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  <p:sldMasterId id="2147483698" r:id="rId5"/>
  </p:sldMasterIdLst>
  <p:notesMasterIdLst>
    <p:notesMasterId r:id="rId14"/>
  </p:notesMasterIdLst>
  <p:sldIdLst>
    <p:sldId id="952" r:id="rId6"/>
    <p:sldId id="1018" r:id="rId7"/>
    <p:sldId id="1024" r:id="rId8"/>
    <p:sldId id="1015" r:id="rId9"/>
    <p:sldId id="1023" r:id="rId10"/>
    <p:sldId id="1022" r:id="rId11"/>
    <p:sldId id="1017" r:id="rId12"/>
    <p:sldId id="953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29E"/>
    <a:srgbClr val="D9D9D9"/>
    <a:srgbClr val="033A6A"/>
    <a:srgbClr val="1D79C3"/>
    <a:srgbClr val="1276C5"/>
    <a:srgbClr val="1BA3E2"/>
    <a:srgbClr val="138BE7"/>
    <a:srgbClr val="1277C6"/>
    <a:srgbClr val="28A4DF"/>
    <a:srgbClr val="236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B7E71-6D0D-476E-8294-AFB96DB71212}" v="127" dt="2021-12-03T21:56:17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02" y="54"/>
      </p:cViewPr>
      <p:guideLst>
        <p:guide orient="horz" pos="2568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JAN SALAZAR JOSE DE JESUS" userId="S::jose.lujan@inegi.org.mx::ec2fc3d6-b266-4bae-ba78-4002af35a077" providerId="AD" clId="Web-{56855681-806A-20B4-4BEA-7768EFC9AC06}"/>
    <pc:docChg chg="delSld modSld">
      <pc:chgData name="LUJAN SALAZAR JOSE DE JESUS" userId="S::jose.lujan@inegi.org.mx::ec2fc3d6-b266-4bae-ba78-4002af35a077" providerId="AD" clId="Web-{56855681-806A-20B4-4BEA-7768EFC9AC06}" dt="2021-10-28T04:37:42.254" v="425"/>
      <pc:docMkLst>
        <pc:docMk/>
      </pc:docMkLst>
      <pc:sldChg chg="modSp">
        <pc:chgData name="LUJAN SALAZAR JOSE DE JESUS" userId="S::jose.lujan@inegi.org.mx::ec2fc3d6-b266-4bae-ba78-4002af35a077" providerId="AD" clId="Web-{56855681-806A-20B4-4BEA-7768EFC9AC06}" dt="2021-10-28T04:37:39.379" v="424" actId="20577"/>
        <pc:sldMkLst>
          <pc:docMk/>
          <pc:sldMk cId="1648679477" sldId="1002"/>
        </pc:sldMkLst>
        <pc:spChg chg="mod">
          <ac:chgData name="LUJAN SALAZAR JOSE DE JESUS" userId="S::jose.lujan@inegi.org.mx::ec2fc3d6-b266-4bae-ba78-4002af35a077" providerId="AD" clId="Web-{56855681-806A-20B4-4BEA-7768EFC9AC06}" dt="2021-10-28T04:37:39.379" v="424" actId="20577"/>
          <ac:spMkLst>
            <pc:docMk/>
            <pc:sldMk cId="1648679477" sldId="1002"/>
            <ac:spMk id="6" creationId="{5FADBEE4-CD87-4053-AED6-DE5E83D8E325}"/>
          </ac:spMkLst>
        </pc:spChg>
      </pc:sldChg>
      <pc:sldChg chg="del">
        <pc:chgData name="LUJAN SALAZAR JOSE DE JESUS" userId="S::jose.lujan@inegi.org.mx::ec2fc3d6-b266-4bae-ba78-4002af35a077" providerId="AD" clId="Web-{56855681-806A-20B4-4BEA-7768EFC9AC06}" dt="2021-10-28T04:37:42.254" v="425"/>
        <pc:sldMkLst>
          <pc:docMk/>
          <pc:sldMk cId="372592599" sldId="1016"/>
        </pc:sldMkLst>
      </pc:sldChg>
      <pc:sldChg chg="modSp">
        <pc:chgData name="LUJAN SALAZAR JOSE DE JESUS" userId="S::jose.lujan@inegi.org.mx::ec2fc3d6-b266-4bae-ba78-4002af35a077" providerId="AD" clId="Web-{56855681-806A-20B4-4BEA-7768EFC9AC06}" dt="2021-10-28T04:35:48.357" v="399" actId="20577"/>
        <pc:sldMkLst>
          <pc:docMk/>
          <pc:sldMk cId="965672419" sldId="1017"/>
        </pc:sldMkLst>
        <pc:spChg chg="mod">
          <ac:chgData name="LUJAN SALAZAR JOSE DE JESUS" userId="S::jose.lujan@inegi.org.mx::ec2fc3d6-b266-4bae-ba78-4002af35a077" providerId="AD" clId="Web-{56855681-806A-20B4-4BEA-7768EFC9AC06}" dt="2021-10-28T04:35:48.357" v="399" actId="20577"/>
          <ac:spMkLst>
            <pc:docMk/>
            <pc:sldMk cId="965672419" sldId="1017"/>
            <ac:spMk id="6" creationId="{5FADBEE4-CD87-4053-AED6-DE5E83D8E325}"/>
          </ac:spMkLst>
        </pc:spChg>
      </pc:sldChg>
      <pc:sldChg chg="del">
        <pc:chgData name="LUJAN SALAZAR JOSE DE JESUS" userId="S::jose.lujan@inegi.org.mx::ec2fc3d6-b266-4bae-ba78-4002af35a077" providerId="AD" clId="Web-{56855681-806A-20B4-4BEA-7768EFC9AC06}" dt="2021-10-28T04:12:55.968" v="0"/>
        <pc:sldMkLst>
          <pc:docMk/>
          <pc:sldMk cId="2224782963" sldId="1019"/>
        </pc:sldMkLst>
      </pc:sldChg>
    </pc:docChg>
  </pc:docChgLst>
  <pc:docChgLst>
    <pc:chgData name="VAZQUEZ FLORES DOMINGO" userId="bd42e53c-06a7-4e63-ab1c-d179021c9b0e" providerId="ADAL" clId="{1F73A26E-C82D-45F6-9A8B-CEEE9CB867BA}"/>
    <pc:docChg chg="modSld">
      <pc:chgData name="VAZQUEZ FLORES DOMINGO" userId="bd42e53c-06a7-4e63-ab1c-d179021c9b0e" providerId="ADAL" clId="{1F73A26E-C82D-45F6-9A8B-CEEE9CB867BA}" dt="2021-10-27T20:38:55.501" v="71" actId="20577"/>
      <pc:docMkLst>
        <pc:docMk/>
      </pc:docMkLst>
      <pc:sldChg chg="modSp">
        <pc:chgData name="VAZQUEZ FLORES DOMINGO" userId="bd42e53c-06a7-4e63-ab1c-d179021c9b0e" providerId="ADAL" clId="{1F73A26E-C82D-45F6-9A8B-CEEE9CB867BA}" dt="2021-10-27T20:38:55.501" v="71" actId="20577"/>
        <pc:sldMkLst>
          <pc:docMk/>
          <pc:sldMk cId="1648679477" sldId="1002"/>
        </pc:sldMkLst>
        <pc:spChg chg="mod">
          <ac:chgData name="VAZQUEZ FLORES DOMINGO" userId="bd42e53c-06a7-4e63-ab1c-d179021c9b0e" providerId="ADAL" clId="{1F73A26E-C82D-45F6-9A8B-CEEE9CB867BA}" dt="2021-10-27T20:38:55.501" v="71" actId="20577"/>
          <ac:spMkLst>
            <pc:docMk/>
            <pc:sldMk cId="1648679477" sldId="1002"/>
            <ac:spMk id="6" creationId="{5FADBEE4-CD87-4053-AED6-DE5E83D8E325}"/>
          </ac:spMkLst>
        </pc:spChg>
      </pc:sldChg>
    </pc:docChg>
  </pc:docChgLst>
  <pc:docChgLst>
    <pc:chgData name="LUJAN SALAZAR JOSE DE JESUS" userId="ec2fc3d6-b266-4bae-ba78-4002af35a077" providerId="ADAL" clId="{262B7E71-6D0D-476E-8294-AFB96DB71212}"/>
    <pc:docChg chg="addSld delSld modSld">
      <pc:chgData name="LUJAN SALAZAR JOSE DE JESUS" userId="ec2fc3d6-b266-4bae-ba78-4002af35a077" providerId="ADAL" clId="{262B7E71-6D0D-476E-8294-AFB96DB71212}" dt="2021-12-03T21:56:26.245" v="159" actId="790"/>
      <pc:docMkLst>
        <pc:docMk/>
      </pc:docMkLst>
      <pc:sldChg chg="del">
        <pc:chgData name="LUJAN SALAZAR JOSE DE JESUS" userId="ec2fc3d6-b266-4bae-ba78-4002af35a077" providerId="ADAL" clId="{262B7E71-6D0D-476E-8294-AFB96DB71212}" dt="2021-11-26T23:18:17.237" v="150" actId="47"/>
        <pc:sldMkLst>
          <pc:docMk/>
          <pc:sldMk cId="1648679477" sldId="1002"/>
        </pc:sldMkLst>
      </pc:sldChg>
      <pc:sldChg chg="modSp mod">
        <pc:chgData name="LUJAN SALAZAR JOSE DE JESUS" userId="ec2fc3d6-b266-4bae-ba78-4002af35a077" providerId="ADAL" clId="{262B7E71-6D0D-476E-8294-AFB96DB71212}" dt="2021-11-26T23:14:43.554" v="108" actId="113"/>
        <pc:sldMkLst>
          <pc:docMk/>
          <pc:sldMk cId="693628683" sldId="1015"/>
        </pc:sldMkLst>
        <pc:spChg chg="mod">
          <ac:chgData name="LUJAN SALAZAR JOSE DE JESUS" userId="ec2fc3d6-b266-4bae-ba78-4002af35a077" providerId="ADAL" clId="{262B7E71-6D0D-476E-8294-AFB96DB71212}" dt="2021-11-26T23:14:43.554" v="108" actId="113"/>
          <ac:spMkLst>
            <pc:docMk/>
            <pc:sldMk cId="693628683" sldId="1015"/>
            <ac:spMk id="8" creationId="{9822D36E-AA06-4CA9-A7A0-27972126BE00}"/>
          </ac:spMkLst>
        </pc:spChg>
      </pc:sldChg>
      <pc:sldChg chg="modSp add mod">
        <pc:chgData name="LUJAN SALAZAR JOSE DE JESUS" userId="ec2fc3d6-b266-4bae-ba78-4002af35a077" providerId="ADAL" clId="{262B7E71-6D0D-476E-8294-AFB96DB71212}" dt="2021-12-03T21:56:26.245" v="159" actId="790"/>
        <pc:sldMkLst>
          <pc:docMk/>
          <pc:sldMk cId="3541247596" sldId="1017"/>
        </pc:sldMkLst>
        <pc:spChg chg="mod">
          <ac:chgData name="LUJAN SALAZAR JOSE DE JESUS" userId="ec2fc3d6-b266-4bae-ba78-4002af35a077" providerId="ADAL" clId="{262B7E71-6D0D-476E-8294-AFB96DB71212}" dt="2021-12-03T21:55:04.694" v="157" actId="6549"/>
          <ac:spMkLst>
            <pc:docMk/>
            <pc:sldMk cId="3541247596" sldId="1017"/>
            <ac:spMk id="8" creationId="{19255EB0-57C6-4D77-B1EE-7D536C2E736C}"/>
          </ac:spMkLst>
        </pc:spChg>
        <pc:spChg chg="mod">
          <ac:chgData name="LUJAN SALAZAR JOSE DE JESUS" userId="ec2fc3d6-b266-4bae-ba78-4002af35a077" providerId="ADAL" clId="{262B7E71-6D0D-476E-8294-AFB96DB71212}" dt="2021-12-03T21:56:26.245" v="159" actId="790"/>
          <ac:spMkLst>
            <pc:docMk/>
            <pc:sldMk cId="3541247596" sldId="1017"/>
            <ac:spMk id="9" creationId="{AAAC828D-9231-4FFE-BE0C-953F2A2CAD53}"/>
          </ac:spMkLst>
        </pc:spChg>
        <pc:graphicFrameChg chg="mod">
          <ac:chgData name="LUJAN SALAZAR JOSE DE JESUS" userId="ec2fc3d6-b266-4bae-ba78-4002af35a077" providerId="ADAL" clId="{262B7E71-6D0D-476E-8294-AFB96DB71212}" dt="2021-12-03T21:56:17.763" v="158"/>
          <ac:graphicFrameMkLst>
            <pc:docMk/>
            <pc:sldMk cId="3541247596" sldId="1017"/>
            <ac:graphicFrameMk id="6" creationId="{75AAFFE7-87F3-4875-8BBB-B0189FF68F87}"/>
          </ac:graphicFrameMkLst>
        </pc:graphicFrameChg>
      </pc:sldChg>
      <pc:sldChg chg="modSp">
        <pc:chgData name="LUJAN SALAZAR JOSE DE JESUS" userId="ec2fc3d6-b266-4bae-ba78-4002af35a077" providerId="ADAL" clId="{262B7E71-6D0D-476E-8294-AFB96DB71212}" dt="2021-11-26T23:06:37.047" v="55" actId="20577"/>
        <pc:sldMkLst>
          <pc:docMk/>
          <pc:sldMk cId="1708631565" sldId="1018"/>
        </pc:sldMkLst>
        <pc:spChg chg="mod">
          <ac:chgData name="LUJAN SALAZAR JOSE DE JESUS" userId="ec2fc3d6-b266-4bae-ba78-4002af35a077" providerId="ADAL" clId="{262B7E71-6D0D-476E-8294-AFB96DB71212}" dt="2021-11-26T23:06:37.047" v="55" actId="20577"/>
          <ac:spMkLst>
            <pc:docMk/>
            <pc:sldMk cId="1708631565" sldId="1018"/>
            <ac:spMk id="6" creationId="{5FADBEE4-CD87-4053-AED6-DE5E83D8E325}"/>
          </ac:spMkLst>
        </pc:spChg>
      </pc:sldChg>
      <pc:sldChg chg="modSp">
        <pc:chgData name="LUJAN SALAZAR JOSE DE JESUS" userId="ec2fc3d6-b266-4bae-ba78-4002af35a077" providerId="ADAL" clId="{262B7E71-6D0D-476E-8294-AFB96DB71212}" dt="2021-11-26T23:18:34.282" v="155" actId="20577"/>
        <pc:sldMkLst>
          <pc:docMk/>
          <pc:sldMk cId="1986461880" sldId="1022"/>
        </pc:sldMkLst>
        <pc:spChg chg="mod">
          <ac:chgData name="LUJAN SALAZAR JOSE DE JESUS" userId="ec2fc3d6-b266-4bae-ba78-4002af35a077" providerId="ADAL" clId="{262B7E71-6D0D-476E-8294-AFB96DB71212}" dt="2021-11-26T23:18:34.282" v="155" actId="20577"/>
          <ac:spMkLst>
            <pc:docMk/>
            <pc:sldMk cId="1986461880" sldId="1022"/>
            <ac:spMk id="6" creationId="{5FADBEE4-CD87-4053-AED6-DE5E83D8E325}"/>
          </ac:spMkLst>
        </pc:spChg>
      </pc:sldChg>
      <pc:sldChg chg="modSp">
        <pc:chgData name="LUJAN SALAZAR JOSE DE JESUS" userId="ec2fc3d6-b266-4bae-ba78-4002af35a077" providerId="ADAL" clId="{262B7E71-6D0D-476E-8294-AFB96DB71212}" dt="2021-11-26T23:15:30.606" v="132" actId="20577"/>
        <pc:sldMkLst>
          <pc:docMk/>
          <pc:sldMk cId="1676195115" sldId="1023"/>
        </pc:sldMkLst>
        <pc:spChg chg="mod">
          <ac:chgData name="LUJAN SALAZAR JOSE DE JESUS" userId="ec2fc3d6-b266-4bae-ba78-4002af35a077" providerId="ADAL" clId="{262B7E71-6D0D-476E-8294-AFB96DB71212}" dt="2021-11-26T23:15:30.606" v="132" actId="20577"/>
          <ac:spMkLst>
            <pc:docMk/>
            <pc:sldMk cId="1676195115" sldId="1023"/>
            <ac:spMk id="6" creationId="{5FADBEE4-CD87-4053-AED6-DE5E83D8E325}"/>
          </ac:spMkLst>
        </pc:spChg>
      </pc:sldChg>
      <pc:sldChg chg="modSp mod">
        <pc:chgData name="LUJAN SALAZAR JOSE DE JESUS" userId="ec2fc3d6-b266-4bae-ba78-4002af35a077" providerId="ADAL" clId="{262B7E71-6D0D-476E-8294-AFB96DB71212}" dt="2021-11-26T23:08:30.978" v="78" actId="6549"/>
        <pc:sldMkLst>
          <pc:docMk/>
          <pc:sldMk cId="3549449060" sldId="1024"/>
        </pc:sldMkLst>
        <pc:spChg chg="mod">
          <ac:chgData name="LUJAN SALAZAR JOSE DE JESUS" userId="ec2fc3d6-b266-4bae-ba78-4002af35a077" providerId="ADAL" clId="{262B7E71-6D0D-476E-8294-AFB96DB71212}" dt="2021-11-26T23:08:30.978" v="78" actId="6549"/>
          <ac:spMkLst>
            <pc:docMk/>
            <pc:sldMk cId="3549449060" sldId="1024"/>
            <ac:spMk id="6" creationId="{5FADBEE4-CD87-4053-AED6-DE5E83D8E325}"/>
          </ac:spMkLst>
        </pc:spChg>
        <pc:spChg chg="mod">
          <ac:chgData name="LUJAN SALAZAR JOSE DE JESUS" userId="ec2fc3d6-b266-4bae-ba78-4002af35a077" providerId="ADAL" clId="{262B7E71-6D0D-476E-8294-AFB96DB71212}" dt="2021-11-26T23:06:58.418" v="56" actId="20577"/>
          <ac:spMkLst>
            <pc:docMk/>
            <pc:sldMk cId="3549449060" sldId="1024"/>
            <ac:spMk id="7" creationId="{78D21DC1-7464-4855-A562-C9D9911B6F84}"/>
          </ac:spMkLst>
        </pc:spChg>
      </pc:sldChg>
    </pc:docChg>
  </pc:docChgLst>
  <pc:docChgLst>
    <pc:chgData name="VAZQUEZ FLORES DOMINGO" userId="S::domingo.vazquez@inegi.org.mx::bd42e53c-06a7-4e63-ab1c-d179021c9b0e" providerId="AD" clId="Web-{C4C3CA95-BD29-DBE5-2402-3EC47F9237EA}"/>
    <pc:docChg chg="delSld">
      <pc:chgData name="VAZQUEZ FLORES DOMINGO" userId="S::domingo.vazquez@inegi.org.mx::bd42e53c-06a7-4e63-ab1c-d179021c9b0e" providerId="AD" clId="Web-{C4C3CA95-BD29-DBE5-2402-3EC47F9237EA}" dt="2021-10-27T20:34:21.093" v="1"/>
      <pc:docMkLst>
        <pc:docMk/>
      </pc:docMkLst>
      <pc:sldChg chg="del">
        <pc:chgData name="VAZQUEZ FLORES DOMINGO" userId="S::domingo.vazquez@inegi.org.mx::bd42e53c-06a7-4e63-ab1c-d179021c9b0e" providerId="AD" clId="Web-{C4C3CA95-BD29-DBE5-2402-3EC47F9237EA}" dt="2021-10-27T20:34:17.405" v="0"/>
        <pc:sldMkLst>
          <pc:docMk/>
          <pc:sldMk cId="3524817492" sldId="1014"/>
        </pc:sldMkLst>
      </pc:sldChg>
      <pc:sldChg chg="del">
        <pc:chgData name="VAZQUEZ FLORES DOMINGO" userId="S::domingo.vazquez@inegi.org.mx::bd42e53c-06a7-4e63-ab1c-d179021c9b0e" providerId="AD" clId="Web-{C4C3CA95-BD29-DBE5-2402-3EC47F9237EA}" dt="2021-10-27T20:34:21.093" v="1"/>
        <pc:sldMkLst>
          <pc:docMk/>
          <pc:sldMk cId="1522424841" sldId="1018"/>
        </pc:sldMkLst>
      </pc:sldChg>
    </pc:docChg>
  </pc:docChgLst>
  <pc:docChgLst>
    <pc:chgData name="LUJAN SALAZAR JOSE DE JESUS" userId="S::jose.lujan@inegi.org.mx::ec2fc3d6-b266-4bae-ba78-4002af35a077" providerId="AD" clId="Web-{024096F7-591B-5383-2A10-D4F53C2178C8}"/>
    <pc:docChg chg="modSld">
      <pc:chgData name="LUJAN SALAZAR JOSE DE JESUS" userId="S::jose.lujan@inegi.org.mx::ec2fc3d6-b266-4bae-ba78-4002af35a077" providerId="AD" clId="Web-{024096F7-591B-5383-2A10-D4F53C2178C8}" dt="2021-11-26T22:20:20.377" v="39" actId="20577"/>
      <pc:docMkLst>
        <pc:docMk/>
      </pc:docMkLst>
      <pc:sldChg chg="modSp">
        <pc:chgData name="LUJAN SALAZAR JOSE DE JESUS" userId="S::jose.lujan@inegi.org.mx::ec2fc3d6-b266-4bae-ba78-4002af35a077" providerId="AD" clId="Web-{024096F7-591B-5383-2A10-D4F53C2178C8}" dt="2021-11-26T22:20:20.377" v="39" actId="20577"/>
        <pc:sldMkLst>
          <pc:docMk/>
          <pc:sldMk cId="693628683" sldId="1015"/>
        </pc:sldMkLst>
        <pc:spChg chg="mod">
          <ac:chgData name="LUJAN SALAZAR JOSE DE JESUS" userId="S::jose.lujan@inegi.org.mx::ec2fc3d6-b266-4bae-ba78-4002af35a077" providerId="AD" clId="Web-{024096F7-591B-5383-2A10-D4F53C2178C8}" dt="2021-11-26T22:20:20.377" v="39" actId="20577"/>
          <ac:spMkLst>
            <pc:docMk/>
            <pc:sldMk cId="693628683" sldId="1015"/>
            <ac:spMk id="8" creationId="{9822D36E-AA06-4CA9-A7A0-27972126BE00}"/>
          </ac:spMkLst>
        </pc:spChg>
      </pc:sldChg>
      <pc:sldChg chg="modSp">
        <pc:chgData name="LUJAN SALAZAR JOSE DE JESUS" userId="S::jose.lujan@inegi.org.mx::ec2fc3d6-b266-4bae-ba78-4002af35a077" providerId="AD" clId="Web-{024096F7-591B-5383-2A10-D4F53C2178C8}" dt="2021-11-26T22:19:54.720" v="34" actId="20577"/>
        <pc:sldMkLst>
          <pc:docMk/>
          <pc:sldMk cId="3549449060" sldId="1024"/>
        </pc:sldMkLst>
        <pc:spChg chg="mod">
          <ac:chgData name="LUJAN SALAZAR JOSE DE JESUS" userId="S::jose.lujan@inegi.org.mx::ec2fc3d6-b266-4bae-ba78-4002af35a077" providerId="AD" clId="Web-{024096F7-591B-5383-2A10-D4F53C2178C8}" dt="2021-11-26T22:19:54.720" v="34" actId="20577"/>
          <ac:spMkLst>
            <pc:docMk/>
            <pc:sldMk cId="3549449060" sldId="1024"/>
            <ac:spMk id="6" creationId="{5FADBEE4-CD87-4053-AED6-DE5E83D8E325}"/>
          </ac:spMkLst>
        </pc:spChg>
      </pc:sldChg>
    </pc:docChg>
  </pc:docChgLst>
  <pc:docChgLst>
    <pc:chgData name="LUJAN SALAZAR JOSE DE JESUS" userId="S::jose.lujan@inegi.org.mx::ec2fc3d6-b266-4bae-ba78-4002af35a077" providerId="AD" clId="Web-{5D7DDAED-A1AA-0880-CC7E-03D06D3D5996}"/>
    <pc:docChg chg="modSld">
      <pc:chgData name="LUJAN SALAZAR JOSE DE JESUS" userId="S::jose.lujan@inegi.org.mx::ec2fc3d6-b266-4bae-ba78-4002af35a077" providerId="AD" clId="Web-{5D7DDAED-A1AA-0880-CC7E-03D06D3D5996}" dt="2021-11-26T23:03:35.237" v="5" actId="20577"/>
      <pc:docMkLst>
        <pc:docMk/>
      </pc:docMkLst>
      <pc:sldChg chg="modSp addAnim delAnim">
        <pc:chgData name="LUJAN SALAZAR JOSE DE JESUS" userId="S::jose.lujan@inegi.org.mx::ec2fc3d6-b266-4bae-ba78-4002af35a077" providerId="AD" clId="Web-{5D7DDAED-A1AA-0880-CC7E-03D06D3D5996}" dt="2021-11-26T23:03:35.237" v="5" actId="20577"/>
        <pc:sldMkLst>
          <pc:docMk/>
          <pc:sldMk cId="1708631565" sldId="1018"/>
        </pc:sldMkLst>
        <pc:spChg chg="mod">
          <ac:chgData name="LUJAN SALAZAR JOSE DE JESUS" userId="S::jose.lujan@inegi.org.mx::ec2fc3d6-b266-4bae-ba78-4002af35a077" providerId="AD" clId="Web-{5D7DDAED-A1AA-0880-CC7E-03D06D3D5996}" dt="2021-11-26T23:03:35.237" v="5" actId="20577"/>
          <ac:spMkLst>
            <pc:docMk/>
            <pc:sldMk cId="1708631565" sldId="1018"/>
            <ac:spMk id="6" creationId="{5FADBEE4-CD87-4053-AED6-DE5E83D8E325}"/>
          </ac:spMkLst>
        </pc:spChg>
      </pc:sldChg>
    </pc:docChg>
  </pc:docChgLst>
  <pc:docChgLst>
    <pc:chgData name="LUJAN SALAZAR JOSE DE JESUS" userId="S::jose.lujan@inegi.org.mx::ec2fc3d6-b266-4bae-ba78-4002af35a077" providerId="AD" clId="Web-{DFAAC75C-3361-6AEE-A9A3-28B89CE5977D}"/>
    <pc:docChg chg="addSld delSld modSld sldOrd">
      <pc:chgData name="LUJAN SALAZAR JOSE DE JESUS" userId="S::jose.lujan@inegi.org.mx::ec2fc3d6-b266-4bae-ba78-4002af35a077" providerId="AD" clId="Web-{DFAAC75C-3361-6AEE-A9A3-28B89CE5977D}" dt="2021-10-27T19:43:30.351" v="5"/>
      <pc:docMkLst>
        <pc:docMk/>
      </pc:docMkLst>
      <pc:sldChg chg="del">
        <pc:chgData name="LUJAN SALAZAR JOSE DE JESUS" userId="S::jose.lujan@inegi.org.mx::ec2fc3d6-b266-4bae-ba78-4002af35a077" providerId="AD" clId="Web-{DFAAC75C-3361-6AEE-A9A3-28B89CE5977D}" dt="2021-10-27T19:39:14.945" v="2"/>
        <pc:sldMkLst>
          <pc:docMk/>
          <pc:sldMk cId="2464365243" sldId="1013"/>
        </pc:sldMkLst>
      </pc:sldChg>
      <pc:sldChg chg="ord">
        <pc:chgData name="LUJAN SALAZAR JOSE DE JESUS" userId="S::jose.lujan@inegi.org.mx::ec2fc3d6-b266-4bae-ba78-4002af35a077" providerId="AD" clId="Web-{DFAAC75C-3361-6AEE-A9A3-28B89CE5977D}" dt="2021-10-27T19:43:30.351" v="5"/>
        <pc:sldMkLst>
          <pc:docMk/>
          <pc:sldMk cId="3524817492" sldId="1014"/>
        </pc:sldMkLst>
      </pc:sldChg>
      <pc:sldChg chg="modSp">
        <pc:chgData name="LUJAN SALAZAR JOSE DE JESUS" userId="S::jose.lujan@inegi.org.mx::ec2fc3d6-b266-4bae-ba78-4002af35a077" providerId="AD" clId="Web-{DFAAC75C-3361-6AEE-A9A3-28B89CE5977D}" dt="2021-10-27T19:35:28.839" v="1" actId="20577"/>
        <pc:sldMkLst>
          <pc:docMk/>
          <pc:sldMk cId="372592599" sldId="1016"/>
        </pc:sldMkLst>
        <pc:spChg chg="mod">
          <ac:chgData name="LUJAN SALAZAR JOSE DE JESUS" userId="S::jose.lujan@inegi.org.mx::ec2fc3d6-b266-4bae-ba78-4002af35a077" providerId="AD" clId="Web-{DFAAC75C-3361-6AEE-A9A3-28B89CE5977D}" dt="2021-10-27T19:35:28.839" v="1" actId="20577"/>
          <ac:spMkLst>
            <pc:docMk/>
            <pc:sldMk cId="372592599" sldId="1016"/>
            <ac:spMk id="6" creationId="{5FADBEE4-CD87-4053-AED6-DE5E83D8E325}"/>
          </ac:spMkLst>
        </pc:spChg>
      </pc:sldChg>
      <pc:sldChg chg="ord">
        <pc:chgData name="LUJAN SALAZAR JOSE DE JESUS" userId="S::jose.lujan@inegi.org.mx::ec2fc3d6-b266-4bae-ba78-4002af35a077" providerId="AD" clId="Web-{DFAAC75C-3361-6AEE-A9A3-28B89CE5977D}" dt="2021-10-27T19:43:28.897" v="4"/>
        <pc:sldMkLst>
          <pc:docMk/>
          <pc:sldMk cId="1522424841" sldId="1018"/>
        </pc:sldMkLst>
      </pc:sldChg>
      <pc:sldChg chg="add replId">
        <pc:chgData name="LUJAN SALAZAR JOSE DE JESUS" userId="S::jose.lujan@inegi.org.mx::ec2fc3d6-b266-4bae-ba78-4002af35a077" providerId="AD" clId="Web-{DFAAC75C-3361-6AEE-A9A3-28B89CE5977D}" dt="2021-10-27T19:35:13.853" v="0"/>
        <pc:sldMkLst>
          <pc:docMk/>
          <pc:sldMk cId="2224782963" sldId="1019"/>
        </pc:sldMkLst>
      </pc:sldChg>
    </pc:docChg>
  </pc:docChgLst>
  <pc:docChgLst>
    <pc:chgData name="VAZQUEZ FLORES DOMINGO" userId="bd42e53c-06a7-4e63-ab1c-d179021c9b0e" providerId="ADAL" clId="{78892C7F-B522-48D2-BD06-E14D21F7499C}"/>
    <pc:docChg chg="undo custSel addSld delSld modSld sldOrd">
      <pc:chgData name="VAZQUEZ FLORES DOMINGO" userId="bd42e53c-06a7-4e63-ab1c-d179021c9b0e" providerId="ADAL" clId="{78892C7F-B522-48D2-BD06-E14D21F7499C}" dt="2021-11-26T22:13:06.450" v="505" actId="255"/>
      <pc:docMkLst>
        <pc:docMk/>
      </pc:docMkLst>
      <pc:sldChg chg="modSp mod">
        <pc:chgData name="VAZQUEZ FLORES DOMINGO" userId="bd42e53c-06a7-4e63-ab1c-d179021c9b0e" providerId="ADAL" clId="{78892C7F-B522-48D2-BD06-E14D21F7499C}" dt="2021-11-26T21:49:20.727" v="181" actId="2711"/>
        <pc:sldMkLst>
          <pc:docMk/>
          <pc:sldMk cId="3445358153" sldId="952"/>
        </pc:sldMkLst>
        <pc:spChg chg="mod">
          <ac:chgData name="VAZQUEZ FLORES DOMINGO" userId="bd42e53c-06a7-4e63-ab1c-d179021c9b0e" providerId="ADAL" clId="{78892C7F-B522-48D2-BD06-E14D21F7499C}" dt="2021-11-26T21:49:20.727" v="181" actId="2711"/>
          <ac:spMkLst>
            <pc:docMk/>
            <pc:sldMk cId="3445358153" sldId="952"/>
            <ac:spMk id="2" creationId="{02B88151-9093-CA49-BB42-A6D47F0BDCEB}"/>
          </ac:spMkLst>
        </pc:spChg>
        <pc:spChg chg="mod">
          <ac:chgData name="VAZQUEZ FLORES DOMINGO" userId="bd42e53c-06a7-4e63-ab1c-d179021c9b0e" providerId="ADAL" clId="{78892C7F-B522-48D2-BD06-E14D21F7499C}" dt="2021-11-26T21:48:56.196" v="179" actId="2711"/>
          <ac:spMkLst>
            <pc:docMk/>
            <pc:sldMk cId="3445358153" sldId="952"/>
            <ac:spMk id="3" creationId="{5EA17A9F-5CA1-BE4B-B40D-C915291C9B8A}"/>
          </ac:spMkLst>
        </pc:spChg>
        <pc:spChg chg="mod">
          <ac:chgData name="VAZQUEZ FLORES DOMINGO" userId="bd42e53c-06a7-4e63-ab1c-d179021c9b0e" providerId="ADAL" clId="{78892C7F-B522-48D2-BD06-E14D21F7499C}" dt="2021-11-26T21:49:09.392" v="180" actId="2711"/>
          <ac:spMkLst>
            <pc:docMk/>
            <pc:sldMk cId="3445358153" sldId="952"/>
            <ac:spMk id="5" creationId="{D9DD1BCE-83B2-6740-8E94-EB1A052A1655}"/>
          </ac:spMkLst>
        </pc:spChg>
      </pc:sldChg>
      <pc:sldChg chg="delSp modSp mod">
        <pc:chgData name="VAZQUEZ FLORES DOMINGO" userId="bd42e53c-06a7-4e63-ab1c-d179021c9b0e" providerId="ADAL" clId="{78892C7F-B522-48D2-BD06-E14D21F7499C}" dt="2021-11-26T21:51:35.605" v="269" actId="2711"/>
        <pc:sldMkLst>
          <pc:docMk/>
          <pc:sldMk cId="2248876367" sldId="953"/>
        </pc:sldMkLst>
        <pc:spChg chg="mod">
          <ac:chgData name="VAZQUEZ FLORES DOMINGO" userId="bd42e53c-06a7-4e63-ab1c-d179021c9b0e" providerId="ADAL" clId="{78892C7F-B522-48D2-BD06-E14D21F7499C}" dt="2021-11-26T21:51:35.605" v="269" actId="2711"/>
          <ac:spMkLst>
            <pc:docMk/>
            <pc:sldMk cId="2248876367" sldId="953"/>
            <ac:spMk id="2" creationId="{6DB79CA4-6B34-C947-A58D-22B28A49BF40}"/>
          </ac:spMkLst>
        </pc:spChg>
        <pc:spChg chg="del mod">
          <ac:chgData name="VAZQUEZ FLORES DOMINGO" userId="bd42e53c-06a7-4e63-ab1c-d179021c9b0e" providerId="ADAL" clId="{78892C7F-B522-48D2-BD06-E14D21F7499C}" dt="2021-11-26T21:50:38.441" v="182" actId="478"/>
          <ac:spMkLst>
            <pc:docMk/>
            <pc:sldMk cId="2248876367" sldId="953"/>
            <ac:spMk id="4" creationId="{6D0DB7F7-B38D-42DA-A557-5941D32D1740}"/>
          </ac:spMkLst>
        </pc:spChg>
        <pc:picChg chg="mod">
          <ac:chgData name="VAZQUEZ FLORES DOMINGO" userId="bd42e53c-06a7-4e63-ab1c-d179021c9b0e" providerId="ADAL" clId="{78892C7F-B522-48D2-BD06-E14D21F7499C}" dt="2021-11-26T21:51:08.997" v="268" actId="1035"/>
          <ac:picMkLst>
            <pc:docMk/>
            <pc:sldMk cId="2248876367" sldId="953"/>
            <ac:picMk id="3" creationId="{E5E744F8-D97E-7A4E-A7BE-BB9AE49CFFD8}"/>
          </ac:picMkLst>
        </pc:picChg>
      </pc:sldChg>
      <pc:sldChg chg="modSp mod">
        <pc:chgData name="VAZQUEZ FLORES DOMINGO" userId="bd42e53c-06a7-4e63-ab1c-d179021c9b0e" providerId="ADAL" clId="{78892C7F-B522-48D2-BD06-E14D21F7499C}" dt="2021-11-26T22:11:02.629" v="478" actId="20577"/>
        <pc:sldMkLst>
          <pc:docMk/>
          <pc:sldMk cId="1648679477" sldId="1002"/>
        </pc:sldMkLst>
        <pc:spChg chg="mod">
          <ac:chgData name="VAZQUEZ FLORES DOMINGO" userId="bd42e53c-06a7-4e63-ab1c-d179021c9b0e" providerId="ADAL" clId="{78892C7F-B522-48D2-BD06-E14D21F7499C}" dt="2021-11-26T22:11:02.629" v="478" actId="20577"/>
          <ac:spMkLst>
            <pc:docMk/>
            <pc:sldMk cId="1648679477" sldId="1002"/>
            <ac:spMk id="6" creationId="{5FADBEE4-CD87-4053-AED6-DE5E83D8E325}"/>
          </ac:spMkLst>
        </pc:spChg>
      </pc:sldChg>
      <pc:sldChg chg="modSp del mod">
        <pc:chgData name="VAZQUEZ FLORES DOMINGO" userId="bd42e53c-06a7-4e63-ab1c-d179021c9b0e" providerId="ADAL" clId="{78892C7F-B522-48D2-BD06-E14D21F7499C}" dt="2021-11-26T22:06:18.703" v="360" actId="47"/>
        <pc:sldMkLst>
          <pc:docMk/>
          <pc:sldMk cId="3593365115" sldId="1009"/>
        </pc:sldMkLst>
        <pc:spChg chg="mod">
          <ac:chgData name="VAZQUEZ FLORES DOMINGO" userId="bd42e53c-06a7-4e63-ab1c-d179021c9b0e" providerId="ADAL" clId="{78892C7F-B522-48D2-BD06-E14D21F7499C}" dt="2021-11-26T21:57:19.146" v="314" actId="207"/>
          <ac:spMkLst>
            <pc:docMk/>
            <pc:sldMk cId="3593365115" sldId="1009"/>
            <ac:spMk id="6" creationId="{5FADBEE4-CD87-4053-AED6-DE5E83D8E325}"/>
          </ac:spMkLst>
        </pc:spChg>
        <pc:spChg chg="mod">
          <ac:chgData name="VAZQUEZ FLORES DOMINGO" userId="bd42e53c-06a7-4e63-ab1c-d179021c9b0e" providerId="ADAL" clId="{78892C7F-B522-48D2-BD06-E14D21F7499C}" dt="2021-11-26T21:42:05.683" v="165" actId="1038"/>
          <ac:spMkLst>
            <pc:docMk/>
            <pc:sldMk cId="3593365115" sldId="1009"/>
            <ac:spMk id="7" creationId="{86C61509-F356-41D3-922F-D3FF1F77DF05}"/>
          </ac:spMkLst>
        </pc:spChg>
        <pc:picChg chg="mod">
          <ac:chgData name="VAZQUEZ FLORES DOMINGO" userId="bd42e53c-06a7-4e63-ab1c-d179021c9b0e" providerId="ADAL" clId="{78892C7F-B522-48D2-BD06-E14D21F7499C}" dt="2021-11-26T21:42:26.016" v="177" actId="1036"/>
          <ac:picMkLst>
            <pc:docMk/>
            <pc:sldMk cId="3593365115" sldId="1009"/>
            <ac:picMk id="32" creationId="{E9ABE2D6-2434-9146-899F-836F6934ECC3}"/>
          </ac:picMkLst>
        </pc:picChg>
      </pc:sldChg>
      <pc:sldChg chg="modSp mod">
        <pc:chgData name="VAZQUEZ FLORES DOMINGO" userId="bd42e53c-06a7-4e63-ab1c-d179021c9b0e" providerId="ADAL" clId="{78892C7F-B522-48D2-BD06-E14D21F7499C}" dt="2021-11-26T22:11:57.090" v="501" actId="403"/>
        <pc:sldMkLst>
          <pc:docMk/>
          <pc:sldMk cId="693628683" sldId="1015"/>
        </pc:sldMkLst>
        <pc:spChg chg="mod">
          <ac:chgData name="VAZQUEZ FLORES DOMINGO" userId="bd42e53c-06a7-4e63-ab1c-d179021c9b0e" providerId="ADAL" clId="{78892C7F-B522-48D2-BD06-E14D21F7499C}" dt="2021-11-26T22:11:57.090" v="501" actId="403"/>
          <ac:spMkLst>
            <pc:docMk/>
            <pc:sldMk cId="693628683" sldId="1015"/>
            <ac:spMk id="7" creationId="{75B13DE0-E241-4429-BD1B-3E6DF417EB9E}"/>
          </ac:spMkLst>
        </pc:spChg>
        <pc:spChg chg="mod">
          <ac:chgData name="VAZQUEZ FLORES DOMINGO" userId="bd42e53c-06a7-4e63-ab1c-d179021c9b0e" providerId="ADAL" clId="{78892C7F-B522-48D2-BD06-E14D21F7499C}" dt="2021-11-26T21:36:45.497" v="73" actId="1036"/>
          <ac:spMkLst>
            <pc:docMk/>
            <pc:sldMk cId="693628683" sldId="1015"/>
            <ac:spMk id="8" creationId="{9822D36E-AA06-4CA9-A7A0-27972126BE00}"/>
          </ac:spMkLst>
        </pc:spChg>
      </pc:sldChg>
      <pc:sldChg chg="addSp delSp modSp mod ord addAnim delAnim modAnim">
        <pc:chgData name="VAZQUEZ FLORES DOMINGO" userId="bd42e53c-06a7-4e63-ab1c-d179021c9b0e" providerId="ADAL" clId="{78892C7F-B522-48D2-BD06-E14D21F7499C}" dt="2021-11-26T22:11:23.296" v="480" actId="255"/>
        <pc:sldMkLst>
          <pc:docMk/>
          <pc:sldMk cId="1708631565" sldId="1018"/>
        </pc:sldMkLst>
        <pc:spChg chg="add del mod">
          <ac:chgData name="VAZQUEZ FLORES DOMINGO" userId="bd42e53c-06a7-4e63-ab1c-d179021c9b0e" providerId="ADAL" clId="{78892C7F-B522-48D2-BD06-E14D21F7499C}" dt="2021-11-26T22:11:23.296" v="480" actId="255"/>
          <ac:spMkLst>
            <pc:docMk/>
            <pc:sldMk cId="1708631565" sldId="1018"/>
            <ac:spMk id="6" creationId="{5FADBEE4-CD87-4053-AED6-DE5E83D8E325}"/>
          </ac:spMkLst>
        </pc:spChg>
        <pc:spChg chg="add del mod">
          <ac:chgData name="VAZQUEZ FLORES DOMINGO" userId="bd42e53c-06a7-4e63-ab1c-d179021c9b0e" providerId="ADAL" clId="{78892C7F-B522-48D2-BD06-E14D21F7499C}" dt="2021-11-26T22:08:23.512" v="374" actId="478"/>
          <ac:spMkLst>
            <pc:docMk/>
            <pc:sldMk cId="1708631565" sldId="1018"/>
            <ac:spMk id="7" creationId="{78D21DC1-7464-4855-A562-C9D9911B6F84}"/>
          </ac:spMkLst>
        </pc:spChg>
        <pc:spChg chg="add del">
          <ac:chgData name="VAZQUEZ FLORES DOMINGO" userId="bd42e53c-06a7-4e63-ab1c-d179021c9b0e" providerId="ADAL" clId="{78892C7F-B522-48D2-BD06-E14D21F7499C}" dt="2021-11-26T22:07:14.430" v="365" actId="22"/>
          <ac:spMkLst>
            <pc:docMk/>
            <pc:sldMk cId="1708631565" sldId="1018"/>
            <ac:spMk id="8" creationId="{416358BA-F422-4F3F-B29E-F6C0EAC77EDC}"/>
          </ac:spMkLst>
        </pc:spChg>
        <pc:spChg chg="add mod">
          <ac:chgData name="VAZQUEZ FLORES DOMINGO" userId="bd42e53c-06a7-4e63-ab1c-d179021c9b0e" providerId="ADAL" clId="{78892C7F-B522-48D2-BD06-E14D21F7499C}" dt="2021-11-26T22:09:11.105" v="435" actId="1038"/>
          <ac:spMkLst>
            <pc:docMk/>
            <pc:sldMk cId="1708631565" sldId="1018"/>
            <ac:spMk id="9" creationId="{0A95B100-5215-4679-B659-E7F699A416BF}"/>
          </ac:spMkLst>
        </pc:spChg>
        <pc:picChg chg="mod">
          <ac:chgData name="VAZQUEZ FLORES DOMINGO" userId="bd42e53c-06a7-4e63-ab1c-d179021c9b0e" providerId="ADAL" clId="{78892C7F-B522-48D2-BD06-E14D21F7499C}" dt="2021-11-26T22:08:51.860" v="414" actId="1036"/>
          <ac:picMkLst>
            <pc:docMk/>
            <pc:sldMk cId="1708631565" sldId="1018"/>
            <ac:picMk id="32" creationId="{E9ABE2D6-2434-9146-899F-836F6934ECC3}"/>
          </ac:picMkLst>
        </pc:picChg>
      </pc:sldChg>
      <pc:sldChg chg="modSp del mod">
        <pc:chgData name="VAZQUEZ FLORES DOMINGO" userId="bd42e53c-06a7-4e63-ab1c-d179021c9b0e" providerId="ADAL" clId="{78892C7F-B522-48D2-BD06-E14D21F7499C}" dt="2021-11-26T22:02:18.853" v="345" actId="47"/>
        <pc:sldMkLst>
          <pc:docMk/>
          <pc:sldMk cId="2696961497" sldId="1019"/>
        </pc:sldMkLst>
        <pc:spChg chg="mod">
          <ac:chgData name="VAZQUEZ FLORES DOMINGO" userId="bd42e53c-06a7-4e63-ab1c-d179021c9b0e" providerId="ADAL" clId="{78892C7F-B522-48D2-BD06-E14D21F7499C}" dt="2021-11-26T21:58:43.706" v="320" actId="108"/>
          <ac:spMkLst>
            <pc:docMk/>
            <pc:sldMk cId="2696961497" sldId="1019"/>
            <ac:spMk id="5" creationId="{D132BCBE-FC5E-4877-8C52-9261CC7E3D86}"/>
          </ac:spMkLst>
        </pc:spChg>
        <pc:spChg chg="mod">
          <ac:chgData name="VAZQUEZ FLORES DOMINGO" userId="bd42e53c-06a7-4e63-ab1c-d179021c9b0e" providerId="ADAL" clId="{78892C7F-B522-48D2-BD06-E14D21F7499C}" dt="2021-11-26T21:58:16.688" v="318" actId="692"/>
          <ac:spMkLst>
            <pc:docMk/>
            <pc:sldMk cId="2696961497" sldId="1019"/>
            <ac:spMk id="7" creationId="{17277225-9A54-4D6D-9A96-980C053C1817}"/>
          </ac:spMkLst>
        </pc:spChg>
      </pc:sldChg>
      <pc:sldChg chg="modSp del mod">
        <pc:chgData name="VAZQUEZ FLORES DOMINGO" userId="bd42e53c-06a7-4e63-ab1c-d179021c9b0e" providerId="ADAL" clId="{78892C7F-B522-48D2-BD06-E14D21F7499C}" dt="2021-11-26T22:09:19.560" v="436" actId="47"/>
        <pc:sldMkLst>
          <pc:docMk/>
          <pc:sldMk cId="1296224339" sldId="1021"/>
        </pc:sldMkLst>
        <pc:spChg chg="mod">
          <ac:chgData name="VAZQUEZ FLORES DOMINGO" userId="bd42e53c-06a7-4e63-ab1c-d179021c9b0e" providerId="ADAL" clId="{78892C7F-B522-48D2-BD06-E14D21F7499C}" dt="2021-11-26T22:08:13.030" v="373" actId="2711"/>
          <ac:spMkLst>
            <pc:docMk/>
            <pc:sldMk cId="1296224339" sldId="1021"/>
            <ac:spMk id="4" creationId="{E879E683-D9FF-4ADC-A0F7-2FAF4A0B779B}"/>
          </ac:spMkLst>
        </pc:spChg>
        <pc:spChg chg="mod">
          <ac:chgData name="VAZQUEZ FLORES DOMINGO" userId="bd42e53c-06a7-4e63-ab1c-d179021c9b0e" providerId="ADAL" clId="{78892C7F-B522-48D2-BD06-E14D21F7499C}" dt="2021-11-26T21:41:14.702" v="153" actId="20577"/>
          <ac:spMkLst>
            <pc:docMk/>
            <pc:sldMk cId="1296224339" sldId="1021"/>
            <ac:spMk id="5" creationId="{C492141F-FBB4-451F-A15D-FF88E6F7EA83}"/>
          </ac:spMkLst>
        </pc:spChg>
      </pc:sldChg>
      <pc:sldChg chg="modSp add mod">
        <pc:chgData name="VAZQUEZ FLORES DOMINGO" userId="bd42e53c-06a7-4e63-ab1c-d179021c9b0e" providerId="ADAL" clId="{78892C7F-B522-48D2-BD06-E14D21F7499C}" dt="2021-11-26T22:10:42.079" v="474" actId="14100"/>
        <pc:sldMkLst>
          <pc:docMk/>
          <pc:sldMk cId="1986461880" sldId="1022"/>
        </pc:sldMkLst>
        <pc:spChg chg="mod">
          <ac:chgData name="VAZQUEZ FLORES DOMINGO" userId="bd42e53c-06a7-4e63-ab1c-d179021c9b0e" providerId="ADAL" clId="{78892C7F-B522-48D2-BD06-E14D21F7499C}" dt="2021-11-26T22:10:42.079" v="474" actId="14100"/>
          <ac:spMkLst>
            <pc:docMk/>
            <pc:sldMk cId="1986461880" sldId="1022"/>
            <ac:spMk id="6" creationId="{5FADBEE4-CD87-4053-AED6-DE5E83D8E325}"/>
          </ac:spMkLst>
        </pc:spChg>
      </pc:sldChg>
      <pc:sldChg chg="modSp add mod">
        <pc:chgData name="VAZQUEZ FLORES DOMINGO" userId="bd42e53c-06a7-4e63-ab1c-d179021c9b0e" providerId="ADAL" clId="{78892C7F-B522-48D2-BD06-E14D21F7499C}" dt="2021-11-26T22:12:18.342" v="504" actId="403"/>
        <pc:sldMkLst>
          <pc:docMk/>
          <pc:sldMk cId="1676195115" sldId="1023"/>
        </pc:sldMkLst>
        <pc:spChg chg="mod">
          <ac:chgData name="VAZQUEZ FLORES DOMINGO" userId="bd42e53c-06a7-4e63-ab1c-d179021c9b0e" providerId="ADAL" clId="{78892C7F-B522-48D2-BD06-E14D21F7499C}" dt="2021-11-26T22:10:28.480" v="471" actId="403"/>
          <ac:spMkLst>
            <pc:docMk/>
            <pc:sldMk cId="1676195115" sldId="1023"/>
            <ac:spMk id="6" creationId="{5FADBEE4-CD87-4053-AED6-DE5E83D8E325}"/>
          </ac:spMkLst>
        </pc:spChg>
        <pc:spChg chg="mod">
          <ac:chgData name="VAZQUEZ FLORES DOMINGO" userId="bd42e53c-06a7-4e63-ab1c-d179021c9b0e" providerId="ADAL" clId="{78892C7F-B522-48D2-BD06-E14D21F7499C}" dt="2021-11-26T22:12:18.342" v="504" actId="403"/>
          <ac:spMkLst>
            <pc:docMk/>
            <pc:sldMk cId="1676195115" sldId="1023"/>
            <ac:spMk id="7" creationId="{78D21DC1-7464-4855-A562-C9D9911B6F84}"/>
          </ac:spMkLst>
        </pc:spChg>
      </pc:sldChg>
      <pc:sldChg chg="modSp add mod">
        <pc:chgData name="VAZQUEZ FLORES DOMINGO" userId="bd42e53c-06a7-4e63-ab1c-d179021c9b0e" providerId="ADAL" clId="{78892C7F-B522-48D2-BD06-E14D21F7499C}" dt="2021-11-26T22:13:06.450" v="505" actId="255"/>
        <pc:sldMkLst>
          <pc:docMk/>
          <pc:sldMk cId="3549449060" sldId="1024"/>
        </pc:sldMkLst>
        <pc:spChg chg="mod">
          <ac:chgData name="VAZQUEZ FLORES DOMINGO" userId="bd42e53c-06a7-4e63-ab1c-d179021c9b0e" providerId="ADAL" clId="{78892C7F-B522-48D2-BD06-E14D21F7499C}" dt="2021-11-26T22:13:06.450" v="505" actId="255"/>
          <ac:spMkLst>
            <pc:docMk/>
            <pc:sldMk cId="3549449060" sldId="1024"/>
            <ac:spMk id="6" creationId="{5FADBEE4-CD87-4053-AED6-DE5E83D8E325}"/>
          </ac:spMkLst>
        </pc:spChg>
        <pc:spChg chg="mod">
          <ac:chgData name="VAZQUEZ FLORES DOMINGO" userId="bd42e53c-06a7-4e63-ab1c-d179021c9b0e" providerId="ADAL" clId="{78892C7F-B522-48D2-BD06-E14D21F7499C}" dt="2021-11-26T22:11:37.955" v="495" actId="1038"/>
          <ac:spMkLst>
            <pc:docMk/>
            <pc:sldMk cId="3549449060" sldId="1024"/>
            <ac:spMk id="7" creationId="{78D21DC1-7464-4855-A562-C9D9911B6F84}"/>
          </ac:spMkLst>
        </pc:spChg>
      </pc:sldChg>
    </pc:docChg>
  </pc:docChgLst>
  <pc:docChgLst>
    <pc:chgData name="LUJAN SALAZAR JOSE DE JESUS" userId="ec2fc3d6-b266-4bae-ba78-4002af35a077" providerId="ADAL" clId="{13272F8B-DB8B-4293-9B0F-32994BFDC21E}"/>
    <pc:docChg chg="modSld">
      <pc:chgData name="LUJAN SALAZAR JOSE DE JESUS" userId="ec2fc3d6-b266-4bae-ba78-4002af35a077" providerId="ADAL" clId="{13272F8B-DB8B-4293-9B0F-32994BFDC21E}" dt="2021-10-28T04:39:18.919" v="5" actId="14100"/>
      <pc:docMkLst>
        <pc:docMk/>
      </pc:docMkLst>
      <pc:sldChg chg="modSp mod">
        <pc:chgData name="LUJAN SALAZAR JOSE DE JESUS" userId="ec2fc3d6-b266-4bae-ba78-4002af35a077" providerId="ADAL" clId="{13272F8B-DB8B-4293-9B0F-32994BFDC21E}" dt="2021-10-28T04:39:18.919" v="5" actId="14100"/>
        <pc:sldMkLst>
          <pc:docMk/>
          <pc:sldMk cId="1648679477" sldId="1002"/>
        </pc:sldMkLst>
        <pc:spChg chg="mod">
          <ac:chgData name="LUJAN SALAZAR JOSE DE JESUS" userId="ec2fc3d6-b266-4bae-ba78-4002af35a077" providerId="ADAL" clId="{13272F8B-DB8B-4293-9B0F-32994BFDC21E}" dt="2021-10-28T04:39:18.919" v="5" actId="14100"/>
          <ac:spMkLst>
            <pc:docMk/>
            <pc:sldMk cId="1648679477" sldId="1002"/>
            <ac:spMk id="6" creationId="{5FADBEE4-CD87-4053-AED6-DE5E83D8E325}"/>
          </ac:spMkLst>
        </pc:spChg>
      </pc:sldChg>
      <pc:sldChg chg="modSp mod">
        <pc:chgData name="LUJAN SALAZAR JOSE DE JESUS" userId="ec2fc3d6-b266-4bae-ba78-4002af35a077" providerId="ADAL" clId="{13272F8B-DB8B-4293-9B0F-32994BFDC21E}" dt="2021-10-28T04:38:46.264" v="3" actId="20577"/>
        <pc:sldMkLst>
          <pc:docMk/>
          <pc:sldMk cId="965672419" sldId="1017"/>
        </pc:sldMkLst>
        <pc:spChg chg="mod">
          <ac:chgData name="LUJAN SALAZAR JOSE DE JESUS" userId="ec2fc3d6-b266-4bae-ba78-4002af35a077" providerId="ADAL" clId="{13272F8B-DB8B-4293-9B0F-32994BFDC21E}" dt="2021-10-28T04:38:46.264" v="3" actId="20577"/>
          <ac:spMkLst>
            <pc:docMk/>
            <pc:sldMk cId="965672419" sldId="1017"/>
            <ac:spMk id="6" creationId="{5FADBEE4-CD87-4053-AED6-DE5E83D8E325}"/>
          </ac:spMkLst>
        </pc:spChg>
      </pc:sldChg>
    </pc:docChg>
  </pc:docChgLst>
  <pc:docChgLst>
    <pc:chgData name="LUJAN SALAZAR JOSE DE JESUS" userId="ec2fc3d6-b266-4bae-ba78-4002af35a077" providerId="ADAL" clId="{DFB5E426-AA1B-427A-8E27-4FAB2A7C1829}"/>
    <pc:docChg chg="undo custSel addSld modSld sldOrd">
      <pc:chgData name="LUJAN SALAZAR JOSE DE JESUS" userId="ec2fc3d6-b266-4bae-ba78-4002af35a077" providerId="ADAL" clId="{DFB5E426-AA1B-427A-8E27-4FAB2A7C1829}" dt="2021-11-26T20:22:33.369" v="2415" actId="6549"/>
      <pc:docMkLst>
        <pc:docMk/>
      </pc:docMkLst>
      <pc:sldChg chg="modSp mod">
        <pc:chgData name="LUJAN SALAZAR JOSE DE JESUS" userId="ec2fc3d6-b266-4bae-ba78-4002af35a077" providerId="ADAL" clId="{DFB5E426-AA1B-427A-8E27-4FAB2A7C1829}" dt="2021-11-26T20:22:33.369" v="2415" actId="6549"/>
        <pc:sldMkLst>
          <pc:docMk/>
          <pc:sldMk cId="1648679477" sldId="1002"/>
        </pc:sldMkLst>
        <pc:spChg chg="mod">
          <ac:chgData name="LUJAN SALAZAR JOSE DE JESUS" userId="ec2fc3d6-b266-4bae-ba78-4002af35a077" providerId="ADAL" clId="{DFB5E426-AA1B-427A-8E27-4FAB2A7C1829}" dt="2021-11-26T20:22:33.369" v="2415" actId="6549"/>
          <ac:spMkLst>
            <pc:docMk/>
            <pc:sldMk cId="1648679477" sldId="1002"/>
            <ac:spMk id="6" creationId="{5FADBEE4-CD87-4053-AED6-DE5E83D8E325}"/>
          </ac:spMkLst>
        </pc:spChg>
      </pc:sldChg>
      <pc:sldChg chg="modSp add mod">
        <pc:chgData name="LUJAN SALAZAR JOSE DE JESUS" userId="ec2fc3d6-b266-4bae-ba78-4002af35a077" providerId="ADAL" clId="{DFB5E426-AA1B-427A-8E27-4FAB2A7C1829}" dt="2021-11-26T19:23:41.085" v="597" actId="207"/>
        <pc:sldMkLst>
          <pc:docMk/>
          <pc:sldMk cId="3593365115" sldId="1009"/>
        </pc:sldMkLst>
        <pc:spChg chg="mod">
          <ac:chgData name="LUJAN SALAZAR JOSE DE JESUS" userId="ec2fc3d6-b266-4bae-ba78-4002af35a077" providerId="ADAL" clId="{DFB5E426-AA1B-427A-8E27-4FAB2A7C1829}" dt="2021-11-26T19:23:05.865" v="596" actId="113"/>
          <ac:spMkLst>
            <pc:docMk/>
            <pc:sldMk cId="3593365115" sldId="1009"/>
            <ac:spMk id="6" creationId="{5FADBEE4-CD87-4053-AED6-DE5E83D8E325}"/>
          </ac:spMkLst>
        </pc:spChg>
        <pc:spChg chg="mod">
          <ac:chgData name="LUJAN SALAZAR JOSE DE JESUS" userId="ec2fc3d6-b266-4bae-ba78-4002af35a077" providerId="ADAL" clId="{DFB5E426-AA1B-427A-8E27-4FAB2A7C1829}" dt="2021-11-26T19:23:41.085" v="597" actId="207"/>
          <ac:spMkLst>
            <pc:docMk/>
            <pc:sldMk cId="3593365115" sldId="1009"/>
            <ac:spMk id="7" creationId="{86C61509-F356-41D3-922F-D3FF1F77DF05}"/>
          </ac:spMkLst>
        </pc:spChg>
      </pc:sldChg>
      <pc:sldChg chg="addSp delSp modSp add mod ord setBg delDesignElem">
        <pc:chgData name="LUJAN SALAZAR JOSE DE JESUS" userId="ec2fc3d6-b266-4bae-ba78-4002af35a077" providerId="ADAL" clId="{DFB5E426-AA1B-427A-8E27-4FAB2A7C1829}" dt="2021-11-26T20:19:24.504" v="2274" actId="20577"/>
        <pc:sldMkLst>
          <pc:docMk/>
          <pc:sldMk cId="693628683" sldId="1015"/>
        </pc:sldMkLst>
        <pc:spChg chg="mod">
          <ac:chgData name="LUJAN SALAZAR JOSE DE JESUS" userId="ec2fc3d6-b266-4bae-ba78-4002af35a077" providerId="ADAL" clId="{DFB5E426-AA1B-427A-8E27-4FAB2A7C1829}" dt="2021-11-26T15:21:55.556" v="12" actId="26606"/>
          <ac:spMkLst>
            <pc:docMk/>
            <pc:sldMk cId="693628683" sldId="1015"/>
            <ac:spMk id="2" creationId="{D2CEC12F-9C2D-6848-BB91-F69DF3FA1DB8}"/>
          </ac:spMkLst>
        </pc:spChg>
        <pc:spChg chg="mod">
          <ac:chgData name="LUJAN SALAZAR JOSE DE JESUS" userId="ec2fc3d6-b266-4bae-ba78-4002af35a077" providerId="ADAL" clId="{DFB5E426-AA1B-427A-8E27-4FAB2A7C1829}" dt="2021-11-26T20:19:24.504" v="2274" actId="20577"/>
          <ac:spMkLst>
            <pc:docMk/>
            <pc:sldMk cId="693628683" sldId="1015"/>
            <ac:spMk id="7" creationId="{75B13DE0-E241-4429-BD1B-3E6DF417EB9E}"/>
          </ac:spMkLst>
        </pc:spChg>
        <pc:spChg chg="mod">
          <ac:chgData name="LUJAN SALAZAR JOSE DE JESUS" userId="ec2fc3d6-b266-4bae-ba78-4002af35a077" providerId="ADAL" clId="{DFB5E426-AA1B-427A-8E27-4FAB2A7C1829}" dt="2021-11-26T19:59:15.848" v="1405" actId="20577"/>
          <ac:spMkLst>
            <pc:docMk/>
            <pc:sldMk cId="693628683" sldId="1015"/>
            <ac:spMk id="8" creationId="{9822D36E-AA06-4CA9-A7A0-27972126BE00}"/>
          </ac:spMkLst>
        </pc:spChg>
        <pc:spChg chg="del">
          <ac:chgData name="LUJAN SALAZAR JOSE DE JESUS" userId="ec2fc3d6-b266-4bae-ba78-4002af35a077" providerId="ADAL" clId="{DFB5E426-AA1B-427A-8E27-4FAB2A7C1829}" dt="2021-11-26T15:21:18.631" v="11"/>
          <ac:spMkLst>
            <pc:docMk/>
            <pc:sldMk cId="693628683" sldId="1015"/>
            <ac:spMk id="59" creationId="{86C7B4A1-154A-4DF0-AC46-F88D75A2E0FD}"/>
          </ac:spMkLst>
        </pc:spChg>
        <pc:picChg chg="mod ord">
          <ac:chgData name="LUJAN SALAZAR JOSE DE JESUS" userId="ec2fc3d6-b266-4bae-ba78-4002af35a077" providerId="ADAL" clId="{DFB5E426-AA1B-427A-8E27-4FAB2A7C1829}" dt="2021-11-26T15:21:55.556" v="12" actId="26606"/>
          <ac:picMkLst>
            <pc:docMk/>
            <pc:sldMk cId="693628683" sldId="1015"/>
            <ac:picMk id="11" creationId="{5DEC40A9-EA5D-4EC1-96BA-748A4B8C9EFE}"/>
          </ac:picMkLst>
        </pc:picChg>
        <pc:picChg chg="del mod">
          <ac:chgData name="LUJAN SALAZAR JOSE DE JESUS" userId="ec2fc3d6-b266-4bae-ba78-4002af35a077" providerId="ADAL" clId="{DFB5E426-AA1B-427A-8E27-4FAB2A7C1829}" dt="2021-11-26T15:22:35.204" v="18" actId="478"/>
          <ac:picMkLst>
            <pc:docMk/>
            <pc:sldMk cId="693628683" sldId="1015"/>
            <ac:picMk id="32" creationId="{E9ABE2D6-2434-9146-899F-836F6934ECC3}"/>
          </ac:picMkLst>
        </pc:picChg>
        <pc:cxnChg chg="add">
          <ac:chgData name="LUJAN SALAZAR JOSE DE JESUS" userId="ec2fc3d6-b266-4bae-ba78-4002af35a077" providerId="ADAL" clId="{DFB5E426-AA1B-427A-8E27-4FAB2A7C1829}" dt="2021-11-26T15:21:55.556" v="12" actId="26606"/>
          <ac:cxnSpMkLst>
            <pc:docMk/>
            <pc:sldMk cId="693628683" sldId="1015"/>
            <ac:cxnSpMk id="37" creationId="{A7F400EE-A8A5-48AF-B4D6-291B52C6F0B0}"/>
          </ac:cxnSpMkLst>
        </pc:cxnChg>
      </pc:sldChg>
      <pc:sldChg chg="addSp delSp modSp new mod">
        <pc:chgData name="LUJAN SALAZAR JOSE DE JESUS" userId="ec2fc3d6-b266-4bae-ba78-4002af35a077" providerId="ADAL" clId="{DFB5E426-AA1B-427A-8E27-4FAB2A7C1829}" dt="2021-11-26T20:20:33.928" v="2310" actId="20577"/>
        <pc:sldMkLst>
          <pc:docMk/>
          <pc:sldMk cId="2696961497" sldId="1019"/>
        </pc:sldMkLst>
        <pc:spChg chg="add del">
          <ac:chgData name="LUJAN SALAZAR JOSE DE JESUS" userId="ec2fc3d6-b266-4bae-ba78-4002af35a077" providerId="ADAL" clId="{DFB5E426-AA1B-427A-8E27-4FAB2A7C1829}" dt="2021-11-26T15:16:50.545" v="2"/>
          <ac:spMkLst>
            <pc:docMk/>
            <pc:sldMk cId="2696961497" sldId="1019"/>
            <ac:spMk id="3" creationId="{5216513C-ADA2-4A1B-80BC-BB90221A88B1}"/>
          </ac:spMkLst>
        </pc:spChg>
        <pc:spChg chg="add mod">
          <ac:chgData name="LUJAN SALAZAR JOSE DE JESUS" userId="ec2fc3d6-b266-4bae-ba78-4002af35a077" providerId="ADAL" clId="{DFB5E426-AA1B-427A-8E27-4FAB2A7C1829}" dt="2021-11-26T19:41:08.627" v="885" actId="20577"/>
          <ac:spMkLst>
            <pc:docMk/>
            <pc:sldMk cId="2696961497" sldId="1019"/>
            <ac:spMk id="5" creationId="{D132BCBE-FC5E-4877-8C52-9261CC7E3D86}"/>
          </ac:spMkLst>
        </pc:spChg>
        <pc:spChg chg="add mod">
          <ac:chgData name="LUJAN SALAZAR JOSE DE JESUS" userId="ec2fc3d6-b266-4bae-ba78-4002af35a077" providerId="ADAL" clId="{DFB5E426-AA1B-427A-8E27-4FAB2A7C1829}" dt="2021-11-26T20:20:33.928" v="2310" actId="20577"/>
          <ac:spMkLst>
            <pc:docMk/>
            <pc:sldMk cId="2696961497" sldId="1019"/>
            <ac:spMk id="7" creationId="{17277225-9A54-4D6D-9A96-980C053C1817}"/>
          </ac:spMkLst>
        </pc:spChg>
        <pc:picChg chg="add mod">
          <ac:chgData name="LUJAN SALAZAR JOSE DE JESUS" userId="ec2fc3d6-b266-4bae-ba78-4002af35a077" providerId="ADAL" clId="{DFB5E426-AA1B-427A-8E27-4FAB2A7C1829}" dt="2021-11-26T20:19:42.110" v="2275" actId="1076"/>
          <ac:picMkLst>
            <pc:docMk/>
            <pc:sldMk cId="2696961497" sldId="1019"/>
            <ac:picMk id="4" creationId="{6CCA25F2-1962-4E49-9D76-AA05BE9899A0}"/>
          </ac:picMkLst>
        </pc:picChg>
      </pc:sldChg>
      <pc:sldChg chg="modSp add mod ord">
        <pc:chgData name="LUJAN SALAZAR JOSE DE JESUS" userId="ec2fc3d6-b266-4bae-ba78-4002af35a077" providerId="ADAL" clId="{DFB5E426-AA1B-427A-8E27-4FAB2A7C1829}" dt="2021-11-26T19:31:54.222" v="866" actId="6549"/>
        <pc:sldMkLst>
          <pc:docMk/>
          <pc:sldMk cId="1296224339" sldId="1021"/>
        </pc:sldMkLst>
        <pc:spChg chg="mod">
          <ac:chgData name="LUJAN SALAZAR JOSE DE JESUS" userId="ec2fc3d6-b266-4bae-ba78-4002af35a077" providerId="ADAL" clId="{DFB5E426-AA1B-427A-8E27-4FAB2A7C1829}" dt="2021-11-26T19:26:30.601" v="700" actId="20577"/>
          <ac:spMkLst>
            <pc:docMk/>
            <pc:sldMk cId="1296224339" sldId="1021"/>
            <ac:spMk id="4" creationId="{E879E683-D9FF-4ADC-A0F7-2FAF4A0B779B}"/>
          </ac:spMkLst>
        </pc:spChg>
        <pc:spChg chg="mod">
          <ac:chgData name="LUJAN SALAZAR JOSE DE JESUS" userId="ec2fc3d6-b266-4bae-ba78-4002af35a077" providerId="ADAL" clId="{DFB5E426-AA1B-427A-8E27-4FAB2A7C1829}" dt="2021-11-26T19:31:54.222" v="866" actId="6549"/>
          <ac:spMkLst>
            <pc:docMk/>
            <pc:sldMk cId="1296224339" sldId="1021"/>
            <ac:spMk id="5" creationId="{C492141F-FBB4-451F-A15D-FF88E6F7EA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54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1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96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34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3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6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1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64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899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2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8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7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9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27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39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434F1C-2F35-D849-A514-9643F233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87" r:id="rId9"/>
    <p:sldLayoutId id="2147483686" r:id="rId10"/>
    <p:sldLayoutId id="2147483659" r:id="rId11"/>
    <p:sldLayoutId id="2147483690" r:id="rId12"/>
    <p:sldLayoutId id="2147483691" r:id="rId13"/>
    <p:sldLayoutId id="2147483689" r:id="rId14"/>
    <p:sldLayoutId id="214748369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7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8964118" y="5568475"/>
            <a:ext cx="3028013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6 de diciembre</a:t>
            </a:r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 de 2021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1152224" y="2391476"/>
            <a:ext cx="10138710" cy="11875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600" b="1">
                <a:solidFill>
                  <a:schemeClr val="bg1"/>
                </a:solidFill>
                <a:ea typeface="맑은 고딕"/>
                <a:cs typeface="Arial"/>
              </a:rPr>
              <a:t>Propuesta de modificación normativa para las consultas públicas.</a:t>
            </a:r>
            <a:endParaRPr lang="es-MX" altLang="ko-KR" sz="3600" b="1">
              <a:solidFill>
                <a:schemeClr val="bg1"/>
              </a:solidFill>
              <a:ea typeface="맑은 고딕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1152224" y="4851666"/>
            <a:ext cx="10525114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Quinta sesión 2021 del Comité de Aseguramiento de la Calidad 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428814" y="5499202"/>
            <a:ext cx="2098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>
            <a:cxnSpLocks/>
          </p:cNvCxnSpPr>
          <p:nvPr/>
        </p:nvCxnSpPr>
        <p:spPr>
          <a:xfrm>
            <a:off x="9428814" y="5986463"/>
            <a:ext cx="2098622" cy="8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0CD1EE8-1A45-4151-AD1B-0755076AB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5" y="863498"/>
            <a:ext cx="2923083" cy="8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67" y="996132"/>
            <a:ext cx="736600" cy="16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3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1316047"/>
            <a:ext cx="10185878" cy="5213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MX" sz="26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MX" sz="2600" dirty="0">
                <a:solidFill>
                  <a:prstClr val="black"/>
                </a:solidFill>
              </a:rPr>
              <a:t>Inconsistencia entre el título de los Lineamientos y la inclusión de los programas de información que no son IIN.</a:t>
            </a:r>
          </a:p>
          <a:p>
            <a:pPr marL="457200" lvl="0" indent="-457200">
              <a:buFont typeface="+mj-lt"/>
              <a:buAutoNum type="arabicPeriod"/>
            </a:pPr>
            <a:endParaRPr lang="es-MX" sz="26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MX" sz="2600" dirty="0">
                <a:solidFill>
                  <a:prstClr val="black"/>
                </a:solidFill>
              </a:rPr>
              <a:t>Aumento de la carga de trabajo para las áreas productoras de información.</a:t>
            </a:r>
          </a:p>
          <a:p>
            <a:pPr marL="457200" lvl="0" indent="-457200">
              <a:buFont typeface="+mj-lt"/>
              <a:buAutoNum type="arabicPeriod"/>
            </a:pPr>
            <a:endParaRPr lang="es-MX" sz="26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MX" sz="2600" dirty="0">
                <a:solidFill>
                  <a:prstClr val="black"/>
                </a:solidFill>
              </a:rPr>
              <a:t>En el marco de la Ley y de las RDIIN las consultas públicas se aplican exclusivamente a la actualización de la metodologías</a:t>
            </a:r>
          </a:p>
          <a:p>
            <a:pPr marL="457200" lvl="0" indent="-457200">
              <a:buFont typeface="+mj-lt"/>
              <a:buAutoNum type="arabicPeriod"/>
            </a:pPr>
            <a:endParaRPr lang="es-MX" sz="26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MX" sz="2600" dirty="0">
                <a:solidFill>
                  <a:prstClr val="black"/>
                </a:solidFill>
              </a:rPr>
              <a:t>Si se amplía el ámbito de aplicación a todos los PI, entonces: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600" dirty="0">
                <a:solidFill>
                  <a:prstClr val="black"/>
                </a:solidFill>
              </a:rPr>
              <a:t>Todos deberían realizar la consulta pública.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600" dirty="0">
                <a:solidFill>
                  <a:prstClr val="black"/>
                </a:solidFill>
              </a:rPr>
              <a:t>Tomar en cuenta a la JG.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6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A95B100-5215-4679-B659-E7F699A416BF}"/>
              </a:ext>
            </a:extLst>
          </p:cNvPr>
          <p:cNvSpPr txBox="1">
            <a:spLocks/>
          </p:cNvSpPr>
          <p:nvPr/>
        </p:nvSpPr>
        <p:spPr>
          <a:xfrm>
            <a:off x="1053267" y="125357"/>
            <a:ext cx="10862516" cy="8854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>
                <a:solidFill>
                  <a:srgbClr val="033A6A"/>
                </a:solidFill>
                <a:ea typeface="맑은 고딕"/>
                <a:cs typeface="Arial"/>
              </a:rPr>
              <a:t>Comentarios del </a:t>
            </a:r>
            <a:r>
              <a:rPr lang="es-MX" b="1" err="1">
                <a:solidFill>
                  <a:srgbClr val="033A6A"/>
                </a:solidFill>
                <a:ea typeface="맑은 고딕"/>
                <a:cs typeface="Arial"/>
              </a:rPr>
              <a:t>CoAC</a:t>
            </a:r>
            <a:r>
              <a:rPr lang="es-MX" b="1">
                <a:solidFill>
                  <a:srgbClr val="033A6A"/>
                </a:solidFill>
                <a:ea typeface="맑은 고딕"/>
                <a:cs typeface="Arial"/>
              </a:rPr>
              <a:t> a la propuesta de actualización de los Lineamientos generales para la publicación de metodologías</a:t>
            </a:r>
          </a:p>
        </p:txBody>
      </p:sp>
    </p:spTree>
    <p:extLst>
      <p:ext uri="{BB962C8B-B14F-4D97-AF65-F5344CB8AC3E}">
        <p14:creationId xmlns:p14="http://schemas.microsoft.com/office/powerpoint/2010/main" val="17086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67" y="667512"/>
            <a:ext cx="736600" cy="16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4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944564"/>
            <a:ext cx="10185878" cy="5213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MX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</a:rPr>
              <a:t>En 2010 se emitieron los Lineamientos generales para la publicación de Metodologías que el INEGI utiliza en la producción de IIN: </a:t>
            </a:r>
            <a:endParaRPr lang="es-MX" sz="2400" dirty="0">
              <a:solidFill>
                <a:schemeClr val="tx1"/>
              </a:solidFill>
              <a:cs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Objetivo: difundir y someter a consulta pública las metodologías de la IIN del Instituto. </a:t>
            </a:r>
            <a:endParaRPr lang="es-MX" sz="2400" dirty="0">
              <a:solidFill>
                <a:schemeClr val="tx1"/>
              </a:solidFill>
              <a:cs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No se han actualizado desde su emisión.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</a:rPr>
              <a:t>En 2010 se aprobaron las Reglas para la determinación de Información de Interés Nacional: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Actualizadas en 2012, 2015 y 2018</a:t>
            </a:r>
            <a:endParaRPr lang="es-MX" sz="2400" dirty="0">
              <a:solidFill>
                <a:schemeClr val="tx1"/>
              </a:solidFill>
              <a:cs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tx1"/>
                </a:solidFill>
              </a:rPr>
              <a:t>En la reforma 2018 se regula por primera vez en las Reglas la realización de consultas públicas ante la necesidad de actualizar algún elemento de la metodología.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8D21DC1-7464-4855-A562-C9D9911B6F84}"/>
              </a:ext>
            </a:extLst>
          </p:cNvPr>
          <p:cNvSpPr txBox="1">
            <a:spLocks/>
          </p:cNvSpPr>
          <p:nvPr/>
        </p:nvSpPr>
        <p:spPr>
          <a:xfrm>
            <a:off x="973159" y="54582"/>
            <a:ext cx="9773888" cy="492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Cronología de las Reglas y Lineamientos</a:t>
            </a:r>
            <a:endParaRPr kumimoji="0" lang="es-MX" altLang="ko-KR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5B13DE0-E241-4429-BD1B-3E6DF417EB9E}"/>
              </a:ext>
            </a:extLst>
          </p:cNvPr>
          <p:cNvSpPr txBox="1">
            <a:spLocks/>
          </p:cNvSpPr>
          <p:nvPr/>
        </p:nvSpPr>
        <p:spPr>
          <a:xfrm>
            <a:off x="5032142" y="384499"/>
            <a:ext cx="6586491" cy="880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s-MX" sz="4000" b="1">
                <a:ea typeface="+mj-ea"/>
                <a:cs typeface="+mj-cs"/>
              </a:rPr>
              <a:t>Alternativas de solución</a:t>
            </a:r>
            <a:endParaRPr lang="es-MX" altLang="ko-KR" sz="4000" b="1"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22D36E-AA06-4CA9-A7A0-27972126BE00}"/>
              </a:ext>
            </a:extLst>
          </p:cNvPr>
          <p:cNvSpPr txBox="1"/>
          <p:nvPr/>
        </p:nvSpPr>
        <p:spPr>
          <a:xfrm>
            <a:off x="4965431" y="2509841"/>
            <a:ext cx="6586489" cy="3067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0" lvl="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2400" b="1" dirty="0"/>
              <a:t>Abrogar </a:t>
            </a:r>
            <a:r>
              <a:rPr lang="es-MX" sz="2400" dirty="0"/>
              <a:t>los Lineamientos generales para la publicación de Metodologías.</a:t>
            </a:r>
          </a:p>
          <a:p>
            <a:pPr marL="571500" lvl="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2400" dirty="0"/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2400" b="1" dirty="0"/>
              <a:t>Actualizar </a:t>
            </a:r>
            <a:r>
              <a:rPr lang="es-MX" sz="2400" dirty="0"/>
              <a:t>los Lineamientos para homologar los plazos de las consultas con las Reglas.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EC40A9-EA5D-4EC1-96BA-748A4B8C9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3" r="179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C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A36A776-E82A-DB4C-BEC6-9E86C7D9FDA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67" y="667512"/>
            <a:ext cx="736600" cy="16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6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944564"/>
            <a:ext cx="10185878" cy="5213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s-MX" sz="2800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solidFill>
                  <a:schemeClr val="tx1"/>
                </a:solidFill>
              </a:rPr>
              <a:t>Las Reglas no hacen referencia al artículo 88 de la LSNIEG (que dan origen a los Lineamientos)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solidFill>
                  <a:schemeClr val="tx1"/>
                </a:solidFill>
              </a:rPr>
              <a:t>Ambos instrumentos normativos han resultado útiles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solidFill>
                  <a:schemeClr val="tx1"/>
                </a:solidFill>
              </a:rPr>
              <a:t>Lo ideal es reformar las Reglas y después derogar los Lineamientos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solidFill>
                  <a:schemeClr val="tx1"/>
                </a:solidFill>
              </a:rPr>
              <a:t>Se estima que las Reglas concluyan su proceso de actualización a finales de 2022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8D21DC1-7464-4855-A562-C9D9911B6F84}"/>
              </a:ext>
            </a:extLst>
          </p:cNvPr>
          <p:cNvSpPr txBox="1">
            <a:spLocks/>
          </p:cNvSpPr>
          <p:nvPr/>
        </p:nvSpPr>
        <p:spPr>
          <a:xfrm>
            <a:off x="458805" y="54582"/>
            <a:ext cx="9773888" cy="492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b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Consideraciones</a:t>
            </a:r>
            <a:endParaRPr lang="es-MX" altLang="ko-KR" b="1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547967" y="248543"/>
            <a:ext cx="1040023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altLang="ko-KR" sz="20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367" y="667512"/>
            <a:ext cx="736600" cy="16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7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ADBEE4-CD87-4053-AED6-DE5E83D8E325}"/>
              </a:ext>
            </a:extLst>
          </p:cNvPr>
          <p:cNvSpPr/>
          <p:nvPr/>
        </p:nvSpPr>
        <p:spPr>
          <a:xfrm>
            <a:off x="1003061" y="1251581"/>
            <a:ext cx="10185878" cy="4938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800" b="1" dirty="0">
                <a:solidFill>
                  <a:schemeClr val="tx1"/>
                </a:solidFill>
              </a:rPr>
              <a:t>Propuesta</a:t>
            </a:r>
            <a:r>
              <a:rPr lang="es-MX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Actualizar los </a:t>
            </a:r>
            <a:r>
              <a:rPr lang="es-MX" sz="2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Lineamientos Generales para la publicación de Metodologías que el INEGI utiliza en la producción de IIN</a:t>
            </a:r>
            <a:r>
              <a:rPr lang="es-MX" sz="2800">
                <a:solidFill>
                  <a:schemeClr val="tx1"/>
                </a:solidFill>
              </a:rPr>
              <a:t>, para homologar </a:t>
            </a:r>
            <a:r>
              <a:rPr lang="es-MX" sz="2800" dirty="0">
                <a:solidFill>
                  <a:schemeClr val="tx1"/>
                </a:solidFill>
              </a:rPr>
              <a:t>el plazo de las consultas públicas entre los Lineamientos y las Reglas para la determinación de IIN.</a:t>
            </a:r>
            <a:endParaRPr lang="es-MX" sz="2800" dirty="0">
              <a:solidFill>
                <a:schemeClr val="tx1"/>
              </a:solidFill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64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altLang="ko-KR" sz="2400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>
                <a:solidFill>
                  <a:srgbClr val="033057"/>
                </a:solidFill>
                <a:cs typeface="Arial" panose="020B0604020202020204" pitchFamily="34" charset="0"/>
              </a:rPr>
              <a:t>Acuerdo propuesto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AAFFE7-87F3-4875-8BBB-B0189FF68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34618"/>
              </p:ext>
            </p:extLst>
          </p:nvPr>
        </p:nvGraphicFramePr>
        <p:xfrm>
          <a:off x="2445612" y="2226563"/>
          <a:ext cx="7497378" cy="2203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7378">
                  <a:extLst>
                    <a:ext uri="{9D8B030D-6E8A-4147-A177-3AD203B41FA5}">
                      <a16:colId xmlns:a16="http://schemas.microsoft.com/office/drawing/2014/main" val="1978419140"/>
                    </a:ext>
                  </a:extLst>
                </a:gridCol>
              </a:tblGrid>
              <a:tr h="431228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3" marR="35013" marT="13092" marB="876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1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Secretario Técnico presentará a la Junta de Gobierno la propuesta de modificaciones a los Lineamientos.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69406"/>
                  </a:ext>
                </a:extLst>
              </a:tr>
              <a:tr h="36096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7404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902CFB6-2881-41F5-85AA-26873E9B5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" y="5682405"/>
            <a:ext cx="3066090" cy="1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4373547" y="240457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  <a:endParaRPr lang="ko-KR" altLang="en-US" sz="4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8075" y="3240461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INEGI">
      <a:dk1>
        <a:srgbClr val="000000"/>
      </a:dk1>
      <a:lt1>
        <a:srgbClr val="FFFFFF"/>
      </a:lt1>
      <a:dk2>
        <a:srgbClr val="0A3356"/>
      </a:dk2>
      <a:lt2>
        <a:srgbClr val="A6A6A6"/>
      </a:lt2>
      <a:accent1>
        <a:srgbClr val="00A1E2"/>
      </a:accent1>
      <a:accent2>
        <a:srgbClr val="0074C5"/>
      </a:accent2>
      <a:accent3>
        <a:srgbClr val="0A3356"/>
      </a:accent3>
      <a:accent4>
        <a:srgbClr val="404040"/>
      </a:accent4>
      <a:accent5>
        <a:srgbClr val="A6A6A6"/>
      </a:accent5>
      <a:accent6>
        <a:srgbClr val="FFFFFF"/>
      </a:accent6>
      <a:hlink>
        <a:srgbClr val="00A1E2"/>
      </a:hlink>
      <a:folHlink>
        <a:srgbClr val="0074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5185C14-3320-46B3-9483-8BBB4B3999D1}">
  <we:reference id="f12c312d-282a-4734-8843-05915fdfef0b" version="4.3.3.0" store="EXCatalog" storeType="EXCatalog"/>
  <we:alternateReferences>
    <we:reference id="WA104178141" version="4.3.3.0" store="es-MX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1e82b-ca09-43ad-88a8-c1c64ce950e8">
      <UserInfo>
        <DisplayName>LUJAN SALAZAR JOSE DE JESUS</DisplayName>
        <AccountId>155</AccountId>
        <AccountType/>
      </UserInfo>
      <UserInfo>
        <DisplayName>VAZQUEZ FLORES DOMINGO</DisplayName>
        <AccountId>161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2" ma:contentTypeDescription="Crear nuevo documento." ma:contentTypeScope="" ma:versionID="fe6e085aebcda622b155c56759eab6ac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920fd05695e9fd7f7a38f9c27016ef4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1A0B5F-8681-41DD-8CC5-64A61167EA8C}">
  <ds:schemaRefs>
    <ds:schemaRef ds:uri="http://purl.org/dc/dcmitype/"/>
    <ds:schemaRef ds:uri="http://schemas.microsoft.com/office/2006/metadata/properties"/>
    <ds:schemaRef ds:uri="bcc1e82b-ca09-43ad-88a8-c1c64ce950e8"/>
    <ds:schemaRef ds:uri="http://schemas.microsoft.com/office/2006/documentManagement/types"/>
    <ds:schemaRef ds:uri="2cf6ad0d-2af8-40e6-b30a-97e8352d3afd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ABB709-0107-402D-92AE-581D2E94FA81}">
  <ds:schemaRefs>
    <ds:schemaRef ds:uri="2cf6ad0d-2af8-40e6-b30a-97e8352d3afd"/>
    <ds:schemaRef ds:uri="bcc1e82b-ca09-43ad-88a8-c1c64ce95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376</Words>
  <Application>Microsoft Office PowerPoint</Application>
  <PresentationFormat>Panorámica</PresentationFormat>
  <Paragraphs>49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LUJAN SALAZAR JOSE DE JESUS</cp:lastModifiedBy>
  <cp:revision>11</cp:revision>
  <dcterms:created xsi:type="dcterms:W3CDTF">2021-01-12T20:57:55Z</dcterms:created>
  <dcterms:modified xsi:type="dcterms:W3CDTF">2021-12-03T21:56:45Z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