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952" r:id="rId5"/>
    <p:sldId id="268" r:id="rId6"/>
    <p:sldId id="270" r:id="rId7"/>
    <p:sldId id="263" r:id="rId8"/>
    <p:sldId id="265" r:id="rId9"/>
    <p:sldId id="264" r:id="rId10"/>
    <p:sldId id="269" r:id="rId11"/>
    <p:sldId id="262" r:id="rId12"/>
    <p:sldId id="953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72775-3FD1-4B20-B437-2D6E8A57E320}" v="48" dt="2021-11-26T21:12:52.751"/>
    <p1510:client id="{1FF956B0-80EC-4F47-9242-3F13B9AD72CA}" v="103" dt="2021-11-26T20:40:59.151"/>
    <p1510:client id="{98839296-95C6-4DC3-A5BF-5CB5AB6D02C2}" v="2" vWet="6" dt="2021-11-26T20:25:20.697"/>
    <p1510:client id="{A4CA252F-580D-4003-A739-BD4A4D649A8E}" v="869" dt="2021-11-26T21:03:55.965"/>
    <p1510:client id="{E22E4CC2-A5F8-605F-88AC-734EA279B8E0}" v="38" dt="2021-11-26T23:02:30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MOTO FLORES CATALINA" userId="b9634305-77dc-4c66-a9e5-3bfc9aaccc17" providerId="ADAL" clId="{0BA72775-3FD1-4B20-B437-2D6E8A57E320}"/>
    <pc:docChg chg="modSld">
      <pc:chgData name="YAMAMOTO FLORES CATALINA" userId="b9634305-77dc-4c66-a9e5-3bfc9aaccc17" providerId="ADAL" clId="{0BA72775-3FD1-4B20-B437-2D6E8A57E320}" dt="2021-11-26T21:12:52.752" v="45" actId="20577"/>
      <pc:docMkLst>
        <pc:docMk/>
      </pc:docMkLst>
      <pc:sldChg chg="modSp">
        <pc:chgData name="YAMAMOTO FLORES CATALINA" userId="b9634305-77dc-4c66-a9e5-3bfc9aaccc17" providerId="ADAL" clId="{0BA72775-3FD1-4B20-B437-2D6E8A57E320}" dt="2021-11-26T21:12:52.752" v="45" actId="20577"/>
        <pc:sldMkLst>
          <pc:docMk/>
          <pc:sldMk cId="3445358153" sldId="952"/>
        </pc:sldMkLst>
        <pc:spChg chg="mod">
          <ac:chgData name="YAMAMOTO FLORES CATALINA" userId="b9634305-77dc-4c66-a9e5-3bfc9aaccc17" providerId="ADAL" clId="{0BA72775-3FD1-4B20-B437-2D6E8A57E320}" dt="2021-11-26T21:11:26.141" v="15" actId="20577"/>
          <ac:spMkLst>
            <pc:docMk/>
            <pc:sldMk cId="3445358153" sldId="952"/>
            <ac:spMk id="2" creationId="{02B88151-9093-CA49-BB42-A6D47F0BDCEB}"/>
          </ac:spMkLst>
        </pc:spChg>
        <pc:spChg chg="mod">
          <ac:chgData name="YAMAMOTO FLORES CATALINA" userId="b9634305-77dc-4c66-a9e5-3bfc9aaccc17" providerId="ADAL" clId="{0BA72775-3FD1-4B20-B437-2D6E8A57E320}" dt="2021-11-26T21:12:52.752" v="45" actId="20577"/>
          <ac:spMkLst>
            <pc:docMk/>
            <pc:sldMk cId="3445358153" sldId="952"/>
            <ac:spMk id="3" creationId="{5EA17A9F-5CA1-BE4B-B40D-C915291C9B8A}"/>
          </ac:spMkLst>
        </pc:spChg>
        <pc:spChg chg="mod">
          <ac:chgData name="YAMAMOTO FLORES CATALINA" userId="b9634305-77dc-4c66-a9e5-3bfc9aaccc17" providerId="ADAL" clId="{0BA72775-3FD1-4B20-B437-2D6E8A57E320}" dt="2021-11-26T21:11:14.447" v="5" actId="20577"/>
          <ac:spMkLst>
            <pc:docMk/>
            <pc:sldMk cId="3445358153" sldId="952"/>
            <ac:spMk id="5" creationId="{D9DD1BCE-83B2-6740-8E94-EB1A052A1655}"/>
          </ac:spMkLst>
        </pc:spChg>
      </pc:sldChg>
    </pc:docChg>
  </pc:docChgLst>
  <pc:docChgLst>
    <pc:chgData name="VAZQUEZ FLORES DOMINGO" userId="bd42e53c-06a7-4e63-ab1c-d179021c9b0e" providerId="ADAL" clId="{814172E2-8918-4003-8138-22A3C184ADB2}"/>
    <pc:docChg chg="modSld">
      <pc:chgData name="VAZQUEZ FLORES DOMINGO" userId="bd42e53c-06a7-4e63-ab1c-d179021c9b0e" providerId="ADAL" clId="{814172E2-8918-4003-8138-22A3C184ADB2}" dt="2021-11-26T21:52:44.578" v="43" actId="1037"/>
      <pc:docMkLst>
        <pc:docMk/>
      </pc:docMkLst>
      <pc:sldChg chg="modSp mod">
        <pc:chgData name="VAZQUEZ FLORES DOMINGO" userId="bd42e53c-06a7-4e63-ab1c-d179021c9b0e" providerId="ADAL" clId="{814172E2-8918-4003-8138-22A3C184ADB2}" dt="2021-11-26T21:25:34.481" v="2" actId="20577"/>
        <pc:sldMkLst>
          <pc:docMk/>
          <pc:sldMk cId="1879728056" sldId="261"/>
        </pc:sldMkLst>
        <pc:spChg chg="mod">
          <ac:chgData name="VAZQUEZ FLORES DOMINGO" userId="bd42e53c-06a7-4e63-ab1c-d179021c9b0e" providerId="ADAL" clId="{814172E2-8918-4003-8138-22A3C184ADB2}" dt="2021-11-26T21:25:34.481" v="2" actId="20577"/>
          <ac:spMkLst>
            <pc:docMk/>
            <pc:sldMk cId="1879728056" sldId="261"/>
            <ac:spMk id="11" creationId="{70BBD026-20A2-4E78-9251-42899A23783E}"/>
          </ac:spMkLst>
        </pc:spChg>
      </pc:sldChg>
      <pc:sldChg chg="modSp mod">
        <pc:chgData name="VAZQUEZ FLORES DOMINGO" userId="bd42e53c-06a7-4e63-ab1c-d179021c9b0e" providerId="ADAL" clId="{814172E2-8918-4003-8138-22A3C184ADB2}" dt="2021-11-26T21:26:21.567" v="4" actId="20577"/>
        <pc:sldMkLst>
          <pc:docMk/>
          <pc:sldMk cId="4011580977" sldId="262"/>
        </pc:sldMkLst>
        <pc:spChg chg="mod">
          <ac:chgData name="VAZQUEZ FLORES DOMINGO" userId="bd42e53c-06a7-4e63-ab1c-d179021c9b0e" providerId="ADAL" clId="{814172E2-8918-4003-8138-22A3C184ADB2}" dt="2021-11-26T21:26:21.567" v="4" actId="20577"/>
          <ac:spMkLst>
            <pc:docMk/>
            <pc:sldMk cId="4011580977" sldId="262"/>
            <ac:spMk id="10" creationId="{317F8F37-8D52-40D4-94D2-36D624392762}"/>
          </ac:spMkLst>
        </pc:spChg>
        <pc:spChg chg="mod">
          <ac:chgData name="VAZQUEZ FLORES DOMINGO" userId="bd42e53c-06a7-4e63-ab1c-d179021c9b0e" providerId="ADAL" clId="{814172E2-8918-4003-8138-22A3C184ADB2}" dt="2021-11-26T21:25:59.653" v="3" actId="20577"/>
          <ac:spMkLst>
            <pc:docMk/>
            <pc:sldMk cId="4011580977" sldId="262"/>
            <ac:spMk id="11" creationId="{70BBD026-20A2-4E78-9251-42899A23783E}"/>
          </ac:spMkLst>
        </pc:spChg>
      </pc:sldChg>
      <pc:sldChg chg="modSp mod">
        <pc:chgData name="VAZQUEZ FLORES DOMINGO" userId="bd42e53c-06a7-4e63-ab1c-d179021c9b0e" providerId="ADAL" clId="{814172E2-8918-4003-8138-22A3C184ADB2}" dt="2021-11-26T21:52:44.578" v="43" actId="1037"/>
        <pc:sldMkLst>
          <pc:docMk/>
          <pc:sldMk cId="3347250539" sldId="268"/>
        </pc:sldMkLst>
        <pc:spChg chg="mod">
          <ac:chgData name="VAZQUEZ FLORES DOMINGO" userId="bd42e53c-06a7-4e63-ab1c-d179021c9b0e" providerId="ADAL" clId="{814172E2-8918-4003-8138-22A3C184ADB2}" dt="2021-11-26T21:52:32.548" v="9" actId="14100"/>
          <ac:spMkLst>
            <pc:docMk/>
            <pc:sldMk cId="3347250539" sldId="268"/>
            <ac:spMk id="16" creationId="{C002836D-3719-F844-9F35-F339BCD3291F}"/>
          </ac:spMkLst>
        </pc:spChg>
        <pc:spChg chg="mod">
          <ac:chgData name="VAZQUEZ FLORES DOMINGO" userId="bd42e53c-06a7-4e63-ab1c-d179021c9b0e" providerId="ADAL" clId="{814172E2-8918-4003-8138-22A3C184ADB2}" dt="2021-11-26T21:52:15.851" v="7" actId="2711"/>
          <ac:spMkLst>
            <pc:docMk/>
            <pc:sldMk cId="3347250539" sldId="268"/>
            <ac:spMk id="53" creationId="{613906C9-183F-B84A-A0FE-91DFA169C073}"/>
          </ac:spMkLst>
        </pc:spChg>
        <pc:picChg chg="mod">
          <ac:chgData name="VAZQUEZ FLORES DOMINGO" userId="bd42e53c-06a7-4e63-ab1c-d179021c9b0e" providerId="ADAL" clId="{814172E2-8918-4003-8138-22A3C184ADB2}" dt="2021-11-26T21:52:44.578" v="43" actId="1037"/>
          <ac:picMkLst>
            <pc:docMk/>
            <pc:sldMk cId="3347250539" sldId="268"/>
            <ac:picMk id="17" creationId="{2E6AA632-CD70-6B4F-8AC0-E7D287783451}"/>
          </ac:picMkLst>
        </pc:picChg>
      </pc:sldChg>
      <pc:sldChg chg="modSp mod">
        <pc:chgData name="VAZQUEZ FLORES DOMINGO" userId="bd42e53c-06a7-4e63-ab1c-d179021c9b0e" providerId="ADAL" clId="{814172E2-8918-4003-8138-22A3C184ADB2}" dt="2021-11-26T21:49:38.214" v="5" actId="2711"/>
        <pc:sldMkLst>
          <pc:docMk/>
          <pc:sldMk cId="3445358153" sldId="952"/>
        </pc:sldMkLst>
        <pc:spChg chg="mod">
          <ac:chgData name="VAZQUEZ FLORES DOMINGO" userId="bd42e53c-06a7-4e63-ab1c-d179021c9b0e" providerId="ADAL" clId="{814172E2-8918-4003-8138-22A3C184ADB2}" dt="2021-11-26T21:49:38.214" v="5" actId="2711"/>
          <ac:spMkLst>
            <pc:docMk/>
            <pc:sldMk cId="3445358153" sldId="952"/>
            <ac:spMk id="2" creationId="{02B88151-9093-CA49-BB42-A6D47F0BDCEB}"/>
          </ac:spMkLst>
        </pc:spChg>
      </pc:sldChg>
      <pc:sldChg chg="modSp mod">
        <pc:chgData name="VAZQUEZ FLORES DOMINGO" userId="bd42e53c-06a7-4e63-ab1c-d179021c9b0e" providerId="ADAL" clId="{814172E2-8918-4003-8138-22A3C184ADB2}" dt="2021-11-26T21:51:22.918" v="6" actId="2711"/>
        <pc:sldMkLst>
          <pc:docMk/>
          <pc:sldMk cId="2248876367" sldId="953"/>
        </pc:sldMkLst>
        <pc:spChg chg="mod">
          <ac:chgData name="VAZQUEZ FLORES DOMINGO" userId="bd42e53c-06a7-4e63-ab1c-d179021c9b0e" providerId="ADAL" clId="{814172E2-8918-4003-8138-22A3C184ADB2}" dt="2021-11-26T21:51:22.918" v="6" actId="2711"/>
          <ac:spMkLst>
            <pc:docMk/>
            <pc:sldMk cId="2248876367" sldId="953"/>
            <ac:spMk id="2" creationId="{6DB79CA4-6B34-C947-A58D-22B28A49BF40}"/>
          </ac:spMkLst>
        </pc:spChg>
      </pc:sldChg>
    </pc:docChg>
  </pc:docChgLst>
  <pc:docChgLst>
    <pc:chgData name="LUJAN SALAZAR JOSE DE JESUS" userId="S::jose.lujan@inegi.org.mx::ec2fc3d6-b266-4bae-ba78-4002af35a077" providerId="AD" clId="Web-{E22E4CC2-A5F8-605F-88AC-734EA279B8E0}"/>
    <pc:docChg chg="delSld modSld sldOrd">
      <pc:chgData name="LUJAN SALAZAR JOSE DE JESUS" userId="S::jose.lujan@inegi.org.mx::ec2fc3d6-b266-4bae-ba78-4002af35a077" providerId="AD" clId="Web-{E22E4CC2-A5F8-605F-88AC-734EA279B8E0}" dt="2021-11-26T23:02:30.991" v="18"/>
      <pc:docMkLst>
        <pc:docMk/>
      </pc:docMkLst>
      <pc:sldChg chg="del mod ord modShow">
        <pc:chgData name="LUJAN SALAZAR JOSE DE JESUS" userId="S::jose.lujan@inegi.org.mx::ec2fc3d6-b266-4bae-ba78-4002af35a077" providerId="AD" clId="Web-{E22E4CC2-A5F8-605F-88AC-734EA279B8E0}" dt="2021-11-26T23:02:30.991" v="18"/>
        <pc:sldMkLst>
          <pc:docMk/>
          <pc:sldMk cId="1879728056" sldId="261"/>
        </pc:sldMkLst>
      </pc:sldChg>
      <pc:sldChg chg="modSp ord">
        <pc:chgData name="LUJAN SALAZAR JOSE DE JESUS" userId="S::jose.lujan@inegi.org.mx::ec2fc3d6-b266-4bae-ba78-4002af35a077" providerId="AD" clId="Web-{E22E4CC2-A5F8-605F-88AC-734EA279B8E0}" dt="2021-11-26T23:00:58.566" v="14"/>
        <pc:sldMkLst>
          <pc:docMk/>
          <pc:sldMk cId="4011580977" sldId="262"/>
        </pc:sldMkLst>
        <pc:spChg chg="mod">
          <ac:chgData name="LUJAN SALAZAR JOSE DE JESUS" userId="S::jose.lujan@inegi.org.mx::ec2fc3d6-b266-4bae-ba78-4002af35a077" providerId="AD" clId="Web-{E22E4CC2-A5F8-605F-88AC-734EA279B8E0}" dt="2021-11-26T22:55:30.697" v="1" actId="20577"/>
          <ac:spMkLst>
            <pc:docMk/>
            <pc:sldMk cId="4011580977" sldId="262"/>
            <ac:spMk id="11" creationId="{70BBD026-20A2-4E78-9251-42899A23783E}"/>
          </ac:spMkLst>
        </pc:spChg>
      </pc:sldChg>
      <pc:sldChg chg="modSp">
        <pc:chgData name="LUJAN SALAZAR JOSE DE JESUS" userId="S::jose.lujan@inegi.org.mx::ec2fc3d6-b266-4bae-ba78-4002af35a077" providerId="AD" clId="Web-{E22E4CC2-A5F8-605F-88AC-734EA279B8E0}" dt="2021-11-26T23:00:27.612" v="13" actId="20577"/>
        <pc:sldMkLst>
          <pc:docMk/>
          <pc:sldMk cId="3347250539" sldId="268"/>
        </pc:sldMkLst>
        <pc:spChg chg="mod">
          <ac:chgData name="LUJAN SALAZAR JOSE DE JESUS" userId="S::jose.lujan@inegi.org.mx::ec2fc3d6-b266-4bae-ba78-4002af35a077" providerId="AD" clId="Web-{E22E4CC2-A5F8-605F-88AC-734EA279B8E0}" dt="2021-11-26T23:00:27.612" v="13" actId="20577"/>
          <ac:spMkLst>
            <pc:docMk/>
            <pc:sldMk cId="3347250539" sldId="268"/>
            <ac:spMk id="53" creationId="{613906C9-183F-B84A-A0FE-91DFA169C073}"/>
          </ac:spMkLst>
        </pc:spChg>
      </pc:sldChg>
    </pc:docChg>
  </pc:docChgLst>
  <pc:docChgLst>
    <pc:chgData name="LUJAN SALAZAR JOSE DE JESUS" userId="ec2fc3d6-b266-4bae-ba78-4002af35a077" providerId="ADAL" clId="{A4CA252F-580D-4003-A739-BD4A4D649A8E}"/>
    <pc:docChg chg="undo custSel addSld delSld modSld sldOrd">
      <pc:chgData name="LUJAN SALAZAR JOSE DE JESUS" userId="ec2fc3d6-b266-4bae-ba78-4002af35a077" providerId="ADAL" clId="{A4CA252F-580D-4003-A739-BD4A4D649A8E}" dt="2021-11-26T21:05:57.078" v="868"/>
      <pc:docMkLst>
        <pc:docMk/>
      </pc:docMkLst>
      <pc:sldChg chg="del">
        <pc:chgData name="LUJAN SALAZAR JOSE DE JESUS" userId="ec2fc3d6-b266-4bae-ba78-4002af35a077" providerId="ADAL" clId="{A4CA252F-580D-4003-A739-BD4A4D649A8E}" dt="2021-11-26T21:02:28.340" v="832" actId="47"/>
        <pc:sldMkLst>
          <pc:docMk/>
          <pc:sldMk cId="4116327451" sldId="256"/>
        </pc:sldMkLst>
      </pc:sldChg>
      <pc:sldChg chg="modSp mod">
        <pc:chgData name="LUJAN SALAZAR JOSE DE JESUS" userId="ec2fc3d6-b266-4bae-ba78-4002af35a077" providerId="ADAL" clId="{A4CA252F-580D-4003-A739-BD4A4D649A8E}" dt="2021-11-26T20:50:45.765" v="688" actId="1076"/>
        <pc:sldMkLst>
          <pc:docMk/>
          <pc:sldMk cId="1879728056" sldId="261"/>
        </pc:sldMkLst>
        <pc:spChg chg="mod">
          <ac:chgData name="LUJAN SALAZAR JOSE DE JESUS" userId="ec2fc3d6-b266-4bae-ba78-4002af35a077" providerId="ADAL" clId="{A4CA252F-580D-4003-A739-BD4A4D649A8E}" dt="2021-11-26T20:26:54.480" v="232" actId="1036"/>
          <ac:spMkLst>
            <pc:docMk/>
            <pc:sldMk cId="1879728056" sldId="261"/>
            <ac:spMk id="8" creationId="{18517C3D-7D12-4E9E-B2E0-BC008C51D120}"/>
          </ac:spMkLst>
        </pc:spChg>
        <pc:spChg chg="mod">
          <ac:chgData name="LUJAN SALAZAR JOSE DE JESUS" userId="ec2fc3d6-b266-4bae-ba78-4002af35a077" providerId="ADAL" clId="{A4CA252F-580D-4003-A739-BD4A4D649A8E}" dt="2021-11-26T20:27:08.573" v="235" actId="1076"/>
          <ac:spMkLst>
            <pc:docMk/>
            <pc:sldMk cId="1879728056" sldId="261"/>
            <ac:spMk id="10" creationId="{317F8F37-8D52-40D4-94D2-36D624392762}"/>
          </ac:spMkLst>
        </pc:spChg>
        <pc:spChg chg="mod">
          <ac:chgData name="LUJAN SALAZAR JOSE DE JESUS" userId="ec2fc3d6-b266-4bae-ba78-4002af35a077" providerId="ADAL" clId="{A4CA252F-580D-4003-A739-BD4A4D649A8E}" dt="2021-11-26T20:27:10.542" v="236" actId="1076"/>
          <ac:spMkLst>
            <pc:docMk/>
            <pc:sldMk cId="1879728056" sldId="261"/>
            <ac:spMk id="11" creationId="{70BBD026-20A2-4E78-9251-42899A23783E}"/>
          </ac:spMkLst>
        </pc:spChg>
        <pc:spChg chg="mod">
          <ac:chgData name="LUJAN SALAZAR JOSE DE JESUS" userId="ec2fc3d6-b266-4bae-ba78-4002af35a077" providerId="ADAL" clId="{A4CA252F-580D-4003-A739-BD4A4D649A8E}" dt="2021-11-26T20:50:45.765" v="688" actId="1076"/>
          <ac:spMkLst>
            <pc:docMk/>
            <pc:sldMk cId="1879728056" sldId="261"/>
            <ac:spMk id="53" creationId="{613906C9-183F-B84A-A0FE-91DFA169C073}"/>
          </ac:spMkLst>
        </pc:spChg>
        <pc:picChg chg="mod">
          <ac:chgData name="LUJAN SALAZAR JOSE DE JESUS" userId="ec2fc3d6-b266-4bae-ba78-4002af35a077" providerId="ADAL" clId="{A4CA252F-580D-4003-A739-BD4A4D649A8E}" dt="2021-11-26T20:26:54.480" v="232" actId="1036"/>
          <ac:picMkLst>
            <pc:docMk/>
            <pc:sldMk cId="1879728056" sldId="261"/>
            <ac:picMk id="9" creationId="{6E21D04C-F5C6-4ABB-969D-33C93EEA150E}"/>
          </ac:picMkLst>
        </pc:picChg>
      </pc:sldChg>
      <pc:sldChg chg="modSp mod ord">
        <pc:chgData name="LUJAN SALAZAR JOSE DE JESUS" userId="ec2fc3d6-b266-4bae-ba78-4002af35a077" providerId="ADAL" clId="{A4CA252F-580D-4003-A739-BD4A4D649A8E}" dt="2021-11-26T20:31:32.502" v="396" actId="20577"/>
        <pc:sldMkLst>
          <pc:docMk/>
          <pc:sldMk cId="4011580977" sldId="262"/>
        </pc:sldMkLst>
        <pc:spChg chg="mod">
          <ac:chgData name="LUJAN SALAZAR JOSE DE JESUS" userId="ec2fc3d6-b266-4bae-ba78-4002af35a077" providerId="ADAL" clId="{A4CA252F-580D-4003-A739-BD4A4D649A8E}" dt="2021-11-26T20:30:13.975" v="296" actId="6549"/>
          <ac:spMkLst>
            <pc:docMk/>
            <pc:sldMk cId="4011580977" sldId="262"/>
            <ac:spMk id="10" creationId="{317F8F37-8D52-40D4-94D2-36D624392762}"/>
          </ac:spMkLst>
        </pc:spChg>
        <pc:spChg chg="mod">
          <ac:chgData name="LUJAN SALAZAR JOSE DE JESUS" userId="ec2fc3d6-b266-4bae-ba78-4002af35a077" providerId="ADAL" clId="{A4CA252F-580D-4003-A739-BD4A4D649A8E}" dt="2021-11-26T20:31:32.502" v="396" actId="20577"/>
          <ac:spMkLst>
            <pc:docMk/>
            <pc:sldMk cId="4011580977" sldId="262"/>
            <ac:spMk id="11" creationId="{70BBD026-20A2-4E78-9251-42899A23783E}"/>
          </ac:spMkLst>
        </pc:spChg>
      </pc:sldChg>
      <pc:sldChg chg="addSp delSp modSp mod">
        <pc:chgData name="LUJAN SALAZAR JOSE DE JESUS" userId="ec2fc3d6-b266-4bae-ba78-4002af35a077" providerId="ADAL" clId="{A4CA252F-580D-4003-A739-BD4A4D649A8E}" dt="2021-11-26T20:35:14.566" v="522" actId="6549"/>
        <pc:sldMkLst>
          <pc:docMk/>
          <pc:sldMk cId="3784052990" sldId="263"/>
        </pc:sldMkLst>
        <pc:spChg chg="mod">
          <ac:chgData name="LUJAN SALAZAR JOSE DE JESUS" userId="ec2fc3d6-b266-4bae-ba78-4002af35a077" providerId="ADAL" clId="{A4CA252F-580D-4003-A739-BD4A4D649A8E}" dt="2021-11-26T20:34:02.894" v="430" actId="20577"/>
          <ac:spMkLst>
            <pc:docMk/>
            <pc:sldMk cId="3784052990" sldId="263"/>
            <ac:spMk id="7" creationId="{C4B8708C-41C0-4427-99DF-A2BC475D7A45}"/>
          </ac:spMkLst>
        </pc:spChg>
        <pc:spChg chg="mod">
          <ac:chgData name="LUJAN SALAZAR JOSE DE JESUS" userId="ec2fc3d6-b266-4bae-ba78-4002af35a077" providerId="ADAL" clId="{A4CA252F-580D-4003-A739-BD4A4D649A8E}" dt="2021-11-26T20:35:14.566" v="522" actId="6549"/>
          <ac:spMkLst>
            <pc:docMk/>
            <pc:sldMk cId="3784052990" sldId="263"/>
            <ac:spMk id="8" creationId="{DC4D51B9-F176-4BF0-BEA7-0B3128B18A05}"/>
          </ac:spMkLst>
        </pc:spChg>
        <pc:picChg chg="mod">
          <ac:chgData name="LUJAN SALAZAR JOSE DE JESUS" userId="ec2fc3d6-b266-4bae-ba78-4002af35a077" providerId="ADAL" clId="{A4CA252F-580D-4003-A739-BD4A4D649A8E}" dt="2021-11-26T20:32:00.117" v="399" actId="14100"/>
          <ac:picMkLst>
            <pc:docMk/>
            <pc:sldMk cId="3784052990" sldId="263"/>
            <ac:picMk id="4" creationId="{5EB465C5-F8AA-409C-9F34-00BDCFDBF9ED}"/>
          </ac:picMkLst>
        </pc:picChg>
        <pc:picChg chg="mod">
          <ac:chgData name="LUJAN SALAZAR JOSE DE JESUS" userId="ec2fc3d6-b266-4bae-ba78-4002af35a077" providerId="ADAL" clId="{A4CA252F-580D-4003-A739-BD4A4D649A8E}" dt="2021-11-26T20:33:00.229" v="407" actId="1076"/>
          <ac:picMkLst>
            <pc:docMk/>
            <pc:sldMk cId="3784052990" sldId="263"/>
            <ac:picMk id="5" creationId="{DBAADF74-000A-4E50-8917-A23882B3EB1E}"/>
          </ac:picMkLst>
        </pc:picChg>
        <pc:picChg chg="add del mod modCrop">
          <ac:chgData name="LUJAN SALAZAR JOSE DE JESUS" userId="ec2fc3d6-b266-4bae-ba78-4002af35a077" providerId="ADAL" clId="{A4CA252F-580D-4003-A739-BD4A4D649A8E}" dt="2021-11-26T20:32:56.093" v="406" actId="478"/>
          <ac:picMkLst>
            <pc:docMk/>
            <pc:sldMk cId="3784052990" sldId="263"/>
            <ac:picMk id="10" creationId="{0AE49A5E-B4F6-4954-8FC2-91CF72F2A0D5}"/>
          </ac:picMkLst>
        </pc:picChg>
      </pc:sldChg>
      <pc:sldChg chg="modSp mod">
        <pc:chgData name="LUJAN SALAZAR JOSE DE JESUS" userId="ec2fc3d6-b266-4bae-ba78-4002af35a077" providerId="ADAL" clId="{A4CA252F-580D-4003-A739-BD4A4D649A8E}" dt="2021-11-26T21:00:27.843" v="813" actId="1076"/>
        <pc:sldMkLst>
          <pc:docMk/>
          <pc:sldMk cId="1250214152" sldId="264"/>
        </pc:sldMkLst>
        <pc:spChg chg="mod">
          <ac:chgData name="LUJAN SALAZAR JOSE DE JESUS" userId="ec2fc3d6-b266-4bae-ba78-4002af35a077" providerId="ADAL" clId="{A4CA252F-580D-4003-A739-BD4A4D649A8E}" dt="2021-11-26T20:57:01.011" v="791" actId="1076"/>
          <ac:spMkLst>
            <pc:docMk/>
            <pc:sldMk cId="1250214152" sldId="264"/>
            <ac:spMk id="10" creationId="{D259F824-360A-4F1E-8176-69F95B4C8906}"/>
          </ac:spMkLst>
        </pc:spChg>
        <pc:spChg chg="mod">
          <ac:chgData name="LUJAN SALAZAR JOSE DE JESUS" userId="ec2fc3d6-b266-4bae-ba78-4002af35a077" providerId="ADAL" clId="{A4CA252F-580D-4003-A739-BD4A4D649A8E}" dt="2021-11-26T21:00:27.843" v="813" actId="1076"/>
          <ac:spMkLst>
            <pc:docMk/>
            <pc:sldMk cId="1250214152" sldId="264"/>
            <ac:spMk id="11" creationId="{A7B4C81E-88EE-4FC2-9108-1E246B5635AA}"/>
          </ac:spMkLst>
        </pc:spChg>
        <pc:spChg chg="mod">
          <ac:chgData name="LUJAN SALAZAR JOSE DE JESUS" userId="ec2fc3d6-b266-4bae-ba78-4002af35a077" providerId="ADAL" clId="{A4CA252F-580D-4003-A739-BD4A4D649A8E}" dt="2021-11-26T20:57:06.147" v="792" actId="1076"/>
          <ac:spMkLst>
            <pc:docMk/>
            <pc:sldMk cId="1250214152" sldId="264"/>
            <ac:spMk id="12" creationId="{95FC0F3D-21D3-443F-82BE-98A243090C8A}"/>
          </ac:spMkLst>
        </pc:spChg>
        <pc:spChg chg="mod">
          <ac:chgData name="LUJAN SALAZAR JOSE DE JESUS" userId="ec2fc3d6-b266-4bae-ba78-4002af35a077" providerId="ADAL" clId="{A4CA252F-580D-4003-A739-BD4A4D649A8E}" dt="2021-11-26T20:57:14.363" v="794" actId="1076"/>
          <ac:spMkLst>
            <pc:docMk/>
            <pc:sldMk cId="1250214152" sldId="264"/>
            <ac:spMk id="13" creationId="{8D9C6272-353C-4EB3-97A3-DA67791EEDAA}"/>
          </ac:spMkLst>
        </pc:spChg>
        <pc:picChg chg="mod">
          <ac:chgData name="LUJAN SALAZAR JOSE DE JESUS" userId="ec2fc3d6-b266-4bae-ba78-4002af35a077" providerId="ADAL" clId="{A4CA252F-580D-4003-A739-BD4A4D649A8E}" dt="2021-11-26T20:57:01.011" v="791" actId="1076"/>
          <ac:picMkLst>
            <pc:docMk/>
            <pc:sldMk cId="1250214152" sldId="264"/>
            <ac:picMk id="2" creationId="{A0183A66-71CA-40E2-80B7-5B6BB0413D45}"/>
          </ac:picMkLst>
        </pc:picChg>
        <pc:picChg chg="mod">
          <ac:chgData name="LUJAN SALAZAR JOSE DE JESUS" userId="ec2fc3d6-b266-4bae-ba78-4002af35a077" providerId="ADAL" clId="{A4CA252F-580D-4003-A739-BD4A4D649A8E}" dt="2021-11-26T20:57:06.147" v="792" actId="1076"/>
          <ac:picMkLst>
            <pc:docMk/>
            <pc:sldMk cId="1250214152" sldId="264"/>
            <ac:picMk id="3" creationId="{B0764B5E-399D-4FE0-B673-7B6A25D2DC38}"/>
          </ac:picMkLst>
        </pc:picChg>
        <pc:picChg chg="mod">
          <ac:chgData name="LUJAN SALAZAR JOSE DE JESUS" userId="ec2fc3d6-b266-4bae-ba78-4002af35a077" providerId="ADAL" clId="{A4CA252F-580D-4003-A739-BD4A4D649A8E}" dt="2021-11-26T20:57:10.491" v="793" actId="1076"/>
          <ac:picMkLst>
            <pc:docMk/>
            <pc:sldMk cId="1250214152" sldId="264"/>
            <ac:picMk id="4" creationId="{FC6AD653-2452-4B82-9E6A-777EFA0A0333}"/>
          </ac:picMkLst>
        </pc:picChg>
      </pc:sldChg>
      <pc:sldChg chg="modSp mod">
        <pc:chgData name="LUJAN SALAZAR JOSE DE JESUS" userId="ec2fc3d6-b266-4bae-ba78-4002af35a077" providerId="ADAL" clId="{A4CA252F-580D-4003-A739-BD4A4D649A8E}" dt="2021-11-26T20:56:11.284" v="777" actId="1076"/>
        <pc:sldMkLst>
          <pc:docMk/>
          <pc:sldMk cId="2554399026" sldId="265"/>
        </pc:sldMkLst>
        <pc:spChg chg="mod">
          <ac:chgData name="LUJAN SALAZAR JOSE DE JESUS" userId="ec2fc3d6-b266-4bae-ba78-4002af35a077" providerId="ADAL" clId="{A4CA252F-580D-4003-A739-BD4A4D649A8E}" dt="2021-11-26T20:55:39.524" v="752" actId="20577"/>
          <ac:spMkLst>
            <pc:docMk/>
            <pc:sldMk cId="2554399026" sldId="265"/>
            <ac:spMk id="8" creationId="{9D85BBD2-FF5D-4FAB-AB6D-0CDD8612F256}"/>
          </ac:spMkLst>
        </pc:spChg>
        <pc:spChg chg="mod">
          <ac:chgData name="LUJAN SALAZAR JOSE DE JESUS" userId="ec2fc3d6-b266-4bae-ba78-4002af35a077" providerId="ADAL" clId="{A4CA252F-580D-4003-A739-BD4A4D649A8E}" dt="2021-11-26T20:56:07.787" v="776" actId="1076"/>
          <ac:spMkLst>
            <pc:docMk/>
            <pc:sldMk cId="2554399026" sldId="265"/>
            <ac:spMk id="12" creationId="{B7DAB6DD-62C5-4D31-BE4C-0BE7BE5BFF4B}"/>
          </ac:spMkLst>
        </pc:spChg>
        <pc:picChg chg="mod">
          <ac:chgData name="LUJAN SALAZAR JOSE DE JESUS" userId="ec2fc3d6-b266-4bae-ba78-4002af35a077" providerId="ADAL" clId="{A4CA252F-580D-4003-A739-BD4A4D649A8E}" dt="2021-11-26T20:56:11.284" v="777" actId="1076"/>
          <ac:picMkLst>
            <pc:docMk/>
            <pc:sldMk cId="2554399026" sldId="265"/>
            <ac:picMk id="2" creationId="{9D9ADAA0-0376-4C84-8883-F831F8D46BAB}"/>
          </ac:picMkLst>
        </pc:picChg>
        <pc:picChg chg="mod">
          <ac:chgData name="LUJAN SALAZAR JOSE DE JESUS" userId="ec2fc3d6-b266-4bae-ba78-4002af35a077" providerId="ADAL" clId="{A4CA252F-580D-4003-A739-BD4A4D649A8E}" dt="2021-11-26T20:56:07.787" v="776" actId="1076"/>
          <ac:picMkLst>
            <pc:docMk/>
            <pc:sldMk cId="2554399026" sldId="265"/>
            <ac:picMk id="4" creationId="{6A6B956F-A00A-4AEE-8C8A-E14A9FE5A385}"/>
          </ac:picMkLst>
        </pc:picChg>
      </pc:sldChg>
      <pc:sldChg chg="modSp del mod">
        <pc:chgData name="LUJAN SALAZAR JOSE DE JESUS" userId="ec2fc3d6-b266-4bae-ba78-4002af35a077" providerId="ADAL" clId="{A4CA252F-580D-4003-A739-BD4A4D649A8E}" dt="2021-11-26T21:01:24.394" v="831" actId="47"/>
        <pc:sldMkLst>
          <pc:docMk/>
          <pc:sldMk cId="2945777588" sldId="267"/>
        </pc:sldMkLst>
        <pc:spChg chg="mod">
          <ac:chgData name="LUJAN SALAZAR JOSE DE JESUS" userId="ec2fc3d6-b266-4bae-ba78-4002af35a077" providerId="ADAL" clId="{A4CA252F-580D-4003-A739-BD4A4D649A8E}" dt="2021-11-26T20:57:36.195" v="796" actId="1076"/>
          <ac:spMkLst>
            <pc:docMk/>
            <pc:sldMk cId="2945777588" sldId="267"/>
            <ac:spMk id="9" creationId="{6EA4916E-A08A-4D5B-B73F-8356EDCC1F81}"/>
          </ac:spMkLst>
        </pc:spChg>
        <pc:spChg chg="mod">
          <ac:chgData name="LUJAN SALAZAR JOSE DE JESUS" userId="ec2fc3d6-b266-4bae-ba78-4002af35a077" providerId="ADAL" clId="{A4CA252F-580D-4003-A739-BD4A4D649A8E}" dt="2021-11-26T20:57:40.843" v="797" actId="1076"/>
          <ac:spMkLst>
            <pc:docMk/>
            <pc:sldMk cId="2945777588" sldId="267"/>
            <ac:spMk id="12" creationId="{5225309C-744F-4155-82AD-489E65BD3062}"/>
          </ac:spMkLst>
        </pc:spChg>
        <pc:spChg chg="mod">
          <ac:chgData name="LUJAN SALAZAR JOSE DE JESUS" userId="ec2fc3d6-b266-4bae-ba78-4002af35a077" providerId="ADAL" clId="{A4CA252F-580D-4003-A739-BD4A4D649A8E}" dt="2021-11-26T21:00:49.907" v="830" actId="1076"/>
          <ac:spMkLst>
            <pc:docMk/>
            <pc:sldMk cId="2945777588" sldId="267"/>
            <ac:spMk id="13" creationId="{1332FA60-777C-4F85-B3C8-F50B2C2E1604}"/>
          </ac:spMkLst>
        </pc:spChg>
        <pc:picChg chg="mod">
          <ac:chgData name="LUJAN SALAZAR JOSE DE JESUS" userId="ec2fc3d6-b266-4bae-ba78-4002af35a077" providerId="ADAL" clId="{A4CA252F-580D-4003-A739-BD4A4D649A8E}" dt="2021-11-26T20:57:36.195" v="796" actId="1076"/>
          <ac:picMkLst>
            <pc:docMk/>
            <pc:sldMk cId="2945777588" sldId="267"/>
            <ac:picMk id="5" creationId="{46BCEB39-3BD8-4A8B-BE29-5520A15CCC9C}"/>
          </ac:picMkLst>
        </pc:picChg>
        <pc:picChg chg="mod">
          <ac:chgData name="LUJAN SALAZAR JOSE DE JESUS" userId="ec2fc3d6-b266-4bae-ba78-4002af35a077" providerId="ADAL" clId="{A4CA252F-580D-4003-A739-BD4A4D649A8E}" dt="2021-11-26T20:57:40.843" v="797" actId="1076"/>
          <ac:picMkLst>
            <pc:docMk/>
            <pc:sldMk cId="2945777588" sldId="267"/>
            <ac:picMk id="6" creationId="{6E9E5800-A625-45D1-A994-16522C27FDA7}"/>
          </ac:picMkLst>
        </pc:picChg>
      </pc:sldChg>
      <pc:sldChg chg="ord">
        <pc:chgData name="LUJAN SALAZAR JOSE DE JESUS" userId="ec2fc3d6-b266-4bae-ba78-4002af35a077" providerId="ADAL" clId="{A4CA252F-580D-4003-A739-BD4A4D649A8E}" dt="2021-11-26T21:05:57.078" v="868"/>
        <pc:sldMkLst>
          <pc:docMk/>
          <pc:sldMk cId="3347250539" sldId="268"/>
        </pc:sldMkLst>
      </pc:sldChg>
      <pc:sldChg chg="addSp delSp modSp mod">
        <pc:chgData name="LUJAN SALAZAR JOSE DE JESUS" userId="ec2fc3d6-b266-4bae-ba78-4002af35a077" providerId="ADAL" clId="{A4CA252F-580D-4003-A739-BD4A4D649A8E}" dt="2021-11-26T21:03:55.965" v="866" actId="478"/>
        <pc:sldMkLst>
          <pc:docMk/>
          <pc:sldMk cId="2321415344" sldId="269"/>
        </pc:sldMkLst>
        <pc:spChg chg="mod">
          <ac:chgData name="LUJAN SALAZAR JOSE DE JESUS" userId="ec2fc3d6-b266-4bae-ba78-4002af35a077" providerId="ADAL" clId="{A4CA252F-580D-4003-A739-BD4A4D649A8E}" dt="2021-11-26T21:03:17.788" v="864" actId="14100"/>
          <ac:spMkLst>
            <pc:docMk/>
            <pc:sldMk cId="2321415344" sldId="269"/>
            <ac:spMk id="16" creationId="{85E21ADC-9402-4D6D-BE5D-42589268AE7D}"/>
          </ac:spMkLst>
        </pc:spChg>
        <pc:spChg chg="add del mod">
          <ac:chgData name="LUJAN SALAZAR JOSE DE JESUS" userId="ec2fc3d6-b266-4bae-ba78-4002af35a077" providerId="ADAL" clId="{A4CA252F-580D-4003-A739-BD4A4D649A8E}" dt="2021-11-26T21:03:55.965" v="866" actId="478"/>
          <ac:spMkLst>
            <pc:docMk/>
            <pc:sldMk cId="2321415344" sldId="269"/>
            <ac:spMk id="20" creationId="{06B06680-5622-499A-B69B-D5C37B8EEA1E}"/>
          </ac:spMkLst>
        </pc:spChg>
      </pc:sldChg>
      <pc:sldChg chg="addSp delSp modSp add mod">
        <pc:chgData name="LUJAN SALAZAR JOSE DE JESUS" userId="ec2fc3d6-b266-4bae-ba78-4002af35a077" providerId="ADAL" clId="{A4CA252F-580D-4003-A739-BD4A4D649A8E}" dt="2021-11-26T20:55:18.607" v="739" actId="1076"/>
        <pc:sldMkLst>
          <pc:docMk/>
          <pc:sldMk cId="2912814603" sldId="270"/>
        </pc:sldMkLst>
        <pc:spChg chg="mod">
          <ac:chgData name="LUJAN SALAZAR JOSE DE JESUS" userId="ec2fc3d6-b266-4bae-ba78-4002af35a077" providerId="ADAL" clId="{A4CA252F-580D-4003-A739-BD4A4D649A8E}" dt="2021-11-26T20:51:14.123" v="732" actId="1076"/>
          <ac:spMkLst>
            <pc:docMk/>
            <pc:sldMk cId="2912814603" sldId="270"/>
            <ac:spMk id="7" creationId="{C4B8708C-41C0-4427-99DF-A2BC475D7A45}"/>
          </ac:spMkLst>
        </pc:spChg>
        <pc:spChg chg="del">
          <ac:chgData name="LUJAN SALAZAR JOSE DE JESUS" userId="ec2fc3d6-b266-4bae-ba78-4002af35a077" providerId="ADAL" clId="{A4CA252F-580D-4003-A739-BD4A4D649A8E}" dt="2021-11-26T20:38:52.140" v="526" actId="478"/>
          <ac:spMkLst>
            <pc:docMk/>
            <pc:sldMk cId="2912814603" sldId="270"/>
            <ac:spMk id="8" creationId="{DC4D51B9-F176-4BF0-BEA7-0B3128B18A05}"/>
          </ac:spMkLst>
        </pc:spChg>
        <pc:spChg chg="del">
          <ac:chgData name="LUJAN SALAZAR JOSE DE JESUS" userId="ec2fc3d6-b266-4bae-ba78-4002af35a077" providerId="ADAL" clId="{A4CA252F-580D-4003-A739-BD4A4D649A8E}" dt="2021-11-26T20:38:53.780" v="527" actId="478"/>
          <ac:spMkLst>
            <pc:docMk/>
            <pc:sldMk cId="2912814603" sldId="270"/>
            <ac:spMk id="9" creationId="{5F88DE7B-9AD8-4916-8F8F-2A0E2F42CF3B}"/>
          </ac:spMkLst>
        </pc:spChg>
        <pc:picChg chg="del">
          <ac:chgData name="LUJAN SALAZAR JOSE DE JESUS" userId="ec2fc3d6-b266-4bae-ba78-4002af35a077" providerId="ADAL" clId="{A4CA252F-580D-4003-A739-BD4A4D649A8E}" dt="2021-11-26T20:48:50.517" v="576" actId="478"/>
          <ac:picMkLst>
            <pc:docMk/>
            <pc:sldMk cId="2912814603" sldId="270"/>
            <ac:picMk id="4" creationId="{4BFD326D-37F8-4210-8647-578468A8369D}"/>
          </ac:picMkLst>
        </pc:picChg>
        <pc:picChg chg="del">
          <ac:chgData name="LUJAN SALAZAR JOSE DE JESUS" userId="ec2fc3d6-b266-4bae-ba78-4002af35a077" providerId="ADAL" clId="{A4CA252F-580D-4003-A739-BD4A4D649A8E}" dt="2021-11-26T20:38:48.068" v="524" actId="478"/>
          <ac:picMkLst>
            <pc:docMk/>
            <pc:sldMk cId="2912814603" sldId="270"/>
            <ac:picMk id="4" creationId="{5EB465C5-F8AA-409C-9F34-00BDCFDBF9ED}"/>
          </ac:picMkLst>
        </pc:picChg>
        <pc:picChg chg="del">
          <ac:chgData name="LUJAN SALAZAR JOSE DE JESUS" userId="ec2fc3d6-b266-4bae-ba78-4002af35a077" providerId="ADAL" clId="{A4CA252F-580D-4003-A739-BD4A4D649A8E}" dt="2021-11-26T20:38:48.616" v="525" actId="478"/>
          <ac:picMkLst>
            <pc:docMk/>
            <pc:sldMk cId="2912814603" sldId="270"/>
            <ac:picMk id="5" creationId="{DBAADF74-000A-4E50-8917-A23882B3EB1E}"/>
          </ac:picMkLst>
        </pc:picChg>
        <pc:picChg chg="add del mod">
          <ac:chgData name="LUJAN SALAZAR JOSE DE JESUS" userId="ec2fc3d6-b266-4bae-ba78-4002af35a077" providerId="ADAL" clId="{A4CA252F-580D-4003-A739-BD4A4D649A8E}" dt="2021-11-26T20:55:06.356" v="733" actId="478"/>
          <ac:picMkLst>
            <pc:docMk/>
            <pc:sldMk cId="2912814603" sldId="270"/>
            <ac:picMk id="10" creationId="{0C6CD7FC-8C90-45C3-8881-9879F5A9E9F8}"/>
          </ac:picMkLst>
        </pc:picChg>
        <pc:picChg chg="add del">
          <ac:chgData name="LUJAN SALAZAR JOSE DE JESUS" userId="ec2fc3d6-b266-4bae-ba78-4002af35a077" providerId="ADAL" clId="{A4CA252F-580D-4003-A739-BD4A4D649A8E}" dt="2021-11-26T20:55:08.407" v="735" actId="22"/>
          <ac:picMkLst>
            <pc:docMk/>
            <pc:sldMk cId="2912814603" sldId="270"/>
            <ac:picMk id="12" creationId="{7EAC63CC-C6EA-4F4D-9770-EFDAAD44EF0A}"/>
          </ac:picMkLst>
        </pc:picChg>
        <pc:picChg chg="add mod">
          <ac:chgData name="LUJAN SALAZAR JOSE DE JESUS" userId="ec2fc3d6-b266-4bae-ba78-4002af35a077" providerId="ADAL" clId="{A4CA252F-580D-4003-A739-BD4A4D649A8E}" dt="2021-11-26T20:55:18.607" v="739" actId="1076"/>
          <ac:picMkLst>
            <pc:docMk/>
            <pc:sldMk cId="2912814603" sldId="270"/>
            <ac:picMk id="14" creationId="{B5D72D89-1E59-4A44-A992-5C738CAD3C9C}"/>
          </ac:picMkLst>
        </pc:picChg>
      </pc:sldChg>
    </pc:docChg>
  </pc:docChgLst>
  <pc:docChgLst>
    <pc:chgData name="YAMAMOTO FLORES CATALINA" userId="b9634305-77dc-4c66-a9e5-3bfc9aaccc17" providerId="ADAL" clId="{1FF956B0-80EC-4F47-9242-3F13B9AD72CA}"/>
    <pc:docChg chg="modSld">
      <pc:chgData name="YAMAMOTO FLORES CATALINA" userId="b9634305-77dc-4c66-a9e5-3bfc9aaccc17" providerId="ADAL" clId="{1FF956B0-80EC-4F47-9242-3F13B9AD72CA}" dt="2021-11-26T20:40:59.151" v="101" actId="1076"/>
      <pc:docMkLst>
        <pc:docMk/>
      </pc:docMkLst>
      <pc:sldChg chg="modSp">
        <pc:chgData name="YAMAMOTO FLORES CATALINA" userId="b9634305-77dc-4c66-a9e5-3bfc9aaccc17" providerId="ADAL" clId="{1FF956B0-80EC-4F47-9242-3F13B9AD72CA}" dt="2021-11-26T17:09:22.411" v="93" actId="207"/>
        <pc:sldMkLst>
          <pc:docMk/>
          <pc:sldMk cId="4116327451" sldId="256"/>
        </pc:sldMkLst>
        <pc:spChg chg="mod">
          <ac:chgData name="YAMAMOTO FLORES CATALINA" userId="b9634305-77dc-4c66-a9e5-3bfc9aaccc17" providerId="ADAL" clId="{1FF956B0-80EC-4F47-9242-3F13B9AD72CA}" dt="2021-11-26T17:09:22.411" v="93" actId="207"/>
          <ac:spMkLst>
            <pc:docMk/>
            <pc:sldMk cId="4116327451" sldId="256"/>
            <ac:spMk id="7" creationId="{05F242F9-E8EA-46B8-AF80-FE759915B9C1}"/>
          </ac:spMkLst>
        </pc:spChg>
        <pc:spChg chg="mod">
          <ac:chgData name="YAMAMOTO FLORES CATALINA" userId="b9634305-77dc-4c66-a9e5-3bfc9aaccc17" providerId="ADAL" clId="{1FF956B0-80EC-4F47-9242-3F13B9AD72CA}" dt="2021-11-26T17:09:22.411" v="93" actId="207"/>
          <ac:spMkLst>
            <pc:docMk/>
            <pc:sldMk cId="4116327451" sldId="256"/>
            <ac:spMk id="8" creationId="{98C992E8-A342-44D3-A90B-2492EB33FF4D}"/>
          </ac:spMkLst>
        </pc:spChg>
      </pc:sldChg>
      <pc:sldChg chg="modSp">
        <pc:chgData name="YAMAMOTO FLORES CATALINA" userId="b9634305-77dc-4c66-a9e5-3bfc9aaccc17" providerId="ADAL" clId="{1FF956B0-80EC-4F47-9242-3F13B9AD72CA}" dt="2021-11-25T16:57:32.980" v="92" actId="1076"/>
        <pc:sldMkLst>
          <pc:docMk/>
          <pc:sldMk cId="1879728056" sldId="261"/>
        </pc:sldMkLst>
        <pc:spChg chg="mod">
          <ac:chgData name="YAMAMOTO FLORES CATALINA" userId="b9634305-77dc-4c66-a9e5-3bfc9aaccc17" providerId="ADAL" clId="{1FF956B0-80EC-4F47-9242-3F13B9AD72CA}" dt="2021-11-25T16:57:12.115" v="51" actId="1035"/>
          <ac:spMkLst>
            <pc:docMk/>
            <pc:sldMk cId="1879728056" sldId="261"/>
            <ac:spMk id="7" creationId="{B535E709-DE55-45E2-A7DD-E301A4363597}"/>
          </ac:spMkLst>
        </pc:spChg>
        <pc:spChg chg="mod">
          <ac:chgData name="YAMAMOTO FLORES CATALINA" userId="b9634305-77dc-4c66-a9e5-3bfc9aaccc17" providerId="ADAL" clId="{1FF956B0-80EC-4F47-9242-3F13B9AD72CA}" dt="2021-11-25T16:54:17.940" v="42" actId="1037"/>
          <ac:spMkLst>
            <pc:docMk/>
            <pc:sldMk cId="1879728056" sldId="261"/>
            <ac:spMk id="8" creationId="{18517C3D-7D12-4E9E-B2E0-BC008C51D120}"/>
          </ac:spMkLst>
        </pc:spChg>
        <pc:spChg chg="mod">
          <ac:chgData name="YAMAMOTO FLORES CATALINA" userId="b9634305-77dc-4c66-a9e5-3bfc9aaccc17" providerId="ADAL" clId="{1FF956B0-80EC-4F47-9242-3F13B9AD72CA}" dt="2021-11-25T16:57:32.980" v="92" actId="1076"/>
          <ac:spMkLst>
            <pc:docMk/>
            <pc:sldMk cId="1879728056" sldId="261"/>
            <ac:spMk id="10" creationId="{317F8F37-8D52-40D4-94D2-36D624392762}"/>
          </ac:spMkLst>
        </pc:spChg>
        <pc:spChg chg="mod">
          <ac:chgData name="YAMAMOTO FLORES CATALINA" userId="b9634305-77dc-4c66-a9e5-3bfc9aaccc17" providerId="ADAL" clId="{1FF956B0-80EC-4F47-9242-3F13B9AD72CA}" dt="2021-11-25T16:57:27.635" v="91" actId="1037"/>
          <ac:spMkLst>
            <pc:docMk/>
            <pc:sldMk cId="1879728056" sldId="261"/>
            <ac:spMk id="11" creationId="{70BBD026-20A2-4E78-9251-42899A23783E}"/>
          </ac:spMkLst>
        </pc:spChg>
        <pc:spChg chg="mod">
          <ac:chgData name="YAMAMOTO FLORES CATALINA" userId="b9634305-77dc-4c66-a9e5-3bfc9aaccc17" providerId="ADAL" clId="{1FF956B0-80EC-4F47-9242-3F13B9AD72CA}" dt="2021-11-25T16:54:09.681" v="20" actId="1035"/>
          <ac:spMkLst>
            <pc:docMk/>
            <pc:sldMk cId="1879728056" sldId="261"/>
            <ac:spMk id="48" creationId="{6A84DC4A-B1CF-434D-B73B-6F038208DC43}"/>
          </ac:spMkLst>
        </pc:spChg>
        <pc:spChg chg="mod">
          <ac:chgData name="YAMAMOTO FLORES CATALINA" userId="b9634305-77dc-4c66-a9e5-3bfc9aaccc17" providerId="ADAL" clId="{1FF956B0-80EC-4F47-9242-3F13B9AD72CA}" dt="2021-11-25T16:57:22.716" v="81" actId="1037"/>
          <ac:spMkLst>
            <pc:docMk/>
            <pc:sldMk cId="1879728056" sldId="261"/>
            <ac:spMk id="53" creationId="{613906C9-183F-B84A-A0FE-91DFA169C073}"/>
          </ac:spMkLst>
        </pc:spChg>
        <pc:picChg chg="mod">
          <ac:chgData name="YAMAMOTO FLORES CATALINA" userId="b9634305-77dc-4c66-a9e5-3bfc9aaccc17" providerId="ADAL" clId="{1FF956B0-80EC-4F47-9242-3F13B9AD72CA}" dt="2021-11-25T16:54:09.681" v="20" actId="1035"/>
          <ac:picMkLst>
            <pc:docMk/>
            <pc:sldMk cId="1879728056" sldId="261"/>
            <ac:picMk id="2" creationId="{F05A3024-B8C2-4861-B78E-6BE029B14FA6}"/>
          </ac:picMkLst>
        </pc:picChg>
        <pc:picChg chg="mod">
          <ac:chgData name="YAMAMOTO FLORES CATALINA" userId="b9634305-77dc-4c66-a9e5-3bfc9aaccc17" providerId="ADAL" clId="{1FF956B0-80EC-4F47-9242-3F13B9AD72CA}" dt="2021-11-25T16:54:17.940" v="42" actId="1037"/>
          <ac:picMkLst>
            <pc:docMk/>
            <pc:sldMk cId="1879728056" sldId="261"/>
            <ac:picMk id="9" creationId="{6E21D04C-F5C6-4ABB-969D-33C93EEA150E}"/>
          </ac:picMkLst>
        </pc:picChg>
      </pc:sldChg>
      <pc:sldChg chg="modSp">
        <pc:chgData name="YAMAMOTO FLORES CATALINA" userId="b9634305-77dc-4c66-a9e5-3bfc9aaccc17" providerId="ADAL" clId="{1FF956B0-80EC-4F47-9242-3F13B9AD72CA}" dt="2021-11-26T17:09:35.808" v="94" actId="207"/>
        <pc:sldMkLst>
          <pc:docMk/>
          <pc:sldMk cId="2321415344" sldId="269"/>
        </pc:sldMkLst>
        <pc:spChg chg="mod">
          <ac:chgData name="YAMAMOTO FLORES CATALINA" userId="b9634305-77dc-4c66-a9e5-3bfc9aaccc17" providerId="ADAL" clId="{1FF956B0-80EC-4F47-9242-3F13B9AD72CA}" dt="2021-11-26T17:09:35.808" v="94" actId="207"/>
          <ac:spMkLst>
            <pc:docMk/>
            <pc:sldMk cId="2321415344" sldId="269"/>
            <ac:spMk id="3" creationId="{854B2D4E-C730-4743-A6BA-61330917FAE4}"/>
          </ac:spMkLst>
        </pc:spChg>
        <pc:spChg chg="mod">
          <ac:chgData name="YAMAMOTO FLORES CATALINA" userId="b9634305-77dc-4c66-a9e5-3bfc9aaccc17" providerId="ADAL" clId="{1FF956B0-80EC-4F47-9242-3F13B9AD72CA}" dt="2021-11-26T17:09:35.808" v="94" actId="207"/>
          <ac:spMkLst>
            <pc:docMk/>
            <pc:sldMk cId="2321415344" sldId="269"/>
            <ac:spMk id="10" creationId="{68C2CB09-DCFF-49F1-BB2E-385013974385}"/>
          </ac:spMkLst>
        </pc:spChg>
        <pc:spChg chg="mod">
          <ac:chgData name="YAMAMOTO FLORES CATALINA" userId="b9634305-77dc-4c66-a9e5-3bfc9aaccc17" providerId="ADAL" clId="{1FF956B0-80EC-4F47-9242-3F13B9AD72CA}" dt="2021-11-26T17:09:35.808" v="94" actId="207"/>
          <ac:spMkLst>
            <pc:docMk/>
            <pc:sldMk cId="2321415344" sldId="269"/>
            <ac:spMk id="13" creationId="{0D4CB079-BB44-43C1-8963-333DD5FC0453}"/>
          </ac:spMkLst>
        </pc:spChg>
        <pc:spChg chg="mod">
          <ac:chgData name="YAMAMOTO FLORES CATALINA" userId="b9634305-77dc-4c66-a9e5-3bfc9aaccc17" providerId="ADAL" clId="{1FF956B0-80EC-4F47-9242-3F13B9AD72CA}" dt="2021-11-26T17:09:35.808" v="94" actId="207"/>
          <ac:spMkLst>
            <pc:docMk/>
            <pc:sldMk cId="2321415344" sldId="269"/>
            <ac:spMk id="17" creationId="{9ED442FC-2D0C-4EF2-8CEC-A7A95AC3E394}"/>
          </ac:spMkLst>
        </pc:spChg>
        <pc:spChg chg="mod">
          <ac:chgData name="YAMAMOTO FLORES CATALINA" userId="b9634305-77dc-4c66-a9e5-3bfc9aaccc17" providerId="ADAL" clId="{1FF956B0-80EC-4F47-9242-3F13B9AD72CA}" dt="2021-11-26T17:09:35.808" v="94" actId="207"/>
          <ac:spMkLst>
            <pc:docMk/>
            <pc:sldMk cId="2321415344" sldId="269"/>
            <ac:spMk id="18" creationId="{AC1DCF44-8B7E-4F81-8942-EFB2BA202F3F}"/>
          </ac:spMkLst>
        </pc:spChg>
      </pc:sldChg>
      <pc:sldChg chg="addSp modSp">
        <pc:chgData name="YAMAMOTO FLORES CATALINA" userId="b9634305-77dc-4c66-a9e5-3bfc9aaccc17" providerId="ADAL" clId="{1FF956B0-80EC-4F47-9242-3F13B9AD72CA}" dt="2021-11-26T20:40:59.151" v="101" actId="1076"/>
        <pc:sldMkLst>
          <pc:docMk/>
          <pc:sldMk cId="2912814603" sldId="270"/>
        </pc:sldMkLst>
        <pc:picChg chg="add mod">
          <ac:chgData name="YAMAMOTO FLORES CATALINA" userId="b9634305-77dc-4c66-a9e5-3bfc9aaccc17" providerId="ADAL" clId="{1FF956B0-80EC-4F47-9242-3F13B9AD72CA}" dt="2021-11-26T20:40:59.151" v="101" actId="1076"/>
          <ac:picMkLst>
            <pc:docMk/>
            <pc:sldMk cId="2912814603" sldId="270"/>
            <ac:picMk id="4" creationId="{4BFD326D-37F8-4210-8647-578468A8369D}"/>
          </ac:picMkLst>
        </pc:picChg>
      </pc:sldChg>
    </pc:docChg>
  </pc:docChgLst>
  <pc:docChgLst>
    <pc:chgData name="VAZQUEZ FLORES DOMINGO" userId="bd42e53c-06a7-4e63-ab1c-d179021c9b0e" providerId="ADAL" clId="{98839296-95C6-4DC3-A5BF-5CB5AB6D02C2}"/>
    <pc:docChg chg="undo custSel addSld delSld modSld">
      <pc:chgData name="VAZQUEZ FLORES DOMINGO" userId="bd42e53c-06a7-4e63-ab1c-d179021c9b0e" providerId="ADAL" clId="{98839296-95C6-4DC3-A5BF-5CB5AB6D02C2}" dt="2021-11-26T20:05:53.542" v="132" actId="680"/>
      <pc:docMkLst>
        <pc:docMk/>
      </pc:docMkLst>
      <pc:sldChg chg="modSp mod">
        <pc:chgData name="VAZQUEZ FLORES DOMINGO" userId="bd42e53c-06a7-4e63-ab1c-d179021c9b0e" providerId="ADAL" clId="{98839296-95C6-4DC3-A5BF-5CB5AB6D02C2}" dt="2021-11-26T18:07:43.414" v="121" actId="6549"/>
        <pc:sldMkLst>
          <pc:docMk/>
          <pc:sldMk cId="4116327451" sldId="256"/>
        </pc:sldMkLst>
        <pc:spChg chg="mod">
          <ac:chgData name="VAZQUEZ FLORES DOMINGO" userId="bd42e53c-06a7-4e63-ab1c-d179021c9b0e" providerId="ADAL" clId="{98839296-95C6-4DC3-A5BF-5CB5AB6D02C2}" dt="2021-11-26T18:07:43.414" v="121" actId="6549"/>
          <ac:spMkLst>
            <pc:docMk/>
            <pc:sldMk cId="4116327451" sldId="256"/>
            <ac:spMk id="7" creationId="{05F242F9-E8EA-46B8-AF80-FE759915B9C1}"/>
          </ac:spMkLst>
        </pc:spChg>
      </pc:sldChg>
      <pc:sldChg chg="modSp mod">
        <pc:chgData name="VAZQUEZ FLORES DOMINGO" userId="bd42e53c-06a7-4e63-ab1c-d179021c9b0e" providerId="ADAL" clId="{98839296-95C6-4DC3-A5BF-5CB5AB6D02C2}" dt="2021-11-26T18:03:08.020" v="34" actId="20577"/>
        <pc:sldMkLst>
          <pc:docMk/>
          <pc:sldMk cId="1879728056" sldId="261"/>
        </pc:sldMkLst>
        <pc:spChg chg="mod">
          <ac:chgData name="VAZQUEZ FLORES DOMINGO" userId="bd42e53c-06a7-4e63-ab1c-d179021c9b0e" providerId="ADAL" clId="{98839296-95C6-4DC3-A5BF-5CB5AB6D02C2}" dt="2021-11-26T18:03:08.020" v="34" actId="20577"/>
          <ac:spMkLst>
            <pc:docMk/>
            <pc:sldMk cId="1879728056" sldId="261"/>
            <ac:spMk id="11" creationId="{70BBD026-20A2-4E78-9251-42899A23783E}"/>
          </ac:spMkLst>
        </pc:spChg>
      </pc:sldChg>
      <pc:sldChg chg="modSp mod">
        <pc:chgData name="VAZQUEZ FLORES DOMINGO" userId="bd42e53c-06a7-4e63-ab1c-d179021c9b0e" providerId="ADAL" clId="{98839296-95C6-4DC3-A5BF-5CB5AB6D02C2}" dt="2021-11-26T18:09:05.454" v="130" actId="20577"/>
        <pc:sldMkLst>
          <pc:docMk/>
          <pc:sldMk cId="2321415344" sldId="269"/>
        </pc:sldMkLst>
        <pc:spChg chg="mod">
          <ac:chgData name="VAZQUEZ FLORES DOMINGO" userId="bd42e53c-06a7-4e63-ab1c-d179021c9b0e" providerId="ADAL" clId="{98839296-95C6-4DC3-A5BF-5CB5AB6D02C2}" dt="2021-11-26T18:09:05.454" v="130" actId="20577"/>
          <ac:spMkLst>
            <pc:docMk/>
            <pc:sldMk cId="2321415344" sldId="269"/>
            <ac:spMk id="18" creationId="{AC1DCF44-8B7E-4F81-8942-EFB2BA202F3F}"/>
          </ac:spMkLst>
        </pc:spChg>
      </pc:sldChg>
      <pc:sldChg chg="new del">
        <pc:chgData name="VAZQUEZ FLORES DOMINGO" userId="bd42e53c-06a7-4e63-ab1c-d179021c9b0e" providerId="ADAL" clId="{98839296-95C6-4DC3-A5BF-5CB5AB6D02C2}" dt="2021-11-26T20:05:53.542" v="132" actId="680"/>
        <pc:sldMkLst>
          <pc:docMk/>
          <pc:sldMk cId="130190865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6228-D4F2-42E2-A2BB-22B0EE91304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1633-3DB8-4808-AF8E-6D72CB6FE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50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61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185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9E677-D286-4559-9847-82AF37A58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384AA-F08B-47AF-BF6B-15A01DD8A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13CA8-08FB-486D-BFEA-3DE80E5E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3EA8C-97CC-437E-BDF0-7AA861A0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BFA9A-5F7E-4355-BDC4-B03345D2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1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BF3B0-7435-4CB6-8496-6FB57F8D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B63CD-1A54-44AB-BC2A-E745C6129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BC327-AC58-4FCE-8584-4FC75424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65D89-A1F5-4BFD-B185-4710D68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68AF7-AAA7-496A-8E4E-F20735AA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89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787AC8-FD2D-448B-95E0-1C7F24EC6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4E79C3-9E58-4B8A-A36D-E1EE26133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FB069-D419-4774-A6EE-240BBA83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60883-F6C3-4D9A-B4CE-DA99EBCF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8748C-21CD-4300-8DAE-E972CD4D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82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689504-EB2F-994A-9918-C0B5336D5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6"/>
          <a:stretch/>
        </p:blipFill>
        <p:spPr>
          <a:xfrm>
            <a:off x="-17929" y="0"/>
            <a:ext cx="5633763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1227824-1B8E-764E-A4AB-7CA2FF2A8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95BE7D3D-3DD9-B041-AC35-C9C19A2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58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5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AA961-8D91-40CE-B8F9-B7F2B7B4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709C3-7FD5-4F25-A110-FDFCAC00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C2249-060A-4F2C-89E5-BD425694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7C4AE0-5B96-4407-BF8E-C86BC8A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4507E-97C0-4048-9F7B-05926D84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34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C703-85A0-4CEA-8040-1FF0FEC0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178188-BA74-4361-8535-28632DD5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D363A-5FCB-43D7-AA03-2EF320BA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D4718-A2E8-4CD8-95F5-3B7EFF28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CD7CF-6D30-4474-B334-FD5F46EC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0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BBB1B-7449-49E2-87D0-2E9DB98C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C5BB6-77B9-4B78-894A-B96897211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6A537B-94E7-40FD-AF5F-F1BD5BEF6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35C3B-595E-4045-8B51-F7DFC423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B152D5-5E75-4750-8895-BE4CD067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741E6B-8074-4482-A6DC-1E55EE72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7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FD85A-4012-4209-B40E-E3BA9F23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FDAFED-1198-4E8B-9410-3C94B45FB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3518A3-0D89-4A5B-84E7-0FB4EDCA1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A4B700-8167-4AD2-9E7C-2A963F57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A67057-5D86-433A-94A6-6722ECBDD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640EA3-182B-4514-A90D-24E4D54B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2B70AB-84C7-46D2-AAB8-A1B50CF5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E85A94-9FDC-4187-AF99-1E36850C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09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6A5DB-A87B-4F55-B5D7-D84C6633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C8CBB2-043C-42F2-9A61-DF166720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6336B-EE15-43D1-8C65-CC6FB38D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7F6A1C-5A94-4D34-8630-CD7CA6DF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6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78092-520E-4B46-A8D2-81BCEAA9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B125D2-0CF6-48B4-BB08-CEF9E16C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7C8D5C-D49D-4130-AEE7-8698F04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5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FA75A-9259-4E9A-BC1C-F71A79BD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0193B-8C9F-444B-881E-23CEED18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B31349-55AB-4D0E-91CC-056FDC720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6108A4-956E-4E3C-96FA-B1FC8894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A9898-22D2-4F43-9451-CFEC2DDA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EA44C0-CD9C-47EC-BD6E-76F18D31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9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88185-D239-4436-91DA-654A3FE0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5AE0D3-28E7-45BF-AD7F-2245B98CF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1EB897-6107-4573-B5F9-E483A1C40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04C394-2C8E-4847-B177-4F90B412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F7884B-BED1-4B60-9FDF-22169B60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6EF41-E1D0-43E6-841A-CE8936CF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38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E63D45-D050-4B8D-8EB6-DA798953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63B1D6-F18C-445E-95EC-02C9A04A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67B4E-B1D5-4BA0-BC72-8E9DF7173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1251-C10A-40A4-8762-D5B0E14929E8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FA369D-F1CF-4A88-A61E-F9622130C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0973-0E36-4E88-8005-5AF796DA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205C-2269-4F2E-A30A-AB9DE1BE9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2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sc.inegi.org.mx/Normateca2010/menuNormateca.jsp?codigo=02010802" TargetMode="Externa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28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000674" y="5601133"/>
            <a:ext cx="271886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6 de diciembre de  2021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800528" y="2662587"/>
            <a:ext cx="10876809" cy="7172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600" b="1" dirty="0">
                <a:solidFill>
                  <a:schemeClr val="bg1"/>
                </a:solidFill>
                <a:ea typeface="맑은 고딕"/>
                <a:cs typeface="Arial"/>
              </a:rPr>
              <a:t>8. Nueva versión de P-Tracking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800528" y="4485906"/>
            <a:ext cx="10525115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Quinta sesión 2021 del Comité de Aseguramiento de la Calidad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186203" y="5499202"/>
            <a:ext cx="23412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186203" y="5994502"/>
            <a:ext cx="23412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002836D-3719-F844-9F35-F339BCD3291F}"/>
              </a:ext>
            </a:extLst>
          </p:cNvPr>
          <p:cNvSpPr txBox="1">
            <a:spLocks/>
          </p:cNvSpPr>
          <p:nvPr/>
        </p:nvSpPr>
        <p:spPr>
          <a:xfrm>
            <a:off x="5177007" y="319602"/>
            <a:ext cx="6782937" cy="827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altLang="ko-KR" sz="2400" b="1" dirty="0">
                <a:solidFill>
                  <a:srgbClr val="033057"/>
                </a:solidFill>
                <a:cs typeface="Arial" panose="020B0604020202020204" pitchFamily="34" charset="0"/>
              </a:rPr>
              <a:t>Norma Técnica del Proceso de Producción de Información Estadística y Geográfica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2E6AA632-CD70-6B4F-8AC0-E7D287783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0042" y="1337805"/>
            <a:ext cx="736600" cy="165100"/>
          </a:xfrm>
          <a:prstGeom prst="rect">
            <a:avLst/>
          </a:prstGeom>
        </p:spPr>
      </p:pic>
      <p:sp>
        <p:nvSpPr>
          <p:cNvPr id="46" name="Round Diagonal Corner Rectangle 8">
            <a:extLst>
              <a:ext uri="{FF2B5EF4-FFF2-40B4-BE49-F238E27FC236}">
                <a16:creationId xmlns:a16="http://schemas.microsoft.com/office/drawing/2014/main" id="{629DAE48-5FC7-144F-948E-22593A75B6B0}"/>
              </a:ext>
            </a:extLst>
          </p:cNvPr>
          <p:cNvSpPr/>
          <p:nvPr/>
        </p:nvSpPr>
        <p:spPr>
          <a:xfrm>
            <a:off x="5556591" y="2405752"/>
            <a:ext cx="830096" cy="830096"/>
          </a:xfrm>
          <a:prstGeom prst="rect">
            <a:avLst/>
          </a:prstGeom>
          <a:solidFill>
            <a:srgbClr val="1B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613906C9-183F-B84A-A0FE-91DFA169C073}"/>
              </a:ext>
            </a:extLst>
          </p:cNvPr>
          <p:cNvSpPr/>
          <p:nvPr/>
        </p:nvSpPr>
        <p:spPr>
          <a:xfrm>
            <a:off x="6607273" y="1852493"/>
            <a:ext cx="5070065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En la 4ª sesión del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CoAC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realizada el 5 de noviembre de 2021, se validó el proyecto de actualización de la NTPPIEG.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En la 10ª sesión de la JG, realizada el 10 de noviembre de 2021, mediante acuerdo 10ª/III/2021, se aprobó la reforma a la NTPPIEG.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El 19 de noviembre de 2021 se publicó en la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Normateca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Institucional su actualización: </a:t>
            </a:r>
            <a:r>
              <a:rPr lang="es-MX" u="sng" dirty="0">
                <a:hlinkClick r:id="rId5"/>
              </a:rPr>
              <a:t>https://sc.inegi.org.mx/Normateca2010/menuNormateca.jsp?codigo=02010802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64799712-0677-4D2F-9AF3-3259724E7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8040" y="2527829"/>
            <a:ext cx="519004" cy="51900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362DCD-3615-4A0C-A9FA-B492C6D56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73164"/>
            <a:ext cx="3279250" cy="21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E35E7-23BF-4BDC-9435-CB30EFC040B4}"/>
              </a:ext>
            </a:extLst>
          </p:cNvPr>
          <p:cNvSpPr txBox="1">
            <a:spLocks/>
          </p:cNvSpPr>
          <p:nvPr/>
        </p:nvSpPr>
        <p:spPr>
          <a:xfrm>
            <a:off x="2528385" y="171116"/>
            <a:ext cx="6386512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P-Tracking: nuevas funcionalidades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169AF43-9273-4268-838F-3A7021A2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400" y="711200"/>
            <a:ext cx="736600" cy="165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B8708C-41C0-4427-99DF-A2BC475D7A45}"/>
              </a:ext>
            </a:extLst>
          </p:cNvPr>
          <p:cNvSpPr txBox="1"/>
          <p:nvPr/>
        </p:nvSpPr>
        <p:spPr>
          <a:xfrm>
            <a:off x="2083091" y="1028512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Gráfica de avance de la carga de evidencias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D72D89-1E59-4A44-A992-5C738CAD3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389" y="1766887"/>
            <a:ext cx="8686661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E35E7-23BF-4BDC-9435-CB30EFC040B4}"/>
              </a:ext>
            </a:extLst>
          </p:cNvPr>
          <p:cNvSpPr txBox="1">
            <a:spLocks/>
          </p:cNvSpPr>
          <p:nvPr/>
        </p:nvSpPr>
        <p:spPr>
          <a:xfrm>
            <a:off x="2528385" y="171116"/>
            <a:ext cx="6386512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P-Tracking: nuevas funcionalidades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169AF43-9273-4268-838F-3A7021A2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400" y="711200"/>
            <a:ext cx="736600" cy="165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B465C5-F8AA-409C-9F34-00BDCFDB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15" y="2365969"/>
            <a:ext cx="5803033" cy="17531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AADF74-000A-4E50-8917-A23882B3E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86" y="2376295"/>
            <a:ext cx="5632199" cy="411103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B8708C-41C0-4427-99DF-A2BC475D7A45}"/>
              </a:ext>
            </a:extLst>
          </p:cNvPr>
          <p:cNvSpPr txBox="1"/>
          <p:nvPr/>
        </p:nvSpPr>
        <p:spPr>
          <a:xfrm>
            <a:off x="3832683" y="1000518"/>
            <a:ext cx="452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Calendarizar las fases de los ciclos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4D51B9-F176-4BF0-BEA7-0B3128B18A05}"/>
              </a:ext>
            </a:extLst>
          </p:cNvPr>
          <p:cNvSpPr txBox="1"/>
          <p:nvPr/>
        </p:nvSpPr>
        <p:spPr>
          <a:xfrm>
            <a:off x="6353910" y="1976185"/>
            <a:ext cx="548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Fecha de inicio y término de cada fase</a:t>
            </a:r>
            <a:endParaRPr lang="es-MX" sz="19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88DE7B-9AD8-4916-8F8F-2A0E2F42CF3B}"/>
              </a:ext>
            </a:extLst>
          </p:cNvPr>
          <p:cNvSpPr txBox="1"/>
          <p:nvPr/>
        </p:nvSpPr>
        <p:spPr>
          <a:xfrm>
            <a:off x="224555" y="1990476"/>
            <a:ext cx="31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Sección ciclos creados</a:t>
            </a:r>
          </a:p>
        </p:txBody>
      </p:sp>
    </p:spTree>
    <p:extLst>
      <p:ext uri="{BB962C8B-B14F-4D97-AF65-F5344CB8AC3E}">
        <p14:creationId xmlns:p14="http://schemas.microsoft.com/office/powerpoint/2010/main" val="378405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9ADAA0-0376-4C84-8883-F831F8D4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0" y="2480751"/>
            <a:ext cx="6602540" cy="22679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6B956F-A00A-4AEE-8C8A-E14A9FE5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669" y="2480751"/>
            <a:ext cx="3817945" cy="366188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24A4964-EA4D-4AC0-A1A5-9729DB7ED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9400" y="711200"/>
            <a:ext cx="736600" cy="165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85BBD2-FF5D-4FAB-AB6D-0CDD8612F256}"/>
              </a:ext>
            </a:extLst>
          </p:cNvPr>
          <p:cNvSpPr txBox="1"/>
          <p:nvPr/>
        </p:nvSpPr>
        <p:spPr>
          <a:xfrm>
            <a:off x="472210" y="1938075"/>
            <a:ext cx="658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Campo para registrar la fecha de inicio de la responsabilidad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924EC5-5802-47F5-8E6D-F5BF7F0C6C63}"/>
              </a:ext>
            </a:extLst>
          </p:cNvPr>
          <p:cNvSpPr/>
          <p:nvPr/>
        </p:nvSpPr>
        <p:spPr>
          <a:xfrm>
            <a:off x="1898650" y="3937000"/>
            <a:ext cx="1898650" cy="4953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ECBE91E-1507-4CE1-98C9-CE77E416F1C4}"/>
              </a:ext>
            </a:extLst>
          </p:cNvPr>
          <p:cNvSpPr txBox="1">
            <a:spLocks/>
          </p:cNvSpPr>
          <p:nvPr/>
        </p:nvSpPr>
        <p:spPr>
          <a:xfrm>
            <a:off x="2528385" y="203200"/>
            <a:ext cx="6386512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P-Tracking: nuevas funcionalidades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2430C0-FE48-48F6-8B23-A1EEBDBCBEDC}"/>
              </a:ext>
            </a:extLst>
          </p:cNvPr>
          <p:cNvSpPr txBox="1"/>
          <p:nvPr/>
        </p:nvSpPr>
        <p:spPr>
          <a:xfrm>
            <a:off x="3075147" y="909372"/>
            <a:ext cx="533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Inicio de responsabilidad del rol RP y RF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DAB6DD-62C5-4D31-BE4C-0BE7BE5BFF4B}"/>
              </a:ext>
            </a:extLst>
          </p:cNvPr>
          <p:cNvSpPr txBox="1"/>
          <p:nvPr/>
        </p:nvSpPr>
        <p:spPr>
          <a:xfrm>
            <a:off x="7443598" y="1938075"/>
            <a:ext cx="383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Oficio de designación</a:t>
            </a:r>
          </a:p>
        </p:txBody>
      </p:sp>
    </p:spTree>
    <p:extLst>
      <p:ext uri="{BB962C8B-B14F-4D97-AF65-F5344CB8AC3E}">
        <p14:creationId xmlns:p14="http://schemas.microsoft.com/office/powerpoint/2010/main" val="255439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764B5E-399D-4FE0-B673-7B6A25D2D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80" y="2775421"/>
            <a:ext cx="4743099" cy="33043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0183A66-71CA-40E2-80B7-5B6BB041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74" y="2010525"/>
            <a:ext cx="6163590" cy="14692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6AD653-2452-4B82-9E6A-777EFA0A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63" y="4450309"/>
            <a:ext cx="4500562" cy="208501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CCA7AB3-DA3B-4F2C-B5C0-82131C26B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9400" y="711200"/>
            <a:ext cx="736600" cy="165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59F824-360A-4F1E-8176-69F95B4C8906}"/>
              </a:ext>
            </a:extLst>
          </p:cNvPr>
          <p:cNvSpPr txBox="1"/>
          <p:nvPr/>
        </p:nvSpPr>
        <p:spPr>
          <a:xfrm>
            <a:off x="293120" y="1620660"/>
            <a:ext cx="742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1. Seleccionar ciclo inmediato anterior con evidencias concluida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4E47057-A645-4811-948E-7C100893E32E}"/>
              </a:ext>
            </a:extLst>
          </p:cNvPr>
          <p:cNvSpPr txBox="1">
            <a:spLocks/>
          </p:cNvSpPr>
          <p:nvPr/>
        </p:nvSpPr>
        <p:spPr>
          <a:xfrm>
            <a:off x="2528897" y="188912"/>
            <a:ext cx="6386512" cy="50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P-Tracking nuevas funcionalidades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B4C81E-88EE-4FC2-9108-1E246B5635AA}"/>
              </a:ext>
            </a:extLst>
          </p:cNvPr>
          <p:cNvSpPr txBox="1"/>
          <p:nvPr/>
        </p:nvSpPr>
        <p:spPr>
          <a:xfrm>
            <a:off x="3129706" y="1040004"/>
            <a:ext cx="54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Opciones de reutilización de evidencias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C0F3D-21D3-443F-82BE-98A243090C8A}"/>
              </a:ext>
            </a:extLst>
          </p:cNvPr>
          <p:cNvSpPr txBox="1"/>
          <p:nvPr/>
        </p:nvSpPr>
        <p:spPr>
          <a:xfrm>
            <a:off x="6962280" y="2252057"/>
            <a:ext cx="346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2. Selección de toda una fase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9C6272-353C-4EB3-97A3-DA67791EEDAA}"/>
              </a:ext>
            </a:extLst>
          </p:cNvPr>
          <p:cNvSpPr txBox="1"/>
          <p:nvPr/>
        </p:nvSpPr>
        <p:spPr>
          <a:xfrm>
            <a:off x="1795863" y="4027470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3. Selección de documentos</a:t>
            </a:r>
          </a:p>
        </p:txBody>
      </p:sp>
    </p:spTree>
    <p:extLst>
      <p:ext uri="{BB962C8B-B14F-4D97-AF65-F5344CB8AC3E}">
        <p14:creationId xmlns:p14="http://schemas.microsoft.com/office/powerpoint/2010/main" val="12502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4FA5A5-CEC8-4A83-BB9B-7DFE3F9DAF72}"/>
              </a:ext>
            </a:extLst>
          </p:cNvPr>
          <p:cNvSpPr/>
          <p:nvPr/>
        </p:nvSpPr>
        <p:spPr>
          <a:xfrm>
            <a:off x="11215" y="8068168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4B2D4E-C730-4743-A6BA-61330917FAE4}"/>
              </a:ext>
            </a:extLst>
          </p:cNvPr>
          <p:cNvSpPr/>
          <p:nvPr/>
        </p:nvSpPr>
        <p:spPr>
          <a:xfrm>
            <a:off x="458236" y="1027833"/>
            <a:ext cx="384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5500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Descargar inventario y filtros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2CB09-DCFF-49F1-BB2E-385013974385}"/>
              </a:ext>
            </a:extLst>
          </p:cNvPr>
          <p:cNvSpPr txBox="1"/>
          <p:nvPr/>
        </p:nvSpPr>
        <p:spPr>
          <a:xfrm>
            <a:off x="623882" y="1529478"/>
            <a:ext cx="6987159" cy="528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dar clic en la flecha izquierda, se </a:t>
            </a:r>
            <a:r>
              <a:rPr lang="es-MX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inventario, en una pestaña a parte, en formato CSV.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2CE848-FDAC-4008-B97E-5A7C73557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43" t="62682" r="22551" b="32699"/>
          <a:stretch/>
        </p:blipFill>
        <p:spPr>
          <a:xfrm>
            <a:off x="8044383" y="1152594"/>
            <a:ext cx="2170202" cy="709658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0A88A7-2940-4690-AE55-BC474C78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568" y="1597941"/>
            <a:ext cx="1672448" cy="3914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D4CB079-BB44-43C1-8963-333DD5FC0453}"/>
              </a:ext>
            </a:extLst>
          </p:cNvPr>
          <p:cNvSpPr txBox="1"/>
          <p:nvPr/>
        </p:nvSpPr>
        <p:spPr>
          <a:xfrm>
            <a:off x="666567" y="2599038"/>
            <a:ext cx="698715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hacer clic sobre el icono </a:t>
            </a:r>
            <a:r>
              <a:rPr lang="es-MX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Filtrar por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abre una zona interactiva con los metadatos de los Programas de Información. A su vez, cada uno de éstos, cuenta con un menú desplegable de opciones para hacer un filtrado más específico.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F8068D-48E9-4916-A014-3D2089049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36" t="22959" r="4640" b="37861"/>
          <a:stretch/>
        </p:blipFill>
        <p:spPr>
          <a:xfrm>
            <a:off x="8044383" y="2307599"/>
            <a:ext cx="3002083" cy="1829391"/>
          </a:xfrm>
          <a:prstGeom prst="rect">
            <a:avLst/>
          </a:prstGeom>
          <a:ln w="12700">
            <a:solidFill>
              <a:srgbClr val="1E3ADA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DCB7827-D9F6-48E4-BA74-AC4093B81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9400" y="711200"/>
            <a:ext cx="736600" cy="1651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5E21ADC-9402-4D6D-BE5D-42589268AE7D}"/>
              </a:ext>
            </a:extLst>
          </p:cNvPr>
          <p:cNvSpPr txBox="1">
            <a:spLocks/>
          </p:cNvSpPr>
          <p:nvPr/>
        </p:nvSpPr>
        <p:spPr>
          <a:xfrm>
            <a:off x="458236" y="203199"/>
            <a:ext cx="11207780" cy="694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Mejora a la interfaz del IPI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ED442FC-2D0C-4EF2-8CEC-A7A95AC3E394}"/>
              </a:ext>
            </a:extLst>
          </p:cNvPr>
          <p:cNvSpPr/>
          <p:nvPr/>
        </p:nvSpPr>
        <p:spPr>
          <a:xfrm>
            <a:off x="495371" y="3906157"/>
            <a:ext cx="4433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25500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Lista de programas seleccionados</a:t>
            </a:r>
          </a:p>
        </p:txBody>
      </p:sp>
      <p:sp>
        <p:nvSpPr>
          <p:cNvPr id="18" name="CuadroTexto 29">
            <a:extLst>
              <a:ext uri="{FF2B5EF4-FFF2-40B4-BE49-F238E27FC236}">
                <a16:creationId xmlns:a16="http://schemas.microsoft.com/office/drawing/2014/main" id="{AC1DCF44-8B7E-4F81-8942-EFB2BA202F3F}"/>
              </a:ext>
            </a:extLst>
          </p:cNvPr>
          <p:cNvSpPr txBox="1"/>
          <p:nvPr/>
        </p:nvSpPr>
        <p:spPr>
          <a:xfrm>
            <a:off x="5887028" y="4791203"/>
            <a:ext cx="5159438" cy="1522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/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lado izquierdo se presenta la parte principal del sistema del IPI que es el listado de </a:t>
            </a:r>
            <a:r>
              <a:rPr lang="es-MX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ordenados por su acrónimo, nombre, proceso y otras características como dominio, periodicidad, fecha de incorporación, y fecha de actualización. </a:t>
            </a:r>
          </a:p>
          <a:p>
            <a:pPr algn="just" defTabSz="825500"/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947C57B-F493-44A8-89E2-1807FCFDB3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3" r="15466" b="32989"/>
          <a:stretch/>
        </p:blipFill>
        <p:spPr>
          <a:xfrm>
            <a:off x="1445021" y="4442112"/>
            <a:ext cx="3809151" cy="223193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2141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002836D-3719-F844-9F35-F339BCD3291F}"/>
              </a:ext>
            </a:extLst>
          </p:cNvPr>
          <p:cNvSpPr txBox="1">
            <a:spLocks/>
          </p:cNvSpPr>
          <p:nvPr/>
        </p:nvSpPr>
        <p:spPr>
          <a:xfrm>
            <a:off x="5367687" y="126411"/>
            <a:ext cx="6639434" cy="584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P-Tracking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2E6AA632-CD70-6B4F-8AC0-E7D287783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321" y="641839"/>
            <a:ext cx="736600" cy="165100"/>
          </a:xfrm>
          <a:prstGeom prst="rect">
            <a:avLst/>
          </a:prstGeom>
        </p:spPr>
      </p:pic>
      <p:sp>
        <p:nvSpPr>
          <p:cNvPr id="8" name="Round Diagonal Corner Rectangle 8">
            <a:extLst>
              <a:ext uri="{FF2B5EF4-FFF2-40B4-BE49-F238E27FC236}">
                <a16:creationId xmlns:a16="http://schemas.microsoft.com/office/drawing/2014/main" id="{18517C3D-7D12-4E9E-B2E0-BC008C51D120}"/>
              </a:ext>
            </a:extLst>
          </p:cNvPr>
          <p:cNvSpPr/>
          <p:nvPr/>
        </p:nvSpPr>
        <p:spPr>
          <a:xfrm>
            <a:off x="5525595" y="1565306"/>
            <a:ext cx="830096" cy="830096"/>
          </a:xfrm>
          <a:prstGeom prst="rect">
            <a:avLst/>
          </a:prstGeom>
          <a:solidFill>
            <a:srgbClr val="1B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6E21D04C-F5C6-4ABB-969D-33C93EEA1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6181" y="1697591"/>
            <a:ext cx="519004" cy="519004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317F8F37-8D52-40D4-94D2-36D624392762}"/>
              </a:ext>
            </a:extLst>
          </p:cNvPr>
          <p:cNvSpPr txBox="1"/>
          <p:nvPr/>
        </p:nvSpPr>
        <p:spPr>
          <a:xfrm>
            <a:off x="6545586" y="1544815"/>
            <a:ext cx="370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1BA3E2"/>
                </a:solidFill>
                <a:cs typeface="Arial" panose="020B0604020202020204" pitchFamily="34" charset="0"/>
              </a:rPr>
              <a:t>Se continúa trabajando en:</a:t>
            </a:r>
            <a:endParaRPr lang="id-ID" sz="2400" b="1" dirty="0">
              <a:solidFill>
                <a:srgbClr val="1BA3E2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0BBD026-20A2-4E78-9251-42899A23783E}"/>
              </a:ext>
            </a:extLst>
          </p:cNvPr>
          <p:cNvSpPr/>
          <p:nvPr/>
        </p:nvSpPr>
        <p:spPr>
          <a:xfrm>
            <a:off x="6485771" y="2208421"/>
            <a:ext cx="5464672" cy="2462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Reportes de apoyo a la gestión.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Conceptualización e implementación de plantillas de registro de evidencias.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Materiales de capacitación. Los talleres se realizarán en enero de 2022.</a:t>
            </a:r>
          </a:p>
        </p:txBody>
      </p:sp>
    </p:spTree>
    <p:extLst>
      <p:ext uri="{BB962C8B-B14F-4D97-AF65-F5344CB8AC3E}">
        <p14:creationId xmlns:p14="http://schemas.microsoft.com/office/powerpoint/2010/main" val="40115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4299360" y="277454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ko-KR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3888" y="3610431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VAZQUEZ FLORES DOMINGO</DisplayName>
        <AccountId>161</AccountId>
        <AccountType/>
      </UserInfo>
      <UserInfo>
        <DisplayName>YAMAMOTO FLORES CATALINA</DisplayName>
        <AccountId>166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1103E5-3A22-436B-93A6-234D4A6EEE37}">
  <ds:schemaRefs>
    <ds:schemaRef ds:uri="http://schemas.microsoft.com/office/2006/metadata/properties"/>
    <ds:schemaRef ds:uri="bcc1e82b-ca09-43ad-88a8-c1c64ce950e8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cf6ad0d-2af8-40e6-b30a-97e8352d3a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B2ECA9-451B-45DD-9387-DE959B356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6ad0d-2af8-40e6-b30a-97e8352d3afd"/>
    <ds:schemaRef ds:uri="bcc1e82b-ca09-43ad-88a8-c1c64ce95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68A5F-E71E-441A-96A3-006E0CCC2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445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YAMAMOTO FLORES CATALINA</dc:creator>
  <cp:lastModifiedBy>VAZQUEZ FLORES DOMINGO</cp:lastModifiedBy>
  <cp:revision>22</cp:revision>
  <dcterms:created xsi:type="dcterms:W3CDTF">2021-11-18T16:59:00Z</dcterms:created>
  <dcterms:modified xsi:type="dcterms:W3CDTF">2021-11-26T23:02:31Z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