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944" r:id="rId5"/>
    <p:sldId id="989" r:id="rId6"/>
    <p:sldId id="994" r:id="rId7"/>
    <p:sldId id="980" r:id="rId8"/>
    <p:sldId id="983" r:id="rId9"/>
    <p:sldId id="995" r:id="rId10"/>
    <p:sldId id="1002" r:id="rId11"/>
    <p:sldId id="1001" r:id="rId12"/>
    <p:sldId id="996" r:id="rId13"/>
    <p:sldId id="997" r:id="rId14"/>
    <p:sldId id="998" r:id="rId15"/>
    <p:sldId id="1000" r:id="rId16"/>
    <p:sldId id="999" r:id="rId17"/>
    <p:sldId id="1004" r:id="rId18"/>
    <p:sldId id="990" r:id="rId19"/>
    <p:sldId id="1005" r:id="rId20"/>
    <p:sldId id="1006" r:id="rId21"/>
    <p:sldId id="286" r:id="rId22"/>
    <p:sldId id="1007" r:id="rId23"/>
    <p:sldId id="975" r:id="rId24"/>
    <p:sldId id="985" r:id="rId25"/>
    <p:sldId id="1008" r:id="rId26"/>
    <p:sldId id="1017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A6A"/>
    <a:srgbClr val="1D79C3"/>
    <a:srgbClr val="1BA3E2"/>
    <a:srgbClr val="DAE3F3"/>
    <a:srgbClr val="033057"/>
    <a:srgbClr val="A6A6A6"/>
    <a:srgbClr val="1277C6"/>
    <a:srgbClr val="3DAE2B"/>
    <a:srgbClr val="FF9E18"/>
    <a:srgbClr val="A45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1CD0-F9CD-AE42-F2DE-ED0E91B1402C}" v="2" dt="2021-12-03T01:43:12.876"/>
    <p1510:client id="{41968FEB-7EE4-BF79-FB89-7844236B38FD}" v="3" dt="2021-12-03T19:47:39.765"/>
    <p1510:client id="{540BF5EB-10C0-48ED-B3AB-BD9D47DA67A5}" v="143" dt="2021-12-03T18:05:33.817"/>
    <p1510:client id="{8FC6D130-B595-4CBB-BBDD-25E2E216B098}" v="335" dt="2021-12-03T21:33:29.251"/>
    <p1510:client id="{D8D967AD-C815-602C-F982-B0DCB74E36BA}" v="25" dt="2021-12-03T18:22:59.340"/>
    <p1510:client id="{F17E66A6-B063-83CB-1574-96A3802166D2}" v="22" dt="2021-12-02T23:17:27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EB41CD0-F9CD-AE42-F2DE-ED0E91B1402C}"/>
    <pc:docChg chg="modSld">
      <pc:chgData name="" userId="" providerId="" clId="Web-{0EB41CD0-F9CD-AE42-F2DE-ED0E91B1402C}" dt="2021-12-03T01:43:03.141" v="0" actId="14100"/>
      <pc:docMkLst>
        <pc:docMk/>
      </pc:docMkLst>
      <pc:sldChg chg="modSp">
        <pc:chgData name="" userId="" providerId="" clId="Web-{0EB41CD0-F9CD-AE42-F2DE-ED0E91B1402C}" dt="2021-12-03T01:43:03.141" v="0" actId="14100"/>
        <pc:sldMkLst>
          <pc:docMk/>
          <pc:sldMk cId="730704169" sldId="944"/>
        </pc:sldMkLst>
        <pc:spChg chg="mod">
          <ac:chgData name="" userId="" providerId="" clId="Web-{0EB41CD0-F9CD-AE42-F2DE-ED0E91B1402C}" dt="2021-12-03T01:43:03.141" v="0" actId="14100"/>
          <ac:spMkLst>
            <pc:docMk/>
            <pc:sldMk cId="730704169" sldId="944"/>
            <ac:spMk id="4" creationId="{E66B1290-C681-AA4C-A12F-F7094CB49F60}"/>
          </ac:spMkLst>
        </pc:spChg>
      </pc:sldChg>
    </pc:docChg>
  </pc:docChgLst>
  <pc:docChgLst>
    <pc:chgData name="LUJAN SALAZAR JOSE DE JESUS" userId="S::jose.lujan@inegi.org.mx::ec2fc3d6-b266-4bae-ba78-4002af35a077" providerId="AD" clId="Web-{0EB41CD0-F9CD-AE42-F2DE-ED0E91B1402C}"/>
    <pc:docChg chg="modSld">
      <pc:chgData name="LUJAN SALAZAR JOSE DE JESUS" userId="S::jose.lujan@inegi.org.mx::ec2fc3d6-b266-4bae-ba78-4002af35a077" providerId="AD" clId="Web-{0EB41CD0-F9CD-AE42-F2DE-ED0E91B1402C}" dt="2021-12-03T01:43:12.876" v="0" actId="14100"/>
      <pc:docMkLst>
        <pc:docMk/>
      </pc:docMkLst>
      <pc:sldChg chg="modSp">
        <pc:chgData name="LUJAN SALAZAR JOSE DE JESUS" userId="S::jose.lujan@inegi.org.mx::ec2fc3d6-b266-4bae-ba78-4002af35a077" providerId="AD" clId="Web-{0EB41CD0-F9CD-AE42-F2DE-ED0E91B1402C}" dt="2021-12-03T01:43:12.876" v="0" actId="14100"/>
        <pc:sldMkLst>
          <pc:docMk/>
          <pc:sldMk cId="730704169" sldId="944"/>
        </pc:sldMkLst>
        <pc:spChg chg="mod">
          <ac:chgData name="LUJAN SALAZAR JOSE DE JESUS" userId="S::jose.lujan@inegi.org.mx::ec2fc3d6-b266-4bae-ba78-4002af35a077" providerId="AD" clId="Web-{0EB41CD0-F9CD-AE42-F2DE-ED0E91B1402C}" dt="2021-12-03T01:43:12.876" v="0" actId="14100"/>
          <ac:spMkLst>
            <pc:docMk/>
            <pc:sldMk cId="730704169" sldId="944"/>
            <ac:spMk id="4" creationId="{E66B1290-C681-AA4C-A12F-F7094CB49F60}"/>
          </ac:spMkLst>
        </pc:spChg>
      </pc:sldChg>
    </pc:docChg>
  </pc:docChgLst>
  <pc:docChgLst>
    <pc:chgData name="LUJAN SALAZAR JOSE DE JESUS" userId="S::jose.lujan@inegi.org.mx::ec2fc3d6-b266-4bae-ba78-4002af35a077" providerId="AD" clId="Web-{F17E66A6-B063-83CB-1574-96A3802166D2}"/>
    <pc:docChg chg="modSld">
      <pc:chgData name="LUJAN SALAZAR JOSE DE JESUS" userId="S::jose.lujan@inegi.org.mx::ec2fc3d6-b266-4bae-ba78-4002af35a077" providerId="AD" clId="Web-{F17E66A6-B063-83CB-1574-96A3802166D2}" dt="2021-12-02T23:17:25.220" v="19" actId="20577"/>
      <pc:docMkLst>
        <pc:docMk/>
      </pc:docMkLst>
      <pc:sldChg chg="modSp">
        <pc:chgData name="LUJAN SALAZAR JOSE DE JESUS" userId="S::jose.lujan@inegi.org.mx::ec2fc3d6-b266-4bae-ba78-4002af35a077" providerId="AD" clId="Web-{F17E66A6-B063-83CB-1574-96A3802166D2}" dt="2021-12-02T23:16:21.155" v="0" actId="20577"/>
        <pc:sldMkLst>
          <pc:docMk/>
          <pc:sldMk cId="730704169" sldId="944"/>
        </pc:sldMkLst>
        <pc:spChg chg="mod">
          <ac:chgData name="LUJAN SALAZAR JOSE DE JESUS" userId="S::jose.lujan@inegi.org.mx::ec2fc3d6-b266-4bae-ba78-4002af35a077" providerId="AD" clId="Web-{F17E66A6-B063-83CB-1574-96A3802166D2}" dt="2021-12-02T23:16:21.155" v="0" actId="20577"/>
          <ac:spMkLst>
            <pc:docMk/>
            <pc:sldMk cId="730704169" sldId="944"/>
            <ac:spMk id="7" creationId="{F2F90853-8832-4E5C-A37E-C70D860768C8}"/>
          </ac:spMkLst>
        </pc:spChg>
      </pc:sldChg>
      <pc:sldChg chg="modSp">
        <pc:chgData name="LUJAN SALAZAR JOSE DE JESUS" userId="S::jose.lujan@inegi.org.mx::ec2fc3d6-b266-4bae-ba78-4002af35a077" providerId="AD" clId="Web-{F17E66A6-B063-83CB-1574-96A3802166D2}" dt="2021-12-02T23:17:25.220" v="19" actId="20577"/>
        <pc:sldMkLst>
          <pc:docMk/>
          <pc:sldMk cId="3769531885" sldId="1000"/>
        </pc:sldMkLst>
        <pc:spChg chg="mod">
          <ac:chgData name="LUJAN SALAZAR JOSE DE JESUS" userId="S::jose.lujan@inegi.org.mx::ec2fc3d6-b266-4bae-ba78-4002af35a077" providerId="AD" clId="Web-{F17E66A6-B063-83CB-1574-96A3802166D2}" dt="2021-12-02T23:17:25.220" v="19" actId="20577"/>
          <ac:spMkLst>
            <pc:docMk/>
            <pc:sldMk cId="3769531885" sldId="1000"/>
            <ac:spMk id="13" creationId="{E05EF47D-BF29-49A0-8A87-E41DF7D8B046}"/>
          </ac:spMkLst>
        </pc:spChg>
      </pc:sldChg>
    </pc:docChg>
  </pc:docChgLst>
  <pc:docChgLst>
    <pc:chgData name="MEJIA GONZALEZ RAUL" userId="b180849a-4582-4095-9bcf-0f01a2c56707" providerId="ADAL" clId="{540BF5EB-10C0-48ED-B3AB-BD9D47DA67A5}"/>
    <pc:docChg chg="undo custSel addSld modSld">
      <pc:chgData name="MEJIA GONZALEZ RAUL" userId="b180849a-4582-4095-9bcf-0f01a2c56707" providerId="ADAL" clId="{540BF5EB-10C0-48ED-B3AB-BD9D47DA67A5}" dt="2021-12-03T18:07:04.239" v="1019" actId="6549"/>
      <pc:docMkLst>
        <pc:docMk/>
      </pc:docMkLst>
      <pc:sldChg chg="modSp mod">
        <pc:chgData name="MEJIA GONZALEZ RAUL" userId="b180849a-4582-4095-9bcf-0f01a2c56707" providerId="ADAL" clId="{540BF5EB-10C0-48ED-B3AB-BD9D47DA67A5}" dt="2021-12-03T18:05:33.817" v="1002" actId="20577"/>
        <pc:sldMkLst>
          <pc:docMk/>
          <pc:sldMk cId="2712686263" sldId="980"/>
        </pc:sldMkLst>
        <pc:spChg chg="mod">
          <ac:chgData name="MEJIA GONZALEZ RAUL" userId="b180849a-4582-4095-9bcf-0f01a2c56707" providerId="ADAL" clId="{540BF5EB-10C0-48ED-B3AB-BD9D47DA67A5}" dt="2021-12-03T17:52:50.148" v="883" actId="1076"/>
          <ac:spMkLst>
            <pc:docMk/>
            <pc:sldMk cId="2712686263" sldId="980"/>
            <ac:spMk id="23" creationId="{1285976C-D28C-48E2-8D61-525315FFDAE8}"/>
          </ac:spMkLst>
        </pc:spChg>
        <pc:graphicFrameChg chg="mod">
          <ac:chgData name="MEJIA GONZALEZ RAUL" userId="b180849a-4582-4095-9bcf-0f01a2c56707" providerId="ADAL" clId="{540BF5EB-10C0-48ED-B3AB-BD9D47DA67A5}" dt="2021-12-03T18:05:33.817" v="1002" actId="20577"/>
          <ac:graphicFrameMkLst>
            <pc:docMk/>
            <pc:sldMk cId="2712686263" sldId="980"/>
            <ac:graphicFrameMk id="4" creationId="{645B0142-C02C-448D-90ED-56171D9B7E45}"/>
          </ac:graphicFrameMkLst>
        </pc:graphicFrameChg>
      </pc:sldChg>
      <pc:sldChg chg="modNotesTx">
        <pc:chgData name="MEJIA GONZALEZ RAUL" userId="b180849a-4582-4095-9bcf-0f01a2c56707" providerId="ADAL" clId="{540BF5EB-10C0-48ED-B3AB-BD9D47DA67A5}" dt="2021-12-03T17:23:28.531" v="475"/>
        <pc:sldMkLst>
          <pc:docMk/>
          <pc:sldMk cId="1729540775" sldId="983"/>
        </pc:sldMkLst>
      </pc:sldChg>
      <pc:sldChg chg="modSp mod">
        <pc:chgData name="MEJIA GONZALEZ RAUL" userId="b180849a-4582-4095-9bcf-0f01a2c56707" providerId="ADAL" clId="{540BF5EB-10C0-48ED-B3AB-BD9D47DA67A5}" dt="2021-12-03T16:07:45.276" v="259" actId="20577"/>
        <pc:sldMkLst>
          <pc:docMk/>
          <pc:sldMk cId="1109192740" sldId="985"/>
        </pc:sldMkLst>
        <pc:spChg chg="mod">
          <ac:chgData name="MEJIA GONZALEZ RAUL" userId="b180849a-4582-4095-9bcf-0f01a2c56707" providerId="ADAL" clId="{540BF5EB-10C0-48ED-B3AB-BD9D47DA67A5}" dt="2021-12-03T16:07:45.276" v="259" actId="20577"/>
          <ac:spMkLst>
            <pc:docMk/>
            <pc:sldMk cId="1109192740" sldId="985"/>
            <ac:spMk id="18" creationId="{D91F2578-8C9F-4874-A1D1-55379F507B11}"/>
          </ac:spMkLst>
        </pc:spChg>
      </pc:sldChg>
      <pc:sldChg chg="modSp mod">
        <pc:chgData name="MEJIA GONZALEZ RAUL" userId="b180849a-4582-4095-9bcf-0f01a2c56707" providerId="ADAL" clId="{540BF5EB-10C0-48ED-B3AB-BD9D47DA67A5}" dt="2021-12-03T18:07:04.239" v="1019" actId="6549"/>
        <pc:sldMkLst>
          <pc:docMk/>
          <pc:sldMk cId="3256854724" sldId="989"/>
        </pc:sldMkLst>
        <pc:spChg chg="mod">
          <ac:chgData name="MEJIA GONZALEZ RAUL" userId="b180849a-4582-4095-9bcf-0f01a2c56707" providerId="ADAL" clId="{540BF5EB-10C0-48ED-B3AB-BD9D47DA67A5}" dt="2021-12-03T18:07:04.239" v="1019" actId="6549"/>
          <ac:spMkLst>
            <pc:docMk/>
            <pc:sldMk cId="3256854724" sldId="989"/>
            <ac:spMk id="13" creationId="{23C81502-9268-41AB-836F-DC8AAF426EF7}"/>
          </ac:spMkLst>
        </pc:spChg>
      </pc:sldChg>
      <pc:sldChg chg="modSp mod">
        <pc:chgData name="MEJIA GONZALEZ RAUL" userId="b180849a-4582-4095-9bcf-0f01a2c56707" providerId="ADAL" clId="{540BF5EB-10C0-48ED-B3AB-BD9D47DA67A5}" dt="2021-12-03T15:39:29.955" v="22" actId="20577"/>
        <pc:sldMkLst>
          <pc:docMk/>
          <pc:sldMk cId="1155104665" sldId="994"/>
        </pc:sldMkLst>
        <pc:spChg chg="mod">
          <ac:chgData name="MEJIA GONZALEZ RAUL" userId="b180849a-4582-4095-9bcf-0f01a2c56707" providerId="ADAL" clId="{540BF5EB-10C0-48ED-B3AB-BD9D47DA67A5}" dt="2021-12-03T15:39:29.955" v="22" actId="20577"/>
          <ac:spMkLst>
            <pc:docMk/>
            <pc:sldMk cId="1155104665" sldId="994"/>
            <ac:spMk id="13" creationId="{23C81502-9268-41AB-836F-DC8AAF426EF7}"/>
          </ac:spMkLst>
        </pc:spChg>
      </pc:sldChg>
      <pc:sldChg chg="addSp delSp modSp mod modNotesTx">
        <pc:chgData name="MEJIA GONZALEZ RAUL" userId="b180849a-4582-4095-9bcf-0f01a2c56707" providerId="ADAL" clId="{540BF5EB-10C0-48ED-B3AB-BD9D47DA67A5}" dt="2021-12-03T17:53:55.937" v="950" actId="20577"/>
        <pc:sldMkLst>
          <pc:docMk/>
          <pc:sldMk cId="1505484893" sldId="995"/>
        </pc:sldMkLst>
        <pc:spChg chg="add mod">
          <ac:chgData name="MEJIA GONZALEZ RAUL" userId="b180849a-4582-4095-9bcf-0f01a2c56707" providerId="ADAL" clId="{540BF5EB-10C0-48ED-B3AB-BD9D47DA67A5}" dt="2021-12-03T17:33:17.377" v="602" actId="1076"/>
          <ac:spMkLst>
            <pc:docMk/>
            <pc:sldMk cId="1505484893" sldId="995"/>
            <ac:spMk id="6" creationId="{45327A5C-C63A-4F65-850B-1DB9F579E983}"/>
          </ac:spMkLst>
        </pc:spChg>
        <pc:spChg chg="mod">
          <ac:chgData name="MEJIA GONZALEZ RAUL" userId="b180849a-4582-4095-9bcf-0f01a2c56707" providerId="ADAL" clId="{540BF5EB-10C0-48ED-B3AB-BD9D47DA67A5}" dt="2021-12-03T17:26:22.081" v="497" actId="20577"/>
          <ac:spMkLst>
            <pc:docMk/>
            <pc:sldMk cId="1505484893" sldId="995"/>
            <ac:spMk id="13" creationId="{E05EF47D-BF29-49A0-8A87-E41DF7D8B046}"/>
          </ac:spMkLst>
        </pc:spChg>
        <pc:picChg chg="add mod modCrop">
          <ac:chgData name="MEJIA GONZALEZ RAUL" userId="b180849a-4582-4095-9bcf-0f01a2c56707" providerId="ADAL" clId="{540BF5EB-10C0-48ED-B3AB-BD9D47DA67A5}" dt="2021-12-03T17:46:28.205" v="854" actId="732"/>
          <ac:picMkLst>
            <pc:docMk/>
            <pc:sldMk cId="1505484893" sldId="995"/>
            <ac:picMk id="4" creationId="{330DF2A3-5CBC-4716-99F6-390B14F5AAA0}"/>
          </ac:picMkLst>
        </pc:picChg>
        <pc:picChg chg="del">
          <ac:chgData name="MEJIA GONZALEZ RAUL" userId="b180849a-4582-4095-9bcf-0f01a2c56707" providerId="ADAL" clId="{540BF5EB-10C0-48ED-B3AB-BD9D47DA67A5}" dt="2021-12-03T16:57:41.197" v="261" actId="478"/>
          <ac:picMkLst>
            <pc:docMk/>
            <pc:sldMk cId="1505484893" sldId="995"/>
            <ac:picMk id="4" creationId="{F3269721-FCD6-43B4-9021-E32EA7AE4CA1}"/>
          </ac:picMkLst>
        </pc:picChg>
        <pc:cxnChg chg="add mod">
          <ac:chgData name="MEJIA GONZALEZ RAUL" userId="b180849a-4582-4095-9bcf-0f01a2c56707" providerId="ADAL" clId="{540BF5EB-10C0-48ED-B3AB-BD9D47DA67A5}" dt="2021-12-03T17:39:45.341" v="674" actId="1076"/>
          <ac:cxnSpMkLst>
            <pc:docMk/>
            <pc:sldMk cId="1505484893" sldId="995"/>
            <ac:cxnSpMk id="8" creationId="{B5B82888-E4E8-49D8-9E1B-E99FF005BBA1}"/>
          </ac:cxnSpMkLst>
        </pc:cxnChg>
        <pc:cxnChg chg="add mod">
          <ac:chgData name="MEJIA GONZALEZ RAUL" userId="b180849a-4582-4095-9bcf-0f01a2c56707" providerId="ADAL" clId="{540BF5EB-10C0-48ED-B3AB-BD9D47DA67A5}" dt="2021-12-03T17:39:41.880" v="673" actId="14100"/>
          <ac:cxnSpMkLst>
            <pc:docMk/>
            <pc:sldMk cId="1505484893" sldId="995"/>
            <ac:cxnSpMk id="11" creationId="{0362F447-B98D-4663-A76E-F7A2D1017530}"/>
          </ac:cxnSpMkLst>
        </pc:cxnChg>
        <pc:cxnChg chg="add mod">
          <ac:chgData name="MEJIA GONZALEZ RAUL" userId="b180849a-4582-4095-9bcf-0f01a2c56707" providerId="ADAL" clId="{540BF5EB-10C0-48ED-B3AB-BD9D47DA67A5}" dt="2021-12-03T17:39:37.046" v="672" actId="1036"/>
          <ac:cxnSpMkLst>
            <pc:docMk/>
            <pc:sldMk cId="1505484893" sldId="995"/>
            <ac:cxnSpMk id="14" creationId="{C3F0BC85-DBC3-4674-AE53-E25C7D8DEFF2}"/>
          </ac:cxnSpMkLst>
        </pc:cxnChg>
      </pc:sldChg>
      <pc:sldChg chg="addSp delSp modSp mod">
        <pc:chgData name="MEJIA GONZALEZ RAUL" userId="b180849a-4582-4095-9bcf-0f01a2c56707" providerId="ADAL" clId="{540BF5EB-10C0-48ED-B3AB-BD9D47DA67A5}" dt="2021-12-03T17:44:42.351" v="839" actId="20577"/>
        <pc:sldMkLst>
          <pc:docMk/>
          <pc:sldMk cId="3297516051" sldId="997"/>
        </pc:sldMkLst>
        <pc:spChg chg="mod">
          <ac:chgData name="MEJIA GONZALEZ RAUL" userId="b180849a-4582-4095-9bcf-0f01a2c56707" providerId="ADAL" clId="{540BF5EB-10C0-48ED-B3AB-BD9D47DA67A5}" dt="2021-12-03T17:44:42.351" v="839" actId="20577"/>
          <ac:spMkLst>
            <pc:docMk/>
            <pc:sldMk cId="3297516051" sldId="997"/>
            <ac:spMk id="13" creationId="{E05EF47D-BF29-49A0-8A87-E41DF7D8B046}"/>
          </ac:spMkLst>
        </pc:spChg>
        <pc:spChg chg="add del">
          <ac:chgData name="MEJIA GONZALEZ RAUL" userId="b180849a-4582-4095-9bcf-0f01a2c56707" providerId="ADAL" clId="{540BF5EB-10C0-48ED-B3AB-BD9D47DA67A5}" dt="2021-12-03T16:58:55.775" v="288" actId="22"/>
          <ac:spMkLst>
            <pc:docMk/>
            <pc:sldMk cId="3297516051" sldId="997"/>
            <ac:spMk id="15" creationId="{2540725C-4A57-41FA-8080-970318EC9B61}"/>
          </ac:spMkLst>
        </pc:spChg>
        <pc:spChg chg="add mod">
          <ac:chgData name="MEJIA GONZALEZ RAUL" userId="b180849a-4582-4095-9bcf-0f01a2c56707" providerId="ADAL" clId="{540BF5EB-10C0-48ED-B3AB-BD9D47DA67A5}" dt="2021-12-03T16:59:27.155" v="319" actId="1076"/>
          <ac:spMkLst>
            <pc:docMk/>
            <pc:sldMk cId="3297516051" sldId="997"/>
            <ac:spMk id="16" creationId="{0FB33802-E988-46FE-B1BF-270DBEE9F2D8}"/>
          </ac:spMkLst>
        </pc:spChg>
        <pc:picChg chg="mod modCrop">
          <ac:chgData name="MEJIA GONZALEZ RAUL" userId="b180849a-4582-4095-9bcf-0f01a2c56707" providerId="ADAL" clId="{540BF5EB-10C0-48ED-B3AB-BD9D47DA67A5}" dt="2021-12-03T17:44:28.570" v="805" actId="732"/>
          <ac:picMkLst>
            <pc:docMk/>
            <pc:sldMk cId="3297516051" sldId="997"/>
            <ac:picMk id="4" creationId="{2A24D1EF-8425-480B-81D9-81875D50043E}"/>
          </ac:picMkLst>
        </pc:picChg>
        <pc:picChg chg="del">
          <ac:chgData name="MEJIA GONZALEZ RAUL" userId="b180849a-4582-4095-9bcf-0f01a2c56707" providerId="ADAL" clId="{540BF5EB-10C0-48ED-B3AB-BD9D47DA67A5}" dt="2021-12-03T15:53:58.010" v="126" actId="478"/>
          <ac:picMkLst>
            <pc:docMk/>
            <pc:sldMk cId="3297516051" sldId="997"/>
            <ac:picMk id="61" creationId="{461B5B96-F9E8-4740-8C85-7513E1B75F6D}"/>
          </ac:picMkLst>
        </pc:picChg>
      </pc:sldChg>
      <pc:sldChg chg="addSp modSp mod">
        <pc:chgData name="MEJIA GONZALEZ RAUL" userId="b180849a-4582-4095-9bcf-0f01a2c56707" providerId="ADAL" clId="{540BF5EB-10C0-48ED-B3AB-BD9D47DA67A5}" dt="2021-12-03T17:45:07.511" v="853" actId="20577"/>
        <pc:sldMkLst>
          <pc:docMk/>
          <pc:sldMk cId="3770771347" sldId="998"/>
        </pc:sldMkLst>
        <pc:spChg chg="add mod">
          <ac:chgData name="MEJIA GONZALEZ RAUL" userId="b180849a-4582-4095-9bcf-0f01a2c56707" providerId="ADAL" clId="{540BF5EB-10C0-48ED-B3AB-BD9D47DA67A5}" dt="2021-12-03T17:45:07.511" v="853" actId="20577"/>
          <ac:spMkLst>
            <pc:docMk/>
            <pc:sldMk cId="3770771347" sldId="998"/>
            <ac:spMk id="8" creationId="{F55F8438-A957-4673-A196-92F2AD96F1D8}"/>
          </ac:spMkLst>
        </pc:spChg>
        <pc:spChg chg="mod">
          <ac:chgData name="MEJIA GONZALEZ RAUL" userId="b180849a-4582-4095-9bcf-0f01a2c56707" providerId="ADAL" clId="{540BF5EB-10C0-48ED-B3AB-BD9D47DA67A5}" dt="2021-12-03T17:00:21.577" v="395" actId="1038"/>
          <ac:spMkLst>
            <pc:docMk/>
            <pc:sldMk cId="3770771347" sldId="998"/>
            <ac:spMk id="9" creationId="{7D0A09F1-65F2-4B18-881F-C09229104421}"/>
          </ac:spMkLst>
        </pc:spChg>
        <pc:spChg chg="mod">
          <ac:chgData name="MEJIA GONZALEZ RAUL" userId="b180849a-4582-4095-9bcf-0f01a2c56707" providerId="ADAL" clId="{540BF5EB-10C0-48ED-B3AB-BD9D47DA67A5}" dt="2021-12-03T16:02:06.318" v="244" actId="20577"/>
          <ac:spMkLst>
            <pc:docMk/>
            <pc:sldMk cId="3770771347" sldId="998"/>
            <ac:spMk id="13" creationId="{E05EF47D-BF29-49A0-8A87-E41DF7D8B046}"/>
          </ac:spMkLst>
        </pc:spChg>
        <pc:picChg chg="mod modCrop">
          <ac:chgData name="MEJIA GONZALEZ RAUL" userId="b180849a-4582-4095-9bcf-0f01a2c56707" providerId="ADAL" clId="{540BF5EB-10C0-48ED-B3AB-BD9D47DA67A5}" dt="2021-12-03T16:59:50.045" v="342" actId="1037"/>
          <ac:picMkLst>
            <pc:docMk/>
            <pc:sldMk cId="3770771347" sldId="998"/>
            <ac:picMk id="7" creationId="{10E47A76-95EE-4358-9F44-D87C752B020B}"/>
          </ac:picMkLst>
        </pc:picChg>
      </pc:sldChg>
      <pc:sldChg chg="modSp mod">
        <pc:chgData name="MEJIA GONZALEZ RAUL" userId="b180849a-4582-4095-9bcf-0f01a2c56707" providerId="ADAL" clId="{540BF5EB-10C0-48ED-B3AB-BD9D47DA67A5}" dt="2021-12-03T17:04:08.906" v="422" actId="1035"/>
        <pc:sldMkLst>
          <pc:docMk/>
          <pc:sldMk cId="3769531885" sldId="1000"/>
        </pc:sldMkLst>
        <pc:picChg chg="mod">
          <ac:chgData name="MEJIA GONZALEZ RAUL" userId="b180849a-4582-4095-9bcf-0f01a2c56707" providerId="ADAL" clId="{540BF5EB-10C0-48ED-B3AB-BD9D47DA67A5}" dt="2021-12-03T17:04:08.906" v="422" actId="1035"/>
          <ac:picMkLst>
            <pc:docMk/>
            <pc:sldMk cId="3769531885" sldId="1000"/>
            <ac:picMk id="7" creationId="{18680BFA-EE4B-409B-8376-7493374FE1B7}"/>
          </ac:picMkLst>
        </pc:picChg>
      </pc:sldChg>
      <pc:sldChg chg="addSp modSp add mod">
        <pc:chgData name="MEJIA GONZALEZ RAUL" userId="b180849a-4582-4095-9bcf-0f01a2c56707" providerId="ADAL" clId="{540BF5EB-10C0-48ED-B3AB-BD9D47DA67A5}" dt="2021-12-03T17:40:41.452" v="699" actId="14100"/>
        <pc:sldMkLst>
          <pc:docMk/>
          <pc:sldMk cId="4058831326" sldId="1001"/>
        </pc:sldMkLst>
        <pc:spChg chg="mod">
          <ac:chgData name="MEJIA GONZALEZ RAUL" userId="b180849a-4582-4095-9bcf-0f01a2c56707" providerId="ADAL" clId="{540BF5EB-10C0-48ED-B3AB-BD9D47DA67A5}" dt="2021-12-03T17:40:11.498" v="675" actId="1076"/>
          <ac:spMkLst>
            <pc:docMk/>
            <pc:sldMk cId="4058831326" sldId="1001"/>
            <ac:spMk id="6" creationId="{45327A5C-C63A-4F65-850B-1DB9F579E983}"/>
          </ac:spMkLst>
        </pc:spChg>
        <pc:picChg chg="mod">
          <ac:chgData name="MEJIA GONZALEZ RAUL" userId="b180849a-4582-4095-9bcf-0f01a2c56707" providerId="ADAL" clId="{540BF5EB-10C0-48ED-B3AB-BD9D47DA67A5}" dt="2021-12-03T17:40:18.863" v="696" actId="1038"/>
          <ac:picMkLst>
            <pc:docMk/>
            <pc:sldMk cId="4058831326" sldId="1001"/>
            <ac:picMk id="4" creationId="{F3269721-FCD6-43B4-9021-E32EA7AE4CA1}"/>
          </ac:picMkLst>
        </pc:picChg>
        <pc:cxnChg chg="add mod">
          <ac:chgData name="MEJIA GONZALEZ RAUL" userId="b180849a-4582-4095-9bcf-0f01a2c56707" providerId="ADAL" clId="{540BF5EB-10C0-48ED-B3AB-BD9D47DA67A5}" dt="2021-12-03T17:40:41.452" v="699" actId="14100"/>
          <ac:cxnSpMkLst>
            <pc:docMk/>
            <pc:sldMk cId="4058831326" sldId="1001"/>
            <ac:cxnSpMk id="7" creationId="{E0487433-1342-40C3-8B9C-F28E2DD91838}"/>
          </ac:cxnSpMkLst>
        </pc:cxnChg>
        <pc:cxnChg chg="add mod">
          <ac:chgData name="MEJIA GONZALEZ RAUL" userId="b180849a-4582-4095-9bcf-0f01a2c56707" providerId="ADAL" clId="{540BF5EB-10C0-48ED-B3AB-BD9D47DA67A5}" dt="2021-12-03T17:40:41.452" v="699" actId="14100"/>
          <ac:cxnSpMkLst>
            <pc:docMk/>
            <pc:sldMk cId="4058831326" sldId="1001"/>
            <ac:cxnSpMk id="8" creationId="{69A7FC65-37CF-4D38-B53B-68EBCB298B42}"/>
          </ac:cxnSpMkLst>
        </pc:cxnChg>
        <pc:cxnChg chg="add mod">
          <ac:chgData name="MEJIA GONZALEZ RAUL" userId="b180849a-4582-4095-9bcf-0f01a2c56707" providerId="ADAL" clId="{540BF5EB-10C0-48ED-B3AB-BD9D47DA67A5}" dt="2021-12-03T17:40:41.452" v="699" actId="14100"/>
          <ac:cxnSpMkLst>
            <pc:docMk/>
            <pc:sldMk cId="4058831326" sldId="1001"/>
            <ac:cxnSpMk id="9" creationId="{51112395-E23C-45C4-83D8-BFC6CD8482F1}"/>
          </ac:cxnSpMkLst>
        </pc:cxnChg>
      </pc:sldChg>
      <pc:sldChg chg="addSp delSp modSp add mod modNotesTx">
        <pc:chgData name="MEJIA GONZALEZ RAUL" userId="b180849a-4582-4095-9bcf-0f01a2c56707" providerId="ADAL" clId="{540BF5EB-10C0-48ED-B3AB-BD9D47DA67A5}" dt="2021-12-03T17:54:37.036" v="977" actId="14100"/>
        <pc:sldMkLst>
          <pc:docMk/>
          <pc:sldMk cId="593234203" sldId="1002"/>
        </pc:sldMkLst>
        <pc:spChg chg="mod">
          <ac:chgData name="MEJIA GONZALEZ RAUL" userId="b180849a-4582-4095-9bcf-0f01a2c56707" providerId="ADAL" clId="{540BF5EB-10C0-48ED-B3AB-BD9D47DA67A5}" dt="2021-12-03T17:54:37.036" v="977" actId="14100"/>
          <ac:spMkLst>
            <pc:docMk/>
            <pc:sldMk cId="593234203" sldId="1002"/>
            <ac:spMk id="6" creationId="{45327A5C-C63A-4F65-850B-1DB9F579E983}"/>
          </ac:spMkLst>
        </pc:spChg>
        <pc:spChg chg="mod">
          <ac:chgData name="MEJIA GONZALEZ RAUL" userId="b180849a-4582-4095-9bcf-0f01a2c56707" providerId="ADAL" clId="{540BF5EB-10C0-48ED-B3AB-BD9D47DA67A5}" dt="2021-12-03T17:37:21.984" v="634" actId="20577"/>
          <ac:spMkLst>
            <pc:docMk/>
            <pc:sldMk cId="593234203" sldId="1002"/>
            <ac:spMk id="13" creationId="{E05EF47D-BF29-49A0-8A87-E41DF7D8B046}"/>
          </ac:spMkLst>
        </pc:spChg>
        <pc:picChg chg="del">
          <ac:chgData name="MEJIA GONZALEZ RAUL" userId="b180849a-4582-4095-9bcf-0f01a2c56707" providerId="ADAL" clId="{540BF5EB-10C0-48ED-B3AB-BD9D47DA67A5}" dt="2021-12-03T17:34:54.588" v="606" actId="478"/>
          <ac:picMkLst>
            <pc:docMk/>
            <pc:sldMk cId="593234203" sldId="1002"/>
            <ac:picMk id="4" creationId="{330DF2A3-5CBC-4716-99F6-390B14F5AAA0}"/>
          </ac:picMkLst>
        </pc:picChg>
        <pc:picChg chg="add del mod modCrop">
          <ac:chgData name="MEJIA GONZALEZ RAUL" userId="b180849a-4582-4095-9bcf-0f01a2c56707" providerId="ADAL" clId="{540BF5EB-10C0-48ED-B3AB-BD9D47DA67A5}" dt="2021-12-03T17:37:43.352" v="637" actId="478"/>
          <ac:picMkLst>
            <pc:docMk/>
            <pc:sldMk cId="593234203" sldId="1002"/>
            <ac:picMk id="5" creationId="{46AE12B9-C924-4B79-9A1D-A63AC1F89612}"/>
          </ac:picMkLst>
        </pc:picChg>
        <pc:picChg chg="add">
          <ac:chgData name="MEJIA GONZALEZ RAUL" userId="b180849a-4582-4095-9bcf-0f01a2c56707" providerId="ADAL" clId="{540BF5EB-10C0-48ED-B3AB-BD9D47DA67A5}" dt="2021-12-03T17:38:07.682" v="638" actId="22"/>
          <ac:picMkLst>
            <pc:docMk/>
            <pc:sldMk cId="593234203" sldId="1002"/>
            <ac:picMk id="8" creationId="{D6D63BA5-4A96-4CED-9DFE-498DBC93CB7D}"/>
          </ac:picMkLst>
        </pc:picChg>
        <pc:cxnChg chg="add mod">
          <ac:chgData name="MEJIA GONZALEZ RAUL" userId="b180849a-4582-4095-9bcf-0f01a2c56707" providerId="ADAL" clId="{540BF5EB-10C0-48ED-B3AB-BD9D47DA67A5}" dt="2021-12-03T17:41:55.900" v="733" actId="1037"/>
          <ac:cxnSpMkLst>
            <pc:docMk/>
            <pc:sldMk cId="593234203" sldId="1002"/>
            <ac:cxnSpMk id="11" creationId="{97379992-DB94-48EE-9BC3-80069591DE90}"/>
          </ac:cxnSpMkLst>
        </pc:cxnChg>
        <pc:cxnChg chg="add mod">
          <ac:chgData name="MEJIA GONZALEZ RAUL" userId="b180849a-4582-4095-9bcf-0f01a2c56707" providerId="ADAL" clId="{540BF5EB-10C0-48ED-B3AB-BD9D47DA67A5}" dt="2021-12-03T17:41:55.900" v="733" actId="1037"/>
          <ac:cxnSpMkLst>
            <pc:docMk/>
            <pc:sldMk cId="593234203" sldId="1002"/>
            <ac:cxnSpMk id="12" creationId="{572E5A3B-B4FC-447B-B160-96FCF9218DA3}"/>
          </ac:cxnSpMkLst>
        </pc:cxnChg>
        <pc:cxnChg chg="add mod">
          <ac:chgData name="MEJIA GONZALEZ RAUL" userId="b180849a-4582-4095-9bcf-0f01a2c56707" providerId="ADAL" clId="{540BF5EB-10C0-48ED-B3AB-BD9D47DA67A5}" dt="2021-12-03T17:41:55.900" v="733" actId="1037"/>
          <ac:cxnSpMkLst>
            <pc:docMk/>
            <pc:sldMk cId="593234203" sldId="1002"/>
            <ac:cxnSpMk id="14" creationId="{97B8314C-66E8-43DF-91EC-279F5969BBD6}"/>
          </ac:cxnSpMkLst>
        </pc:cxnChg>
      </pc:sldChg>
    </pc:docChg>
  </pc:docChgLst>
  <pc:docChgLst>
    <pc:chgData name="MARES HERNANDEZ DANIEL" userId="231cbc1f-68a7-4970-9251-ce233e4fa21f" providerId="ADAL" clId="{8FC6D130-B595-4CBB-BBDD-25E2E216B098}"/>
    <pc:docChg chg="undo custSel addSld delSld modSld sldOrd">
      <pc:chgData name="MARES HERNANDEZ DANIEL" userId="231cbc1f-68a7-4970-9251-ce233e4fa21f" providerId="ADAL" clId="{8FC6D130-B595-4CBB-BBDD-25E2E216B098}" dt="2021-12-03T21:35:46.221" v="1877" actId="20577"/>
      <pc:docMkLst>
        <pc:docMk/>
      </pc:docMkLst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540455139" sldId="286"/>
        </pc:sldMkLst>
      </pc:sldChg>
      <pc:sldChg chg="modSp mod">
        <pc:chgData name="MARES HERNANDEZ DANIEL" userId="231cbc1f-68a7-4970-9251-ce233e4fa21f" providerId="ADAL" clId="{8FC6D130-B595-4CBB-BBDD-25E2E216B098}" dt="2021-12-03T21:04:53.175" v="1309" actId="1036"/>
        <pc:sldMkLst>
          <pc:docMk/>
          <pc:sldMk cId="730704169" sldId="944"/>
        </pc:sldMkLst>
        <pc:spChg chg="mod">
          <ac:chgData name="MARES HERNANDEZ DANIEL" userId="231cbc1f-68a7-4970-9251-ce233e4fa21f" providerId="ADAL" clId="{8FC6D130-B595-4CBB-BBDD-25E2E216B098}" dt="2021-12-03T21:04:53.175" v="1309" actId="1036"/>
          <ac:spMkLst>
            <pc:docMk/>
            <pc:sldMk cId="730704169" sldId="944"/>
            <ac:spMk id="4" creationId="{E66B1290-C681-AA4C-A12F-F7094CB49F60}"/>
          </ac:spMkLst>
        </pc:spChg>
      </pc:sldChg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3538948330" sldId="975"/>
        </pc:sldMkLst>
      </pc:sldChg>
      <pc:sldChg chg="modSp">
        <pc:chgData name="MARES HERNANDEZ DANIEL" userId="231cbc1f-68a7-4970-9251-ce233e4fa21f" providerId="ADAL" clId="{8FC6D130-B595-4CBB-BBDD-25E2E216B098}" dt="2021-12-03T21:31:16.642" v="1867" actId="20577"/>
        <pc:sldMkLst>
          <pc:docMk/>
          <pc:sldMk cId="2712686263" sldId="980"/>
        </pc:sldMkLst>
        <pc:graphicFrameChg chg="mod">
          <ac:chgData name="MARES HERNANDEZ DANIEL" userId="231cbc1f-68a7-4970-9251-ce233e4fa21f" providerId="ADAL" clId="{8FC6D130-B595-4CBB-BBDD-25E2E216B098}" dt="2021-12-03T21:31:16.642" v="1867" actId="20577"/>
          <ac:graphicFrameMkLst>
            <pc:docMk/>
            <pc:sldMk cId="2712686263" sldId="980"/>
            <ac:graphicFrameMk id="4" creationId="{645B0142-C02C-448D-90ED-56171D9B7E45}"/>
          </ac:graphicFrameMkLst>
        </pc:graphicFrameChg>
      </pc:sldChg>
      <pc:sldChg chg="addSp delSp modSp mod ord">
        <pc:chgData name="MARES HERNANDEZ DANIEL" userId="231cbc1f-68a7-4970-9251-ce233e4fa21f" providerId="ADAL" clId="{8FC6D130-B595-4CBB-BBDD-25E2E216B098}" dt="2021-12-03T21:17:02.257" v="1359" actId="1035"/>
        <pc:sldMkLst>
          <pc:docMk/>
          <pc:sldMk cId="1109192740" sldId="985"/>
        </pc:sldMkLst>
        <pc:spChg chg="add del mod">
          <ac:chgData name="MARES HERNANDEZ DANIEL" userId="231cbc1f-68a7-4970-9251-ce233e4fa21f" providerId="ADAL" clId="{8FC6D130-B595-4CBB-BBDD-25E2E216B098}" dt="2021-12-03T20:16:58.585" v="510" actId="478"/>
          <ac:spMkLst>
            <pc:docMk/>
            <pc:sldMk cId="1109192740" sldId="985"/>
            <ac:spMk id="5" creationId="{680302C5-545E-4CA3-BC0A-3EA27FCB016F}"/>
          </ac:spMkLst>
        </pc:spChg>
        <pc:spChg chg="add del mod">
          <ac:chgData name="MARES HERNANDEZ DANIEL" userId="231cbc1f-68a7-4970-9251-ce233e4fa21f" providerId="ADAL" clId="{8FC6D130-B595-4CBB-BBDD-25E2E216B098}" dt="2021-12-03T20:25:49.502" v="579" actId="478"/>
          <ac:spMkLst>
            <pc:docMk/>
            <pc:sldMk cId="1109192740" sldId="985"/>
            <ac:spMk id="6" creationId="{8F433729-F7B7-4070-9567-2E163C5C052F}"/>
          </ac:spMkLst>
        </pc:spChg>
        <pc:spChg chg="add del">
          <ac:chgData name="MARES HERNANDEZ DANIEL" userId="231cbc1f-68a7-4970-9251-ce233e4fa21f" providerId="ADAL" clId="{8FC6D130-B595-4CBB-BBDD-25E2E216B098}" dt="2021-12-03T20:21:53.640" v="559" actId="478"/>
          <ac:spMkLst>
            <pc:docMk/>
            <pc:sldMk cId="1109192740" sldId="985"/>
            <ac:spMk id="7" creationId="{2D661112-B130-4495-9B73-0B12EC10DBE1}"/>
          </ac:spMkLst>
        </pc:spChg>
        <pc:spChg chg="add del mod">
          <ac:chgData name="MARES HERNANDEZ DANIEL" userId="231cbc1f-68a7-4970-9251-ce233e4fa21f" providerId="ADAL" clId="{8FC6D130-B595-4CBB-BBDD-25E2E216B098}" dt="2021-12-03T20:59:09.334" v="1287" actId="478"/>
          <ac:spMkLst>
            <pc:docMk/>
            <pc:sldMk cId="1109192740" sldId="985"/>
            <ac:spMk id="8" creationId="{C4B9B19E-4CC6-443B-B830-C58123B9CE45}"/>
          </ac:spMkLst>
        </pc:spChg>
        <pc:spChg chg="add del mod ord">
          <ac:chgData name="MARES HERNANDEZ DANIEL" userId="231cbc1f-68a7-4970-9251-ce233e4fa21f" providerId="ADAL" clId="{8FC6D130-B595-4CBB-BBDD-25E2E216B098}" dt="2021-12-03T20:20:44.169" v="550" actId="478"/>
          <ac:spMkLst>
            <pc:docMk/>
            <pc:sldMk cId="1109192740" sldId="985"/>
            <ac:spMk id="9" creationId="{0B962337-970E-4A84-997A-BA961FB4B181}"/>
          </ac:spMkLst>
        </pc:spChg>
        <pc:spChg chg="add mod">
          <ac:chgData name="MARES HERNANDEZ DANIEL" userId="231cbc1f-68a7-4970-9251-ce233e4fa21f" providerId="ADAL" clId="{8FC6D130-B595-4CBB-BBDD-25E2E216B098}" dt="2021-12-03T21:17:02.257" v="1359" actId="1035"/>
          <ac:spMkLst>
            <pc:docMk/>
            <pc:sldMk cId="1109192740" sldId="985"/>
            <ac:spMk id="10" creationId="{F8FD4F43-2464-4E1B-BCAD-F5D2267A390D}"/>
          </ac:spMkLst>
        </pc:spChg>
        <pc:spChg chg="add del mod">
          <ac:chgData name="MARES HERNANDEZ DANIEL" userId="231cbc1f-68a7-4970-9251-ce233e4fa21f" providerId="ADAL" clId="{8FC6D130-B595-4CBB-BBDD-25E2E216B098}" dt="2021-12-03T20:21:10.653" v="555" actId="478"/>
          <ac:spMkLst>
            <pc:docMk/>
            <pc:sldMk cId="1109192740" sldId="985"/>
            <ac:spMk id="12" creationId="{22788330-8276-4720-A9F6-516A033CC208}"/>
          </ac:spMkLst>
        </pc:spChg>
        <pc:spChg chg="add mod">
          <ac:chgData name="MARES HERNANDEZ DANIEL" userId="231cbc1f-68a7-4970-9251-ce233e4fa21f" providerId="ADAL" clId="{8FC6D130-B595-4CBB-BBDD-25E2E216B098}" dt="2021-12-03T20:32:32.202" v="669" actId="1038"/>
          <ac:spMkLst>
            <pc:docMk/>
            <pc:sldMk cId="1109192740" sldId="985"/>
            <ac:spMk id="14" creationId="{51999A5C-7556-48FB-9A46-9E70C716D64C}"/>
          </ac:spMkLst>
        </pc:spChg>
        <pc:spChg chg="add del mod">
          <ac:chgData name="MARES HERNANDEZ DANIEL" userId="231cbc1f-68a7-4970-9251-ce233e4fa21f" providerId="ADAL" clId="{8FC6D130-B595-4CBB-BBDD-25E2E216B098}" dt="2021-12-03T20:32:37.360" v="670" actId="478"/>
          <ac:spMkLst>
            <pc:docMk/>
            <pc:sldMk cId="1109192740" sldId="985"/>
            <ac:spMk id="15" creationId="{72E72731-443F-4437-A0A0-D630CCAAC7A5}"/>
          </ac:spMkLst>
        </pc:spChg>
        <pc:spChg chg="add mod">
          <ac:chgData name="MARES HERNANDEZ DANIEL" userId="231cbc1f-68a7-4970-9251-ce233e4fa21f" providerId="ADAL" clId="{8FC6D130-B595-4CBB-BBDD-25E2E216B098}" dt="2021-12-03T20:35:11.628" v="777" actId="1038"/>
          <ac:spMkLst>
            <pc:docMk/>
            <pc:sldMk cId="1109192740" sldId="985"/>
            <ac:spMk id="16" creationId="{F9DB8D7B-7686-44BE-AAA1-5E450E8A085B}"/>
          </ac:spMkLst>
        </pc:spChg>
        <pc:spChg chg="del">
          <ac:chgData name="MARES HERNANDEZ DANIEL" userId="231cbc1f-68a7-4970-9251-ce233e4fa21f" providerId="ADAL" clId="{8FC6D130-B595-4CBB-BBDD-25E2E216B098}" dt="2021-12-03T20:07:50.230" v="402" actId="478"/>
          <ac:spMkLst>
            <pc:docMk/>
            <pc:sldMk cId="1109192740" sldId="985"/>
            <ac:spMk id="18" creationId="{D91F2578-8C9F-4874-A1D1-55379F507B11}"/>
          </ac:spMkLst>
        </pc:spChg>
        <pc:spChg chg="del mod ord">
          <ac:chgData name="MARES HERNANDEZ DANIEL" userId="231cbc1f-68a7-4970-9251-ce233e4fa21f" providerId="ADAL" clId="{8FC6D130-B595-4CBB-BBDD-25E2E216B098}" dt="2021-12-03T20:58:50.429" v="1286" actId="478"/>
          <ac:spMkLst>
            <pc:docMk/>
            <pc:sldMk cId="1109192740" sldId="985"/>
            <ac:spMk id="19" creationId="{3079D037-764D-466E-B110-80CCF19248E1}"/>
          </ac:spMkLst>
        </pc:spChg>
        <pc:spChg chg="add del mod">
          <ac:chgData name="MARES HERNANDEZ DANIEL" userId="231cbc1f-68a7-4970-9251-ce233e4fa21f" providerId="ADAL" clId="{8FC6D130-B595-4CBB-BBDD-25E2E216B098}" dt="2021-12-03T20:38:18.561" v="865" actId="478"/>
          <ac:spMkLst>
            <pc:docMk/>
            <pc:sldMk cId="1109192740" sldId="985"/>
            <ac:spMk id="20" creationId="{CEED0054-4692-470E-AF49-919BD7526C2A}"/>
          </ac:spMkLst>
        </pc:spChg>
        <pc:spChg chg="add mod">
          <ac:chgData name="MARES HERNANDEZ DANIEL" userId="231cbc1f-68a7-4970-9251-ce233e4fa21f" providerId="ADAL" clId="{8FC6D130-B595-4CBB-BBDD-25E2E216B098}" dt="2021-12-03T21:16:48.369" v="1358" actId="1035"/>
          <ac:spMkLst>
            <pc:docMk/>
            <pc:sldMk cId="1109192740" sldId="985"/>
            <ac:spMk id="21" creationId="{C2F19F27-0706-492C-8A96-853C671BB036}"/>
          </ac:spMkLst>
        </pc:spChg>
        <pc:spChg chg="add mod">
          <ac:chgData name="MARES HERNANDEZ DANIEL" userId="231cbc1f-68a7-4970-9251-ce233e4fa21f" providerId="ADAL" clId="{8FC6D130-B595-4CBB-BBDD-25E2E216B098}" dt="2021-12-03T21:16:35.589" v="1346" actId="403"/>
          <ac:spMkLst>
            <pc:docMk/>
            <pc:sldMk cId="1109192740" sldId="985"/>
            <ac:spMk id="22" creationId="{94EF0981-85B7-459C-82B9-57C3AA38FB02}"/>
          </ac:spMkLst>
        </pc:spChg>
        <pc:spChg chg="add mod">
          <ac:chgData name="MARES HERNANDEZ DANIEL" userId="231cbc1f-68a7-4970-9251-ce233e4fa21f" providerId="ADAL" clId="{8FC6D130-B595-4CBB-BBDD-25E2E216B098}" dt="2021-12-03T21:16:37.129" v="1347" actId="403"/>
          <ac:spMkLst>
            <pc:docMk/>
            <pc:sldMk cId="1109192740" sldId="985"/>
            <ac:spMk id="23" creationId="{30661F00-B657-4C73-AB8C-D40CDA6B77BA}"/>
          </ac:spMkLst>
        </pc:spChg>
        <pc:spChg chg="mod">
          <ac:chgData name="MARES HERNANDEZ DANIEL" userId="231cbc1f-68a7-4970-9251-ce233e4fa21f" providerId="ADAL" clId="{8FC6D130-B595-4CBB-BBDD-25E2E216B098}" dt="2021-12-03T20:34:41.119" v="772" actId="20577"/>
          <ac:spMkLst>
            <pc:docMk/>
            <pc:sldMk cId="1109192740" sldId="985"/>
            <ac:spMk id="26" creationId="{F34FD9BF-6917-B846-86F1-0CAE4F2594B2}"/>
          </ac:spMkLst>
        </pc:spChg>
        <pc:graphicFrameChg chg="add del modGraphic">
          <ac:chgData name="MARES HERNANDEZ DANIEL" userId="231cbc1f-68a7-4970-9251-ce233e4fa21f" providerId="ADAL" clId="{8FC6D130-B595-4CBB-BBDD-25E2E216B098}" dt="2021-12-03T20:06:11.585" v="400" actId="478"/>
          <ac:graphicFrameMkLst>
            <pc:docMk/>
            <pc:sldMk cId="1109192740" sldId="985"/>
            <ac:graphicFrameMk id="3" creationId="{970C0A48-18A9-49A4-A7E2-C0F1837FFB8C}"/>
          </ac:graphicFrameMkLst>
        </pc:graphicFrameChg>
        <pc:graphicFrameChg chg="add del mod modGraphic">
          <ac:chgData name="MARES HERNANDEZ DANIEL" userId="231cbc1f-68a7-4970-9251-ce233e4fa21f" providerId="ADAL" clId="{8FC6D130-B595-4CBB-BBDD-25E2E216B098}" dt="2021-12-03T21:13:06.577" v="1333"/>
          <ac:graphicFrameMkLst>
            <pc:docMk/>
            <pc:sldMk cId="1109192740" sldId="985"/>
            <ac:graphicFrameMk id="4" creationId="{0681D9EC-5730-446F-809E-65D502F62D28}"/>
          </ac:graphicFrameMkLst>
        </pc:graphicFrameChg>
        <pc:picChg chg="mod">
          <ac:chgData name="MARES HERNANDEZ DANIEL" userId="231cbc1f-68a7-4970-9251-ce233e4fa21f" providerId="ADAL" clId="{8FC6D130-B595-4CBB-BBDD-25E2E216B098}" dt="2021-12-03T21:14:18.809" v="1337" actId="1076"/>
          <ac:picMkLst>
            <pc:docMk/>
            <pc:sldMk cId="1109192740" sldId="985"/>
            <ac:picMk id="27" creationId="{E48592E6-CEDC-0F4A-B67A-3CA5E08ABCBB}"/>
          </ac:picMkLst>
        </pc:picChg>
      </pc:sldChg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1568833336" sldId="990"/>
        </pc:sldMkLst>
      </pc:sldChg>
      <pc:sldChg chg="add del">
        <pc:chgData name="MARES HERNANDEZ DANIEL" userId="231cbc1f-68a7-4970-9251-ce233e4fa21f" providerId="ADAL" clId="{8FC6D130-B595-4CBB-BBDD-25E2E216B098}" dt="2021-12-03T21:02:49.985" v="1294" actId="2696"/>
        <pc:sldMkLst>
          <pc:docMk/>
          <pc:sldMk cId="3320778856" sldId="1003"/>
        </pc:sldMkLst>
      </pc:sldChg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1051005657" sldId="1004"/>
        </pc:sldMkLst>
      </pc:sldChg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1251287616" sldId="1005"/>
        </pc:sldMkLst>
      </pc:sldChg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3039419015" sldId="1006"/>
        </pc:sldMkLst>
      </pc:sldChg>
      <pc:sldChg chg="add">
        <pc:chgData name="MARES HERNANDEZ DANIEL" userId="231cbc1f-68a7-4970-9251-ce233e4fa21f" providerId="ADAL" clId="{8FC6D130-B595-4CBB-BBDD-25E2E216B098}" dt="2021-12-03T19:49:37.543" v="0"/>
        <pc:sldMkLst>
          <pc:docMk/>
          <pc:sldMk cId="2883957626" sldId="1007"/>
        </pc:sldMkLst>
      </pc:sldChg>
      <pc:sldChg chg="modSp add mod">
        <pc:chgData name="MARES HERNANDEZ DANIEL" userId="231cbc1f-68a7-4970-9251-ce233e4fa21f" providerId="ADAL" clId="{8FC6D130-B595-4CBB-BBDD-25E2E216B098}" dt="2021-12-03T20:00:32.013" v="331" actId="14100"/>
        <pc:sldMkLst>
          <pc:docMk/>
          <pc:sldMk cId="239114107" sldId="1008"/>
        </pc:sldMkLst>
        <pc:spChg chg="mod">
          <ac:chgData name="MARES HERNANDEZ DANIEL" userId="231cbc1f-68a7-4970-9251-ce233e4fa21f" providerId="ADAL" clId="{8FC6D130-B595-4CBB-BBDD-25E2E216B098}" dt="2021-12-03T20:00:32.013" v="331" actId="14100"/>
          <ac:spMkLst>
            <pc:docMk/>
            <pc:sldMk cId="239114107" sldId="1008"/>
            <ac:spMk id="18" creationId="{D91F2578-8C9F-4874-A1D1-55379F507B11}"/>
          </ac:spMkLst>
        </pc:spChg>
        <pc:spChg chg="mod">
          <ac:chgData name="MARES HERNANDEZ DANIEL" userId="231cbc1f-68a7-4970-9251-ce233e4fa21f" providerId="ADAL" clId="{8FC6D130-B595-4CBB-BBDD-25E2E216B098}" dt="2021-12-03T19:58:38.739" v="291" actId="14100"/>
          <ac:spMkLst>
            <pc:docMk/>
            <pc:sldMk cId="239114107" sldId="1008"/>
            <ac:spMk id="19" creationId="{3079D037-764D-466E-B110-80CCF19248E1}"/>
          </ac:spMkLst>
        </pc:spChg>
        <pc:spChg chg="mod">
          <ac:chgData name="MARES HERNANDEZ DANIEL" userId="231cbc1f-68a7-4970-9251-ce233e4fa21f" providerId="ADAL" clId="{8FC6D130-B595-4CBB-BBDD-25E2E216B098}" dt="2021-12-03T19:55:30.822" v="256" actId="6549"/>
          <ac:spMkLst>
            <pc:docMk/>
            <pc:sldMk cId="239114107" sldId="1008"/>
            <ac:spMk id="26" creationId="{F34FD9BF-6917-B846-86F1-0CAE4F2594B2}"/>
          </ac:spMkLst>
        </pc:spChg>
        <pc:picChg chg="mod">
          <ac:chgData name="MARES HERNANDEZ DANIEL" userId="231cbc1f-68a7-4970-9251-ce233e4fa21f" providerId="ADAL" clId="{8FC6D130-B595-4CBB-BBDD-25E2E216B098}" dt="2021-12-03T19:58:33.023" v="290" actId="1035"/>
          <ac:picMkLst>
            <pc:docMk/>
            <pc:sldMk cId="239114107" sldId="1008"/>
            <ac:picMk id="27" creationId="{E48592E6-CEDC-0F4A-B67A-3CA5E08ABCBB}"/>
          </ac:picMkLst>
        </pc:picChg>
      </pc:sldChg>
      <pc:sldChg chg="addSp delSp modSp add del mod ord">
        <pc:chgData name="MARES HERNANDEZ DANIEL" userId="231cbc1f-68a7-4970-9251-ce233e4fa21f" providerId="ADAL" clId="{8FC6D130-B595-4CBB-BBDD-25E2E216B098}" dt="2021-12-03T21:21:29.399" v="1365" actId="2696"/>
        <pc:sldMkLst>
          <pc:docMk/>
          <pc:sldMk cId="2021324582" sldId="1009"/>
        </pc:sldMkLst>
        <pc:spChg chg="del">
          <ac:chgData name="MARES HERNANDEZ DANIEL" userId="231cbc1f-68a7-4970-9251-ce233e4fa21f" providerId="ADAL" clId="{8FC6D130-B595-4CBB-BBDD-25E2E216B098}" dt="2021-12-03T20:47:59.860" v="1091" actId="478"/>
          <ac:spMkLst>
            <pc:docMk/>
            <pc:sldMk cId="2021324582" sldId="1009"/>
            <ac:spMk id="19" creationId="{3079D037-764D-466E-B110-80CCF19248E1}"/>
          </ac:spMkLst>
        </pc:spChg>
        <pc:spChg chg="mod">
          <ac:chgData name="MARES HERNANDEZ DANIEL" userId="231cbc1f-68a7-4970-9251-ce233e4fa21f" providerId="ADAL" clId="{8FC6D130-B595-4CBB-BBDD-25E2E216B098}" dt="2021-12-03T20:46:10.057" v="999" actId="1076"/>
          <ac:spMkLst>
            <pc:docMk/>
            <pc:sldMk cId="2021324582" sldId="1009"/>
            <ac:spMk id="21" creationId="{C2F19F27-0706-492C-8A96-853C671BB036}"/>
          </ac:spMkLst>
        </pc:spChg>
        <pc:graphicFrameChg chg="add del mod modGraphic">
          <ac:chgData name="MARES HERNANDEZ DANIEL" userId="231cbc1f-68a7-4970-9251-ce233e4fa21f" providerId="ADAL" clId="{8FC6D130-B595-4CBB-BBDD-25E2E216B098}" dt="2021-12-03T20:49:39.679" v="1095" actId="478"/>
          <ac:graphicFrameMkLst>
            <pc:docMk/>
            <pc:sldMk cId="2021324582" sldId="1009"/>
            <ac:graphicFrameMk id="3" creationId="{4E1333ED-ADB0-4D38-AA96-A2069FE48CD6}"/>
          </ac:graphicFrameMkLst>
        </pc:graphicFrameChg>
      </pc:sldChg>
      <pc:sldChg chg="modSp add del mod">
        <pc:chgData name="MARES HERNANDEZ DANIEL" userId="231cbc1f-68a7-4970-9251-ce233e4fa21f" providerId="ADAL" clId="{8FC6D130-B595-4CBB-BBDD-25E2E216B098}" dt="2021-12-03T20:01:20.176" v="332" actId="2696"/>
        <pc:sldMkLst>
          <pc:docMk/>
          <pc:sldMk cId="2585992099" sldId="1009"/>
        </pc:sldMkLst>
        <pc:spChg chg="mod">
          <ac:chgData name="MARES HERNANDEZ DANIEL" userId="231cbc1f-68a7-4970-9251-ce233e4fa21f" providerId="ADAL" clId="{8FC6D130-B595-4CBB-BBDD-25E2E216B098}" dt="2021-12-03T19:53:03.466" v="59" actId="21"/>
          <ac:spMkLst>
            <pc:docMk/>
            <pc:sldMk cId="2585992099" sldId="1009"/>
            <ac:spMk id="18" creationId="{D91F2578-8C9F-4874-A1D1-55379F507B11}"/>
          </ac:spMkLst>
        </pc:spChg>
      </pc:sldChg>
      <pc:sldChg chg="add del">
        <pc:chgData name="MARES HERNANDEZ DANIEL" userId="231cbc1f-68a7-4970-9251-ce233e4fa21f" providerId="ADAL" clId="{8FC6D130-B595-4CBB-BBDD-25E2E216B098}" dt="2021-12-03T21:21:33.352" v="1366" actId="2696"/>
        <pc:sldMkLst>
          <pc:docMk/>
          <pc:sldMk cId="595123466" sldId="1010"/>
        </pc:sldMkLst>
      </pc:sldChg>
      <pc:sldChg chg="modSp add mod">
        <pc:chgData name="MARES HERNANDEZ DANIEL" userId="231cbc1f-68a7-4970-9251-ce233e4fa21f" providerId="ADAL" clId="{8FC6D130-B595-4CBB-BBDD-25E2E216B098}" dt="2021-12-03T21:35:46.221" v="1877" actId="20577"/>
        <pc:sldMkLst>
          <pc:docMk/>
          <pc:sldMk cId="3541247596" sldId="1017"/>
        </pc:sldMkLst>
        <pc:spChg chg="mod">
          <ac:chgData name="MARES HERNANDEZ DANIEL" userId="231cbc1f-68a7-4970-9251-ce233e4fa21f" providerId="ADAL" clId="{8FC6D130-B595-4CBB-BBDD-25E2E216B098}" dt="2021-12-03T21:24:48.491" v="1764" actId="6549"/>
          <ac:spMkLst>
            <pc:docMk/>
            <pc:sldMk cId="3541247596" sldId="1017"/>
            <ac:spMk id="8" creationId="{19255EB0-57C6-4D77-B1EE-7D536C2E736C}"/>
          </ac:spMkLst>
        </pc:spChg>
        <pc:spChg chg="mod">
          <ac:chgData name="MARES HERNANDEZ DANIEL" userId="231cbc1f-68a7-4970-9251-ce233e4fa21f" providerId="ADAL" clId="{8FC6D130-B595-4CBB-BBDD-25E2E216B098}" dt="2021-12-03T21:30:39.082" v="1865" actId="20577"/>
          <ac:spMkLst>
            <pc:docMk/>
            <pc:sldMk cId="3541247596" sldId="1017"/>
            <ac:spMk id="9" creationId="{AAAC828D-9231-4FFE-BE0C-953F2A2CAD53}"/>
          </ac:spMkLst>
        </pc:spChg>
        <pc:graphicFrameChg chg="mod modGraphic">
          <ac:chgData name="MARES HERNANDEZ DANIEL" userId="231cbc1f-68a7-4970-9251-ce233e4fa21f" providerId="ADAL" clId="{8FC6D130-B595-4CBB-BBDD-25E2E216B098}" dt="2021-12-03T21:35:46.221" v="1877" actId="20577"/>
          <ac:graphicFrameMkLst>
            <pc:docMk/>
            <pc:sldMk cId="3541247596" sldId="1017"/>
            <ac:graphicFrameMk id="6" creationId="{75AAFFE7-87F3-4875-8BBB-B0189FF68F87}"/>
          </ac:graphicFrameMkLst>
        </pc:graphicFrameChg>
      </pc:sldChg>
    </pc:docChg>
  </pc:docChgLst>
  <pc:docChgLst>
    <pc:chgData name="CUELLAR RIO MANUEL" userId="S::manuel.cuellar@inegi.org.mx::4a4615b1-afef-4fca-96c0-651c06ddfd64" providerId="AD" clId="Web-{D8D967AD-C815-602C-F982-B0DCB74E36BA}"/>
    <pc:docChg chg="modSld">
      <pc:chgData name="CUELLAR RIO MANUEL" userId="S::manuel.cuellar@inegi.org.mx::4a4615b1-afef-4fca-96c0-651c06ddfd64" providerId="AD" clId="Web-{D8D967AD-C815-602C-F982-B0DCB74E36BA}" dt="2021-12-03T18:22:59.340" v="19"/>
      <pc:docMkLst>
        <pc:docMk/>
      </pc:docMkLst>
      <pc:sldChg chg="modSp">
        <pc:chgData name="CUELLAR RIO MANUEL" userId="S::manuel.cuellar@inegi.org.mx::4a4615b1-afef-4fca-96c0-651c06ddfd64" providerId="AD" clId="Web-{D8D967AD-C815-602C-F982-B0DCB74E36BA}" dt="2021-12-03T18:13:15.632" v="4" actId="14100"/>
        <pc:sldMkLst>
          <pc:docMk/>
          <pc:sldMk cId="730704169" sldId="944"/>
        </pc:sldMkLst>
        <pc:spChg chg="mod">
          <ac:chgData name="CUELLAR RIO MANUEL" userId="S::manuel.cuellar@inegi.org.mx::4a4615b1-afef-4fca-96c0-651c06ddfd64" providerId="AD" clId="Web-{D8D967AD-C815-602C-F982-B0DCB74E36BA}" dt="2021-12-03T18:13:15.632" v="4" actId="14100"/>
          <ac:spMkLst>
            <pc:docMk/>
            <pc:sldMk cId="730704169" sldId="944"/>
            <ac:spMk id="12" creationId="{84A4BAA8-D5D4-2F44-8AF7-EA873A2ABA57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0:59.801" v="9"/>
        <pc:sldMkLst>
          <pc:docMk/>
          <pc:sldMk cId="1729540775" sldId="983"/>
        </pc:sldMkLst>
        <pc:spChg chg="mod">
          <ac:chgData name="CUELLAR RIO MANUEL" userId="S::manuel.cuellar@inegi.org.mx::4a4615b1-afef-4fca-96c0-651c06ddfd64" providerId="AD" clId="Web-{D8D967AD-C815-602C-F982-B0DCB74E36BA}" dt="2021-12-03T18:20:59.801" v="9"/>
          <ac:spMkLst>
            <pc:docMk/>
            <pc:sldMk cId="1729540775" sldId="983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2:59.340" v="19"/>
        <pc:sldMkLst>
          <pc:docMk/>
          <pc:sldMk cId="3256854724" sldId="989"/>
        </pc:sldMkLst>
        <pc:spChg chg="mod">
          <ac:chgData name="CUELLAR RIO MANUEL" userId="S::manuel.cuellar@inegi.org.mx::4a4615b1-afef-4fca-96c0-651c06ddfd64" providerId="AD" clId="Web-{D8D967AD-C815-602C-F982-B0DCB74E36BA}" dt="2021-12-03T18:14:47.950" v="8" actId="20577"/>
          <ac:spMkLst>
            <pc:docMk/>
            <pc:sldMk cId="3256854724" sldId="989"/>
            <ac:spMk id="13" creationId="{23C81502-9268-41AB-836F-DC8AAF426EF7}"/>
          </ac:spMkLst>
        </pc:spChg>
        <pc:spChg chg="mod">
          <ac:chgData name="CUELLAR RIO MANUEL" userId="S::manuel.cuellar@inegi.org.mx::4a4615b1-afef-4fca-96c0-651c06ddfd64" providerId="AD" clId="Web-{D8D967AD-C815-602C-F982-B0DCB74E36BA}" dt="2021-12-03T18:22:59.340" v="19"/>
          <ac:spMkLst>
            <pc:docMk/>
            <pc:sldMk cId="3256854724" sldId="989"/>
            <ac:spMk id="84" creationId="{B6854BAB-ED55-584B-810D-304B49E8FBE2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2:50.433" v="18"/>
        <pc:sldMkLst>
          <pc:docMk/>
          <pc:sldMk cId="1155104665" sldId="994"/>
        </pc:sldMkLst>
        <pc:spChg chg="mod">
          <ac:chgData name="CUELLAR RIO MANUEL" userId="S::manuel.cuellar@inegi.org.mx::4a4615b1-afef-4fca-96c0-651c06ddfd64" providerId="AD" clId="Web-{D8D967AD-C815-602C-F982-B0DCB74E36BA}" dt="2021-12-03T18:22:50.433" v="18"/>
          <ac:spMkLst>
            <pc:docMk/>
            <pc:sldMk cId="1155104665" sldId="994"/>
            <ac:spMk id="84" creationId="{B6854BAB-ED55-584B-810D-304B49E8FBE2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07.020" v="10"/>
        <pc:sldMkLst>
          <pc:docMk/>
          <pc:sldMk cId="1505484893" sldId="995"/>
        </pc:sldMkLst>
        <pc:spChg chg="mod">
          <ac:chgData name="CUELLAR RIO MANUEL" userId="S::manuel.cuellar@inegi.org.mx::4a4615b1-afef-4fca-96c0-651c06ddfd64" providerId="AD" clId="Web-{D8D967AD-C815-602C-F982-B0DCB74E36BA}" dt="2021-12-03T18:21:07.020" v="10"/>
          <ac:spMkLst>
            <pc:docMk/>
            <pc:sldMk cId="1505484893" sldId="995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28.725" v="13"/>
        <pc:sldMkLst>
          <pc:docMk/>
          <pc:sldMk cId="2738375790" sldId="996"/>
        </pc:sldMkLst>
        <pc:spChg chg="mod">
          <ac:chgData name="CUELLAR RIO MANUEL" userId="S::manuel.cuellar@inegi.org.mx::4a4615b1-afef-4fca-96c0-651c06ddfd64" providerId="AD" clId="Web-{D8D967AD-C815-602C-F982-B0DCB74E36BA}" dt="2021-12-03T18:21:28.725" v="13"/>
          <ac:spMkLst>
            <pc:docMk/>
            <pc:sldMk cId="2738375790" sldId="996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36.803" v="14"/>
        <pc:sldMkLst>
          <pc:docMk/>
          <pc:sldMk cId="3297516051" sldId="997"/>
        </pc:sldMkLst>
        <pc:spChg chg="mod">
          <ac:chgData name="CUELLAR RIO MANUEL" userId="S::manuel.cuellar@inegi.org.mx::4a4615b1-afef-4fca-96c0-651c06ddfd64" providerId="AD" clId="Web-{D8D967AD-C815-602C-F982-B0DCB74E36BA}" dt="2021-12-03T18:21:36.803" v="14"/>
          <ac:spMkLst>
            <pc:docMk/>
            <pc:sldMk cId="3297516051" sldId="997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43.554" v="15"/>
        <pc:sldMkLst>
          <pc:docMk/>
          <pc:sldMk cId="3770771347" sldId="998"/>
        </pc:sldMkLst>
        <pc:spChg chg="mod">
          <ac:chgData name="CUELLAR RIO MANUEL" userId="S::manuel.cuellar@inegi.org.mx::4a4615b1-afef-4fca-96c0-651c06ddfd64" providerId="AD" clId="Web-{D8D967AD-C815-602C-F982-B0DCB74E36BA}" dt="2021-12-03T18:21:43.554" v="15"/>
          <ac:spMkLst>
            <pc:docMk/>
            <pc:sldMk cId="3770771347" sldId="998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58.414" v="17"/>
        <pc:sldMkLst>
          <pc:docMk/>
          <pc:sldMk cId="1676993313" sldId="999"/>
        </pc:sldMkLst>
        <pc:spChg chg="mod">
          <ac:chgData name="CUELLAR RIO MANUEL" userId="S::manuel.cuellar@inegi.org.mx::4a4615b1-afef-4fca-96c0-651c06ddfd64" providerId="AD" clId="Web-{D8D967AD-C815-602C-F982-B0DCB74E36BA}" dt="2021-12-03T18:21:58.414" v="17"/>
          <ac:spMkLst>
            <pc:docMk/>
            <pc:sldMk cId="1676993313" sldId="999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51.335" v="16"/>
        <pc:sldMkLst>
          <pc:docMk/>
          <pc:sldMk cId="3769531885" sldId="1000"/>
        </pc:sldMkLst>
        <pc:spChg chg="mod">
          <ac:chgData name="CUELLAR RIO MANUEL" userId="S::manuel.cuellar@inegi.org.mx::4a4615b1-afef-4fca-96c0-651c06ddfd64" providerId="AD" clId="Web-{D8D967AD-C815-602C-F982-B0DCB74E36BA}" dt="2021-12-03T18:21:51.335" v="16"/>
          <ac:spMkLst>
            <pc:docMk/>
            <pc:sldMk cId="3769531885" sldId="1000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21.615" v="12"/>
        <pc:sldMkLst>
          <pc:docMk/>
          <pc:sldMk cId="4058831326" sldId="1001"/>
        </pc:sldMkLst>
        <pc:spChg chg="mod">
          <ac:chgData name="CUELLAR RIO MANUEL" userId="S::manuel.cuellar@inegi.org.mx::4a4615b1-afef-4fca-96c0-651c06ddfd64" providerId="AD" clId="Web-{D8D967AD-C815-602C-F982-B0DCB74E36BA}" dt="2021-12-03T18:21:21.615" v="12"/>
          <ac:spMkLst>
            <pc:docMk/>
            <pc:sldMk cId="4058831326" sldId="1001"/>
            <ac:spMk id="13" creationId="{E05EF47D-BF29-49A0-8A87-E41DF7D8B046}"/>
          </ac:spMkLst>
        </pc:spChg>
      </pc:sldChg>
      <pc:sldChg chg="modSp">
        <pc:chgData name="CUELLAR RIO MANUEL" userId="S::manuel.cuellar@inegi.org.mx::4a4615b1-afef-4fca-96c0-651c06ddfd64" providerId="AD" clId="Web-{D8D967AD-C815-602C-F982-B0DCB74E36BA}" dt="2021-12-03T18:21:14.442" v="11"/>
        <pc:sldMkLst>
          <pc:docMk/>
          <pc:sldMk cId="593234203" sldId="1002"/>
        </pc:sldMkLst>
        <pc:spChg chg="mod">
          <ac:chgData name="CUELLAR RIO MANUEL" userId="S::manuel.cuellar@inegi.org.mx::4a4615b1-afef-4fca-96c0-651c06ddfd64" providerId="AD" clId="Web-{D8D967AD-C815-602C-F982-B0DCB74E36BA}" dt="2021-12-03T18:21:14.442" v="11"/>
          <ac:spMkLst>
            <pc:docMk/>
            <pc:sldMk cId="593234203" sldId="1002"/>
            <ac:spMk id="13" creationId="{E05EF47D-BF29-49A0-8A87-E41DF7D8B046}"/>
          </ac:spMkLst>
        </pc:spChg>
      </pc:sldChg>
    </pc:docChg>
  </pc:docChgLst>
  <pc:docChgLst>
    <pc:chgData name="MARES HERNANDEZ DANIEL" userId="S::daniel.mares@inegi.org.mx::231cbc1f-68a7-4970-9251-ce233e4fa21f" providerId="AD" clId="Web-{41968FEB-7EE4-BF79-FB89-7844236B38FD}"/>
    <pc:docChg chg="modSld">
      <pc:chgData name="MARES HERNANDEZ DANIEL" userId="S::daniel.mares@inegi.org.mx::231cbc1f-68a7-4970-9251-ce233e4fa21f" providerId="AD" clId="Web-{41968FEB-7EE4-BF79-FB89-7844236B38FD}" dt="2021-12-03T19:47:39.765" v="1"/>
      <pc:docMkLst>
        <pc:docMk/>
      </pc:docMkLst>
      <pc:sldChg chg="addSp delSp modSp">
        <pc:chgData name="MARES HERNANDEZ DANIEL" userId="S::daniel.mares@inegi.org.mx::231cbc1f-68a7-4970-9251-ce233e4fa21f" providerId="AD" clId="Web-{41968FEB-7EE4-BF79-FB89-7844236B38FD}" dt="2021-12-03T19:47:39.765" v="1"/>
        <pc:sldMkLst>
          <pc:docMk/>
          <pc:sldMk cId="1109192740" sldId="985"/>
        </pc:sldMkLst>
        <pc:picChg chg="add del mod">
          <ac:chgData name="MARES HERNANDEZ DANIEL" userId="S::daniel.mares@inegi.org.mx::231cbc1f-68a7-4970-9251-ce233e4fa21f" providerId="AD" clId="Web-{41968FEB-7EE4-BF79-FB89-7844236B38FD}" dt="2021-12-03T19:47:39.765" v="1"/>
          <ac:picMkLst>
            <pc:docMk/>
            <pc:sldMk cId="1109192740" sldId="985"/>
            <ac:picMk id="3" creationId="{660ADB0C-4AC5-4D0B-8C9F-87394C3F2CB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0.2%20SUBDIR%20ESTANDARIZACI&#211;N%20INTEROPERABILIDAD\EVALUACI&#211;N%20DEL%20CUESTIONARIO%20DE%20MADUREZ\M&#233;todo%20de%20c&#225;lcul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'Indicador Global'!$G$3</c:f>
              <c:strCache>
                <c:ptCount val="1"/>
                <c:pt idx="0">
                  <c:v>Grado de madurez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33A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4D-4A32-AD81-B8ADFAC9FDCD}"/>
              </c:ext>
            </c:extLst>
          </c:dPt>
          <c:dPt>
            <c:idx val="2"/>
            <c:invertIfNegative val="0"/>
            <c:bubble3D val="0"/>
            <c:spPr>
              <a:solidFill>
                <a:srgbClr val="1BA3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48-4E09-A3C2-56228CC1A7F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248-4E09-A3C2-56228CC1A7F7}"/>
              </c:ext>
            </c:extLst>
          </c:dPt>
          <c:cat>
            <c:strRef>
              <c:f>'Indicador Global'!$F$4:$F$7</c:f>
              <c:strCache>
                <c:ptCount val="4"/>
                <c:pt idx="0">
                  <c:v>Organizacional</c:v>
                </c:pt>
                <c:pt idx="1">
                  <c:v>Humano</c:v>
                </c:pt>
                <c:pt idx="2">
                  <c:v>Datos</c:v>
                </c:pt>
                <c:pt idx="3">
                  <c:v>Tecnológica</c:v>
                </c:pt>
              </c:strCache>
            </c:strRef>
          </c:cat>
          <c:val>
            <c:numRef>
              <c:f>'Indicador Global'!$G$4:$G$7</c:f>
              <c:numCache>
                <c:formatCode>0.0</c:formatCode>
                <c:ptCount val="4"/>
                <c:pt idx="0">
                  <c:v>3.2832721088435375</c:v>
                </c:pt>
                <c:pt idx="1">
                  <c:v>2.9541064935064933</c:v>
                </c:pt>
                <c:pt idx="2">
                  <c:v>3.265267532467532</c:v>
                </c:pt>
                <c:pt idx="3">
                  <c:v>3.5304740259740259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8-4E09-A3C2-56228CC1A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76918336"/>
        <c:axId val="2076917920"/>
      </c:barChart>
      <c:catAx>
        <c:axId val="207691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076917920"/>
        <c:crosses val="autoZero"/>
        <c:auto val="1"/>
        <c:lblAlgn val="ctr"/>
        <c:lblOffset val="100"/>
        <c:noMultiLvlLbl val="0"/>
      </c:catAx>
      <c:valAx>
        <c:axId val="2076917920"/>
        <c:scaling>
          <c:orientation val="minMax"/>
          <c:max val="5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769183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9BA64-1FB4-4C0A-911E-2B93706AE5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250A1F1-8061-46F3-934B-C9F8330D6D81}">
      <dgm:prSet phldrT="[Texto]"/>
      <dgm:spPr/>
      <dgm:t>
        <a:bodyPr/>
        <a:lstStyle/>
        <a:p>
          <a:r>
            <a:rPr lang="es-MX"/>
            <a:t>Prueba piloto: ENSU, RENEM, MG y ENOE </a:t>
          </a:r>
        </a:p>
        <a:p>
          <a:r>
            <a:rPr lang="es-MX"/>
            <a:t>noviembre de 2020 a abril de 2021  </a:t>
          </a:r>
        </a:p>
      </dgm:t>
    </dgm:pt>
    <dgm:pt modelId="{332AB7A7-0A2B-45F4-86D6-9ECD9FB94776}" type="parTrans" cxnId="{B1AB1E2F-3F36-40A6-A963-3B9F543AE123}">
      <dgm:prSet/>
      <dgm:spPr/>
      <dgm:t>
        <a:bodyPr/>
        <a:lstStyle/>
        <a:p>
          <a:endParaRPr lang="es-MX"/>
        </a:p>
      </dgm:t>
    </dgm:pt>
    <dgm:pt modelId="{3A192A73-63BD-4F02-89DC-FA4EFA20D63C}" type="sibTrans" cxnId="{B1AB1E2F-3F36-40A6-A963-3B9F543AE123}">
      <dgm:prSet/>
      <dgm:spPr/>
      <dgm:t>
        <a:bodyPr/>
        <a:lstStyle/>
        <a:p>
          <a:endParaRPr lang="es-MX"/>
        </a:p>
      </dgm:t>
    </dgm:pt>
    <dgm:pt modelId="{F2FA28F4-28E9-4144-BFFB-4939CF63FC22}">
      <dgm:prSet phldrT="[Texto]"/>
      <dgm:spPr/>
      <dgm:t>
        <a:bodyPr/>
        <a:lstStyle/>
        <a:p>
          <a:r>
            <a:rPr lang="es-MX"/>
            <a:t>Taller de arquitectura de datos </a:t>
          </a:r>
        </a:p>
        <a:p>
          <a:r>
            <a:rPr lang="es-MX"/>
            <a:t>26 y 27 abril de 2021</a:t>
          </a:r>
        </a:p>
      </dgm:t>
    </dgm:pt>
    <dgm:pt modelId="{EF3DC0BC-1DD6-4739-95B5-B8F90C60AAAB}" type="parTrans" cxnId="{D779CFC4-009E-49D2-A1EC-7932E29A93BC}">
      <dgm:prSet/>
      <dgm:spPr/>
      <dgm:t>
        <a:bodyPr/>
        <a:lstStyle/>
        <a:p>
          <a:endParaRPr lang="es-MX"/>
        </a:p>
      </dgm:t>
    </dgm:pt>
    <dgm:pt modelId="{27BDE012-AF72-48EA-B815-9579A7695175}" type="sibTrans" cxnId="{D779CFC4-009E-49D2-A1EC-7932E29A93BC}">
      <dgm:prSet/>
      <dgm:spPr/>
      <dgm:t>
        <a:bodyPr/>
        <a:lstStyle/>
        <a:p>
          <a:endParaRPr lang="es-MX"/>
        </a:p>
      </dgm:t>
    </dgm:pt>
    <dgm:pt modelId="{582726B8-4BB9-4595-B754-53115E334514}">
      <dgm:prSet phldrT="[Texto]"/>
      <dgm:spPr/>
      <dgm:t>
        <a:bodyPr/>
        <a:lstStyle/>
        <a:p>
          <a:r>
            <a:rPr lang="es-MX"/>
            <a:t>Revelado de arquitecturas</a:t>
          </a:r>
        </a:p>
        <a:p>
          <a:r>
            <a:rPr lang="es-MX"/>
            <a:t>mayo a noviembre de 2021</a:t>
          </a:r>
        </a:p>
      </dgm:t>
    </dgm:pt>
    <dgm:pt modelId="{BEA9D724-8A03-418A-8B87-FC2674A149CE}" type="parTrans" cxnId="{01709DF9-7EBC-4268-8C75-8344BA3BFACE}">
      <dgm:prSet/>
      <dgm:spPr/>
      <dgm:t>
        <a:bodyPr/>
        <a:lstStyle/>
        <a:p>
          <a:endParaRPr lang="es-MX"/>
        </a:p>
      </dgm:t>
    </dgm:pt>
    <dgm:pt modelId="{F8177CD6-A70A-4F1A-9F2E-18E9ACEDBFF3}" type="sibTrans" cxnId="{01709DF9-7EBC-4268-8C75-8344BA3BFACE}">
      <dgm:prSet/>
      <dgm:spPr/>
      <dgm:t>
        <a:bodyPr/>
        <a:lstStyle/>
        <a:p>
          <a:endParaRPr lang="es-MX"/>
        </a:p>
      </dgm:t>
    </dgm:pt>
    <dgm:pt modelId="{9AD8FD69-C816-4F4F-8DC1-172E243DAB22}">
      <dgm:prSet/>
      <dgm:spPr/>
      <dgm:t>
        <a:bodyPr/>
        <a:lstStyle/>
        <a:p>
          <a:r>
            <a:rPr lang="es-MX" dirty="0"/>
            <a:t>175 reuniones de acompañamiento</a:t>
          </a:r>
          <a:br>
            <a:rPr lang="es-MX" dirty="0"/>
          </a:br>
          <a:r>
            <a:rPr lang="es-MX" dirty="0"/>
            <a:t>90 documentos de observaciones generados</a:t>
          </a:r>
          <a:br>
            <a:rPr lang="es-MX" dirty="0"/>
          </a:br>
          <a:r>
            <a:rPr lang="es-MX" dirty="0"/>
            <a:t>58 programas/procesos liberados o en etapa de liberación</a:t>
          </a:r>
        </a:p>
      </dgm:t>
    </dgm:pt>
    <dgm:pt modelId="{68482EC6-8254-4C3A-A076-0DE82B64331D}" type="parTrans" cxnId="{B15928CA-C363-4A81-AF4F-0824A653D529}">
      <dgm:prSet/>
      <dgm:spPr/>
      <dgm:t>
        <a:bodyPr/>
        <a:lstStyle/>
        <a:p>
          <a:endParaRPr lang="es-MX"/>
        </a:p>
      </dgm:t>
    </dgm:pt>
    <dgm:pt modelId="{274F5209-0E87-4D55-B259-57E7725C1B32}" type="sibTrans" cxnId="{B15928CA-C363-4A81-AF4F-0824A653D529}">
      <dgm:prSet/>
      <dgm:spPr/>
      <dgm:t>
        <a:bodyPr/>
        <a:lstStyle/>
        <a:p>
          <a:endParaRPr lang="es-MX"/>
        </a:p>
      </dgm:t>
    </dgm:pt>
    <dgm:pt modelId="{A573A1AC-F5FB-40B7-A66C-3E1D34D5CA3D}" type="pres">
      <dgm:prSet presAssocID="{9D39BA64-1FB4-4C0A-911E-2B93706AE520}" presName="outerComposite" presStyleCnt="0">
        <dgm:presLayoutVars>
          <dgm:chMax val="5"/>
          <dgm:dir/>
          <dgm:resizeHandles val="exact"/>
        </dgm:presLayoutVars>
      </dgm:prSet>
      <dgm:spPr/>
    </dgm:pt>
    <dgm:pt modelId="{34EA1F83-B472-4C22-B68A-270BD3FB44B2}" type="pres">
      <dgm:prSet presAssocID="{9D39BA64-1FB4-4C0A-911E-2B93706AE520}" presName="dummyMaxCanvas" presStyleCnt="0">
        <dgm:presLayoutVars/>
      </dgm:prSet>
      <dgm:spPr/>
    </dgm:pt>
    <dgm:pt modelId="{4BFDA83E-A1DD-48FF-A4CE-B3450FFD3856}" type="pres">
      <dgm:prSet presAssocID="{9D39BA64-1FB4-4C0A-911E-2B93706AE520}" presName="FourNodes_1" presStyleLbl="node1" presStyleIdx="0" presStyleCnt="4">
        <dgm:presLayoutVars>
          <dgm:bulletEnabled val="1"/>
        </dgm:presLayoutVars>
      </dgm:prSet>
      <dgm:spPr/>
    </dgm:pt>
    <dgm:pt modelId="{4A340511-7EB6-49C3-802E-FD230BA003E2}" type="pres">
      <dgm:prSet presAssocID="{9D39BA64-1FB4-4C0A-911E-2B93706AE520}" presName="FourNodes_2" presStyleLbl="node1" presStyleIdx="1" presStyleCnt="4">
        <dgm:presLayoutVars>
          <dgm:bulletEnabled val="1"/>
        </dgm:presLayoutVars>
      </dgm:prSet>
      <dgm:spPr/>
    </dgm:pt>
    <dgm:pt modelId="{5D68D546-1C9D-4FE3-8697-5ECAE22BCEDA}" type="pres">
      <dgm:prSet presAssocID="{9D39BA64-1FB4-4C0A-911E-2B93706AE520}" presName="FourNodes_3" presStyleLbl="node1" presStyleIdx="2" presStyleCnt="4">
        <dgm:presLayoutVars>
          <dgm:bulletEnabled val="1"/>
        </dgm:presLayoutVars>
      </dgm:prSet>
      <dgm:spPr/>
    </dgm:pt>
    <dgm:pt modelId="{D7A1BDFF-B0E9-447E-B3DA-FA93976F62BC}" type="pres">
      <dgm:prSet presAssocID="{9D39BA64-1FB4-4C0A-911E-2B93706AE520}" presName="FourNodes_4" presStyleLbl="node1" presStyleIdx="3" presStyleCnt="4">
        <dgm:presLayoutVars>
          <dgm:bulletEnabled val="1"/>
        </dgm:presLayoutVars>
      </dgm:prSet>
      <dgm:spPr/>
    </dgm:pt>
    <dgm:pt modelId="{2E032308-00FD-4283-8A3A-2E30D56F64DE}" type="pres">
      <dgm:prSet presAssocID="{9D39BA64-1FB4-4C0A-911E-2B93706AE520}" presName="FourConn_1-2" presStyleLbl="fgAccFollowNode1" presStyleIdx="0" presStyleCnt="3">
        <dgm:presLayoutVars>
          <dgm:bulletEnabled val="1"/>
        </dgm:presLayoutVars>
      </dgm:prSet>
      <dgm:spPr/>
    </dgm:pt>
    <dgm:pt modelId="{51391E60-B516-4A21-AFBD-9332AB981F2A}" type="pres">
      <dgm:prSet presAssocID="{9D39BA64-1FB4-4C0A-911E-2B93706AE520}" presName="FourConn_2-3" presStyleLbl="fgAccFollowNode1" presStyleIdx="1" presStyleCnt="3">
        <dgm:presLayoutVars>
          <dgm:bulletEnabled val="1"/>
        </dgm:presLayoutVars>
      </dgm:prSet>
      <dgm:spPr/>
    </dgm:pt>
    <dgm:pt modelId="{DF541F6D-66FB-41E7-BE57-A0BDE1676E1A}" type="pres">
      <dgm:prSet presAssocID="{9D39BA64-1FB4-4C0A-911E-2B93706AE520}" presName="FourConn_3-4" presStyleLbl="fgAccFollowNode1" presStyleIdx="2" presStyleCnt="3">
        <dgm:presLayoutVars>
          <dgm:bulletEnabled val="1"/>
        </dgm:presLayoutVars>
      </dgm:prSet>
      <dgm:spPr/>
    </dgm:pt>
    <dgm:pt modelId="{64C3789D-1E5B-4FF8-95A4-A12F87C656EA}" type="pres">
      <dgm:prSet presAssocID="{9D39BA64-1FB4-4C0A-911E-2B93706AE520}" presName="FourNodes_1_text" presStyleLbl="node1" presStyleIdx="3" presStyleCnt="4">
        <dgm:presLayoutVars>
          <dgm:bulletEnabled val="1"/>
        </dgm:presLayoutVars>
      </dgm:prSet>
      <dgm:spPr/>
    </dgm:pt>
    <dgm:pt modelId="{CDB21D51-6CB2-4287-AE7B-73AAFEB68C78}" type="pres">
      <dgm:prSet presAssocID="{9D39BA64-1FB4-4C0A-911E-2B93706AE520}" presName="FourNodes_2_text" presStyleLbl="node1" presStyleIdx="3" presStyleCnt="4">
        <dgm:presLayoutVars>
          <dgm:bulletEnabled val="1"/>
        </dgm:presLayoutVars>
      </dgm:prSet>
      <dgm:spPr/>
    </dgm:pt>
    <dgm:pt modelId="{7D1EDBA9-58DE-45A4-A7DA-526268BAFF88}" type="pres">
      <dgm:prSet presAssocID="{9D39BA64-1FB4-4C0A-911E-2B93706AE520}" presName="FourNodes_3_text" presStyleLbl="node1" presStyleIdx="3" presStyleCnt="4">
        <dgm:presLayoutVars>
          <dgm:bulletEnabled val="1"/>
        </dgm:presLayoutVars>
      </dgm:prSet>
      <dgm:spPr/>
    </dgm:pt>
    <dgm:pt modelId="{F239DC76-428B-47B8-B21F-C01F27A42A2B}" type="pres">
      <dgm:prSet presAssocID="{9D39BA64-1FB4-4C0A-911E-2B93706AE52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1EB4E01-10C6-4306-8704-C02EB6A4C60E}" type="presOf" srcId="{582726B8-4BB9-4595-B754-53115E334514}" destId="{5D68D546-1C9D-4FE3-8697-5ECAE22BCEDA}" srcOrd="0" destOrd="0" presId="urn:microsoft.com/office/officeart/2005/8/layout/vProcess5"/>
    <dgm:cxn modelId="{B1AB1E2F-3F36-40A6-A963-3B9F543AE123}" srcId="{9D39BA64-1FB4-4C0A-911E-2B93706AE520}" destId="{1250A1F1-8061-46F3-934B-C9F8330D6D81}" srcOrd="0" destOrd="0" parTransId="{332AB7A7-0A2B-45F4-86D6-9ECD9FB94776}" sibTransId="{3A192A73-63BD-4F02-89DC-FA4EFA20D63C}"/>
    <dgm:cxn modelId="{F2E68B5D-D06D-460C-85C3-E85A6005601A}" type="presOf" srcId="{9AD8FD69-C816-4F4F-8DC1-172E243DAB22}" destId="{D7A1BDFF-B0E9-447E-B3DA-FA93976F62BC}" srcOrd="0" destOrd="0" presId="urn:microsoft.com/office/officeart/2005/8/layout/vProcess5"/>
    <dgm:cxn modelId="{CAD36B64-0D80-4B8A-B504-0B22D42A317F}" type="presOf" srcId="{3A192A73-63BD-4F02-89DC-FA4EFA20D63C}" destId="{2E032308-00FD-4283-8A3A-2E30D56F64DE}" srcOrd="0" destOrd="0" presId="urn:microsoft.com/office/officeart/2005/8/layout/vProcess5"/>
    <dgm:cxn modelId="{4A9A6D6F-44B8-4E36-A96D-4EC1847D007F}" type="presOf" srcId="{582726B8-4BB9-4595-B754-53115E334514}" destId="{7D1EDBA9-58DE-45A4-A7DA-526268BAFF88}" srcOrd="1" destOrd="0" presId="urn:microsoft.com/office/officeart/2005/8/layout/vProcess5"/>
    <dgm:cxn modelId="{725AC950-8A6E-464C-9ECB-ED207E3BE636}" type="presOf" srcId="{9D39BA64-1FB4-4C0A-911E-2B93706AE520}" destId="{A573A1AC-F5FB-40B7-A66C-3E1D34D5CA3D}" srcOrd="0" destOrd="0" presId="urn:microsoft.com/office/officeart/2005/8/layout/vProcess5"/>
    <dgm:cxn modelId="{B9195975-6306-40B2-BBB4-CC3E1054810B}" type="presOf" srcId="{27BDE012-AF72-48EA-B815-9579A7695175}" destId="{51391E60-B516-4A21-AFBD-9332AB981F2A}" srcOrd="0" destOrd="0" presId="urn:microsoft.com/office/officeart/2005/8/layout/vProcess5"/>
    <dgm:cxn modelId="{9A5E5879-11C5-47E8-B916-61FF578A3158}" type="presOf" srcId="{1250A1F1-8061-46F3-934B-C9F8330D6D81}" destId="{4BFDA83E-A1DD-48FF-A4CE-B3450FFD3856}" srcOrd="0" destOrd="0" presId="urn:microsoft.com/office/officeart/2005/8/layout/vProcess5"/>
    <dgm:cxn modelId="{77771E9B-B2BA-4004-A77E-39CC1C29C146}" type="presOf" srcId="{9AD8FD69-C816-4F4F-8DC1-172E243DAB22}" destId="{F239DC76-428B-47B8-B21F-C01F27A42A2B}" srcOrd="1" destOrd="0" presId="urn:microsoft.com/office/officeart/2005/8/layout/vProcess5"/>
    <dgm:cxn modelId="{D779CFC4-009E-49D2-A1EC-7932E29A93BC}" srcId="{9D39BA64-1FB4-4C0A-911E-2B93706AE520}" destId="{F2FA28F4-28E9-4144-BFFB-4939CF63FC22}" srcOrd="1" destOrd="0" parTransId="{EF3DC0BC-1DD6-4739-95B5-B8F90C60AAAB}" sibTransId="{27BDE012-AF72-48EA-B815-9579A7695175}"/>
    <dgm:cxn modelId="{1F640BC8-9ED4-47C1-8EEB-5FB9C3567F0A}" type="presOf" srcId="{F2FA28F4-28E9-4144-BFFB-4939CF63FC22}" destId="{4A340511-7EB6-49C3-802E-FD230BA003E2}" srcOrd="0" destOrd="0" presId="urn:microsoft.com/office/officeart/2005/8/layout/vProcess5"/>
    <dgm:cxn modelId="{B15928CA-C363-4A81-AF4F-0824A653D529}" srcId="{9D39BA64-1FB4-4C0A-911E-2B93706AE520}" destId="{9AD8FD69-C816-4F4F-8DC1-172E243DAB22}" srcOrd="3" destOrd="0" parTransId="{68482EC6-8254-4C3A-A076-0DE82B64331D}" sibTransId="{274F5209-0E87-4D55-B259-57E7725C1B32}"/>
    <dgm:cxn modelId="{5BC989D2-9A9B-44C8-A543-7BA338EBAE70}" type="presOf" srcId="{1250A1F1-8061-46F3-934B-C9F8330D6D81}" destId="{64C3789D-1E5B-4FF8-95A4-A12F87C656EA}" srcOrd="1" destOrd="0" presId="urn:microsoft.com/office/officeart/2005/8/layout/vProcess5"/>
    <dgm:cxn modelId="{7AA6BEF7-C9BE-488D-99D1-A82D291610BE}" type="presOf" srcId="{F8177CD6-A70A-4F1A-9F2E-18E9ACEDBFF3}" destId="{DF541F6D-66FB-41E7-BE57-A0BDE1676E1A}" srcOrd="0" destOrd="0" presId="urn:microsoft.com/office/officeart/2005/8/layout/vProcess5"/>
    <dgm:cxn modelId="{4D628AF9-9436-405D-8E2C-5F12E176ED67}" type="presOf" srcId="{F2FA28F4-28E9-4144-BFFB-4939CF63FC22}" destId="{CDB21D51-6CB2-4287-AE7B-73AAFEB68C78}" srcOrd="1" destOrd="0" presId="urn:microsoft.com/office/officeart/2005/8/layout/vProcess5"/>
    <dgm:cxn modelId="{01709DF9-7EBC-4268-8C75-8344BA3BFACE}" srcId="{9D39BA64-1FB4-4C0A-911E-2B93706AE520}" destId="{582726B8-4BB9-4595-B754-53115E334514}" srcOrd="2" destOrd="0" parTransId="{BEA9D724-8A03-418A-8B87-FC2674A149CE}" sibTransId="{F8177CD6-A70A-4F1A-9F2E-18E9ACEDBFF3}"/>
    <dgm:cxn modelId="{68C816E8-CCDD-4E2A-A554-69A04E346B60}" type="presParOf" srcId="{A573A1AC-F5FB-40B7-A66C-3E1D34D5CA3D}" destId="{34EA1F83-B472-4C22-B68A-270BD3FB44B2}" srcOrd="0" destOrd="0" presId="urn:microsoft.com/office/officeart/2005/8/layout/vProcess5"/>
    <dgm:cxn modelId="{D0B1DDDA-F496-462D-B106-E51463D30280}" type="presParOf" srcId="{A573A1AC-F5FB-40B7-A66C-3E1D34D5CA3D}" destId="{4BFDA83E-A1DD-48FF-A4CE-B3450FFD3856}" srcOrd="1" destOrd="0" presId="urn:microsoft.com/office/officeart/2005/8/layout/vProcess5"/>
    <dgm:cxn modelId="{C698A2E9-63F3-4A5A-BA96-85569B93B9A5}" type="presParOf" srcId="{A573A1AC-F5FB-40B7-A66C-3E1D34D5CA3D}" destId="{4A340511-7EB6-49C3-802E-FD230BA003E2}" srcOrd="2" destOrd="0" presId="urn:microsoft.com/office/officeart/2005/8/layout/vProcess5"/>
    <dgm:cxn modelId="{22524F1D-B34B-4404-84EA-D18838B32038}" type="presParOf" srcId="{A573A1AC-F5FB-40B7-A66C-3E1D34D5CA3D}" destId="{5D68D546-1C9D-4FE3-8697-5ECAE22BCEDA}" srcOrd="3" destOrd="0" presId="urn:microsoft.com/office/officeart/2005/8/layout/vProcess5"/>
    <dgm:cxn modelId="{7AC39272-7082-4583-8371-8C60EFE69113}" type="presParOf" srcId="{A573A1AC-F5FB-40B7-A66C-3E1D34D5CA3D}" destId="{D7A1BDFF-B0E9-447E-B3DA-FA93976F62BC}" srcOrd="4" destOrd="0" presId="urn:microsoft.com/office/officeart/2005/8/layout/vProcess5"/>
    <dgm:cxn modelId="{B756A525-C70E-45B8-A08D-9E54717BFBC5}" type="presParOf" srcId="{A573A1AC-F5FB-40B7-A66C-3E1D34D5CA3D}" destId="{2E032308-00FD-4283-8A3A-2E30D56F64DE}" srcOrd="5" destOrd="0" presId="urn:microsoft.com/office/officeart/2005/8/layout/vProcess5"/>
    <dgm:cxn modelId="{304A639B-B976-4EAE-BB82-E7270273B623}" type="presParOf" srcId="{A573A1AC-F5FB-40B7-A66C-3E1D34D5CA3D}" destId="{51391E60-B516-4A21-AFBD-9332AB981F2A}" srcOrd="6" destOrd="0" presId="urn:microsoft.com/office/officeart/2005/8/layout/vProcess5"/>
    <dgm:cxn modelId="{0DE2EAF9-487C-4322-BB86-E1E68D4FEE93}" type="presParOf" srcId="{A573A1AC-F5FB-40B7-A66C-3E1D34D5CA3D}" destId="{DF541F6D-66FB-41E7-BE57-A0BDE1676E1A}" srcOrd="7" destOrd="0" presId="urn:microsoft.com/office/officeart/2005/8/layout/vProcess5"/>
    <dgm:cxn modelId="{0F5145B4-C0A8-4E0A-A3AC-961F801D66AD}" type="presParOf" srcId="{A573A1AC-F5FB-40B7-A66C-3E1D34D5CA3D}" destId="{64C3789D-1E5B-4FF8-95A4-A12F87C656EA}" srcOrd="8" destOrd="0" presId="urn:microsoft.com/office/officeart/2005/8/layout/vProcess5"/>
    <dgm:cxn modelId="{5A75D026-F3B9-4816-992B-F3FEAAC41F3E}" type="presParOf" srcId="{A573A1AC-F5FB-40B7-A66C-3E1D34D5CA3D}" destId="{CDB21D51-6CB2-4287-AE7B-73AAFEB68C78}" srcOrd="9" destOrd="0" presId="urn:microsoft.com/office/officeart/2005/8/layout/vProcess5"/>
    <dgm:cxn modelId="{CD378662-17AE-405C-873E-A82C4656292D}" type="presParOf" srcId="{A573A1AC-F5FB-40B7-A66C-3E1D34D5CA3D}" destId="{7D1EDBA9-58DE-45A4-A7DA-526268BAFF88}" srcOrd="10" destOrd="0" presId="urn:microsoft.com/office/officeart/2005/8/layout/vProcess5"/>
    <dgm:cxn modelId="{B12FB7B7-25CD-4D49-ACD0-176568AE9CFF}" type="presParOf" srcId="{A573A1AC-F5FB-40B7-A66C-3E1D34D5CA3D}" destId="{F239DC76-428B-47B8-B21F-C01F27A42A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91B69-EB57-4171-9891-37ACDB2935A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5FED47E-39BE-4EE9-BC12-D39788DFE84C}">
      <dgm:prSet phldrT="[Texto]" custT="1"/>
      <dgm:spPr>
        <a:solidFill>
          <a:srgbClr val="033A6A"/>
        </a:solidFill>
        <a:ln>
          <a:solidFill>
            <a:srgbClr val="033A6A"/>
          </a:solidFill>
        </a:ln>
      </dgm:spPr>
      <dgm:t>
        <a:bodyPr/>
        <a:lstStyle/>
        <a:p>
          <a:pPr algn="ctr"/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Organizacional</a:t>
          </a:r>
        </a:p>
      </dgm:t>
    </dgm:pt>
    <dgm:pt modelId="{5BE0749E-667B-4B02-BBAC-9898B0F1EEE0}" type="parTrans" cxnId="{45477647-3142-404E-9BD3-FA28BF83F299}">
      <dgm:prSet/>
      <dgm:spPr/>
      <dgm:t>
        <a:bodyPr/>
        <a:lstStyle/>
        <a:p>
          <a:endParaRPr lang="es-MX" sz="1400"/>
        </a:p>
      </dgm:t>
    </dgm:pt>
    <dgm:pt modelId="{0EF8C772-2D8E-42FD-9003-A89429A90789}" type="sibTrans" cxnId="{45477647-3142-404E-9BD3-FA28BF83F299}">
      <dgm:prSet/>
      <dgm:spPr/>
      <dgm:t>
        <a:bodyPr/>
        <a:lstStyle/>
        <a:p>
          <a:endParaRPr lang="es-MX" sz="1400"/>
        </a:p>
      </dgm:t>
    </dgm:pt>
    <dgm:pt modelId="{294FA285-E773-45D4-9F40-CAFA6389447D}">
      <dgm:prSet phldrT="[Texto]" custT="1"/>
      <dgm:spPr>
        <a:solidFill>
          <a:srgbClr val="033A6A"/>
        </a:solidFill>
        <a:ln>
          <a:solidFill>
            <a:srgbClr val="033A6A"/>
          </a:solidFill>
        </a:ln>
      </dgm:spPr>
      <dgm:t>
        <a:bodyPr/>
        <a:lstStyle/>
        <a:p>
          <a:pPr algn="ctr"/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Humano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71B2D-1578-4309-873C-090B45DD1F72}" type="parTrans" cxnId="{799ACABC-9BE6-4C72-8D09-183587A80710}">
      <dgm:prSet/>
      <dgm:spPr/>
      <dgm:t>
        <a:bodyPr/>
        <a:lstStyle/>
        <a:p>
          <a:endParaRPr lang="es-MX" sz="1400"/>
        </a:p>
      </dgm:t>
    </dgm:pt>
    <dgm:pt modelId="{9C609913-CC02-4655-B1A9-D3E3EE0AE8F1}" type="sibTrans" cxnId="{799ACABC-9BE6-4C72-8D09-183587A80710}">
      <dgm:prSet/>
      <dgm:spPr/>
      <dgm:t>
        <a:bodyPr/>
        <a:lstStyle/>
        <a:p>
          <a:endParaRPr lang="es-MX" sz="1400"/>
        </a:p>
      </dgm:t>
    </dgm:pt>
    <dgm:pt modelId="{1C82EE46-A228-4113-BDE3-5A9B663E2C25}">
      <dgm:prSet phldrT="[Texto]" custT="1"/>
      <dgm:spPr>
        <a:solidFill>
          <a:srgbClr val="033A6A"/>
        </a:solidFill>
        <a:ln>
          <a:solidFill>
            <a:srgbClr val="033A6A"/>
          </a:solidFill>
        </a:ln>
      </dgm:spPr>
      <dgm:t>
        <a:bodyPr/>
        <a:lstStyle/>
        <a:p>
          <a:pPr algn="ctr"/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Datos</a:t>
          </a:r>
        </a:p>
      </dgm:t>
    </dgm:pt>
    <dgm:pt modelId="{7E569A0B-1C4A-4790-89EC-EE116A4A82FF}" type="parTrans" cxnId="{BBDC08E3-4C53-45A1-AE78-0C0333B3776D}">
      <dgm:prSet/>
      <dgm:spPr/>
      <dgm:t>
        <a:bodyPr/>
        <a:lstStyle/>
        <a:p>
          <a:endParaRPr lang="es-MX" sz="1400"/>
        </a:p>
      </dgm:t>
    </dgm:pt>
    <dgm:pt modelId="{40DBCE0A-46F2-4AF5-B642-0833B5059C07}" type="sibTrans" cxnId="{BBDC08E3-4C53-45A1-AE78-0C0333B3776D}">
      <dgm:prSet/>
      <dgm:spPr/>
      <dgm:t>
        <a:bodyPr/>
        <a:lstStyle/>
        <a:p>
          <a:endParaRPr lang="es-MX" sz="1400"/>
        </a:p>
      </dgm:t>
    </dgm:pt>
    <dgm:pt modelId="{70869331-1E49-4ED5-9E0D-EBA3647A05CA}">
      <dgm:prSet phldrT="[Texto]" custT="1"/>
      <dgm:spPr>
        <a:solidFill>
          <a:srgbClr val="033A6A"/>
        </a:solidFill>
        <a:ln>
          <a:solidFill>
            <a:srgbClr val="033A6A"/>
          </a:solidFill>
        </a:ln>
      </dgm:spPr>
      <dgm:t>
        <a:bodyPr/>
        <a:lstStyle/>
        <a:p>
          <a:pPr algn="ctr"/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Tecnológica</a:t>
          </a:r>
        </a:p>
      </dgm:t>
    </dgm:pt>
    <dgm:pt modelId="{2361CDB9-DB60-485B-A706-8C92FCC58B3D}" type="parTrans" cxnId="{9AFA2128-0634-4002-8828-676D6C06727B}">
      <dgm:prSet/>
      <dgm:spPr/>
      <dgm:t>
        <a:bodyPr/>
        <a:lstStyle/>
        <a:p>
          <a:endParaRPr lang="es-MX" sz="1400"/>
        </a:p>
      </dgm:t>
    </dgm:pt>
    <dgm:pt modelId="{21176E3E-07A2-4199-94F8-0F646E631255}" type="sibTrans" cxnId="{9AFA2128-0634-4002-8828-676D6C06727B}">
      <dgm:prSet/>
      <dgm:spPr/>
      <dgm:t>
        <a:bodyPr/>
        <a:lstStyle/>
        <a:p>
          <a:endParaRPr lang="es-MX" sz="1400"/>
        </a:p>
      </dgm:t>
    </dgm:pt>
    <dgm:pt modelId="{2A338250-32BE-4ADC-B3BA-5DB3E7AA8955}" type="pres">
      <dgm:prSet presAssocID="{E8191B69-EB57-4171-9891-37ACDB2935A8}" presName="linear" presStyleCnt="0">
        <dgm:presLayoutVars>
          <dgm:animLvl val="lvl"/>
          <dgm:resizeHandles val="exact"/>
        </dgm:presLayoutVars>
      </dgm:prSet>
      <dgm:spPr/>
    </dgm:pt>
    <dgm:pt modelId="{42ECA909-FD32-4BD8-BF3C-4BCCA5B3035C}" type="pres">
      <dgm:prSet presAssocID="{95FED47E-39BE-4EE9-BC12-D39788DFE84C}" presName="parentText" presStyleLbl="node1" presStyleIdx="0" presStyleCnt="4" custLinFactNeighborY="-38052">
        <dgm:presLayoutVars>
          <dgm:chMax val="0"/>
          <dgm:bulletEnabled val="1"/>
        </dgm:presLayoutVars>
      </dgm:prSet>
      <dgm:spPr/>
    </dgm:pt>
    <dgm:pt modelId="{36AD49A4-3C54-42C5-A387-5CC546F761B5}" type="pres">
      <dgm:prSet presAssocID="{0EF8C772-2D8E-42FD-9003-A89429A90789}" presName="spacer" presStyleCnt="0"/>
      <dgm:spPr/>
    </dgm:pt>
    <dgm:pt modelId="{D43C11FE-8716-4C40-8E47-43B43A656869}" type="pres">
      <dgm:prSet presAssocID="{294FA285-E773-45D4-9F40-CAFA638944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4150F6-B64A-492B-B0FA-6B77ECA9D9E6}" type="pres">
      <dgm:prSet presAssocID="{9C609913-CC02-4655-B1A9-D3E3EE0AE8F1}" presName="spacer" presStyleCnt="0"/>
      <dgm:spPr/>
    </dgm:pt>
    <dgm:pt modelId="{116F5E88-7D30-4557-A5E8-7D5E27C8CE65}" type="pres">
      <dgm:prSet presAssocID="{1C82EE46-A228-4113-BDE3-5A9B663E2C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7BEDC5-67F3-46A4-B5B7-47C40007D372}" type="pres">
      <dgm:prSet presAssocID="{40DBCE0A-46F2-4AF5-B642-0833B5059C07}" presName="spacer" presStyleCnt="0"/>
      <dgm:spPr/>
    </dgm:pt>
    <dgm:pt modelId="{82A5018C-7003-4F8F-94ED-1688A283F739}" type="pres">
      <dgm:prSet presAssocID="{70869331-1E49-4ED5-9E0D-EBA3647A05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3022005-10AC-4AB9-B591-1EA2EABADF04}" type="presOf" srcId="{294FA285-E773-45D4-9F40-CAFA6389447D}" destId="{D43C11FE-8716-4C40-8E47-43B43A656869}" srcOrd="0" destOrd="0" presId="urn:microsoft.com/office/officeart/2005/8/layout/vList2"/>
    <dgm:cxn modelId="{E6D9DC0F-EFB2-45A4-883D-B46AEF818AFC}" type="presOf" srcId="{95FED47E-39BE-4EE9-BC12-D39788DFE84C}" destId="{42ECA909-FD32-4BD8-BF3C-4BCCA5B3035C}" srcOrd="0" destOrd="0" presId="urn:microsoft.com/office/officeart/2005/8/layout/vList2"/>
    <dgm:cxn modelId="{07616C25-8F66-4A57-9A5F-36A31F750B46}" type="presOf" srcId="{1C82EE46-A228-4113-BDE3-5A9B663E2C25}" destId="{116F5E88-7D30-4557-A5E8-7D5E27C8CE65}" srcOrd="0" destOrd="0" presId="urn:microsoft.com/office/officeart/2005/8/layout/vList2"/>
    <dgm:cxn modelId="{9AFA2128-0634-4002-8828-676D6C06727B}" srcId="{E8191B69-EB57-4171-9891-37ACDB2935A8}" destId="{70869331-1E49-4ED5-9E0D-EBA3647A05CA}" srcOrd="3" destOrd="0" parTransId="{2361CDB9-DB60-485B-A706-8C92FCC58B3D}" sibTransId="{21176E3E-07A2-4199-94F8-0F646E631255}"/>
    <dgm:cxn modelId="{45477647-3142-404E-9BD3-FA28BF83F299}" srcId="{E8191B69-EB57-4171-9891-37ACDB2935A8}" destId="{95FED47E-39BE-4EE9-BC12-D39788DFE84C}" srcOrd="0" destOrd="0" parTransId="{5BE0749E-667B-4B02-BBAC-9898B0F1EEE0}" sibTransId="{0EF8C772-2D8E-42FD-9003-A89429A90789}"/>
    <dgm:cxn modelId="{62EE5A9F-BAE2-4C30-A718-FAB36550117F}" type="presOf" srcId="{70869331-1E49-4ED5-9E0D-EBA3647A05CA}" destId="{82A5018C-7003-4F8F-94ED-1688A283F739}" srcOrd="0" destOrd="0" presId="urn:microsoft.com/office/officeart/2005/8/layout/vList2"/>
    <dgm:cxn modelId="{CD4D07BA-2729-4B37-A82E-B2060999BD87}" type="presOf" srcId="{E8191B69-EB57-4171-9891-37ACDB2935A8}" destId="{2A338250-32BE-4ADC-B3BA-5DB3E7AA8955}" srcOrd="0" destOrd="0" presId="urn:microsoft.com/office/officeart/2005/8/layout/vList2"/>
    <dgm:cxn modelId="{799ACABC-9BE6-4C72-8D09-183587A80710}" srcId="{E8191B69-EB57-4171-9891-37ACDB2935A8}" destId="{294FA285-E773-45D4-9F40-CAFA6389447D}" srcOrd="1" destOrd="0" parTransId="{64F71B2D-1578-4309-873C-090B45DD1F72}" sibTransId="{9C609913-CC02-4655-B1A9-D3E3EE0AE8F1}"/>
    <dgm:cxn modelId="{BBDC08E3-4C53-45A1-AE78-0C0333B3776D}" srcId="{E8191B69-EB57-4171-9891-37ACDB2935A8}" destId="{1C82EE46-A228-4113-BDE3-5A9B663E2C25}" srcOrd="2" destOrd="0" parTransId="{7E569A0B-1C4A-4790-89EC-EE116A4A82FF}" sibTransId="{40DBCE0A-46F2-4AF5-B642-0833B5059C07}"/>
    <dgm:cxn modelId="{A81743B3-294A-429A-8DAB-FABF46818C57}" type="presParOf" srcId="{2A338250-32BE-4ADC-B3BA-5DB3E7AA8955}" destId="{42ECA909-FD32-4BD8-BF3C-4BCCA5B3035C}" srcOrd="0" destOrd="0" presId="urn:microsoft.com/office/officeart/2005/8/layout/vList2"/>
    <dgm:cxn modelId="{7C9CC771-1772-4DC4-BD4C-BFF4E813FB85}" type="presParOf" srcId="{2A338250-32BE-4ADC-B3BA-5DB3E7AA8955}" destId="{36AD49A4-3C54-42C5-A387-5CC546F761B5}" srcOrd="1" destOrd="0" presId="urn:microsoft.com/office/officeart/2005/8/layout/vList2"/>
    <dgm:cxn modelId="{9BE01893-3523-4A2F-9AAB-2D83FCFB4E88}" type="presParOf" srcId="{2A338250-32BE-4ADC-B3BA-5DB3E7AA8955}" destId="{D43C11FE-8716-4C40-8E47-43B43A656869}" srcOrd="2" destOrd="0" presId="urn:microsoft.com/office/officeart/2005/8/layout/vList2"/>
    <dgm:cxn modelId="{362883C3-09D0-44E4-88A0-DAD783B4CF61}" type="presParOf" srcId="{2A338250-32BE-4ADC-B3BA-5DB3E7AA8955}" destId="{D64150F6-B64A-492B-B0FA-6B77ECA9D9E6}" srcOrd="3" destOrd="0" presId="urn:microsoft.com/office/officeart/2005/8/layout/vList2"/>
    <dgm:cxn modelId="{23F3D38B-041D-4127-ACA8-9D9C8B194078}" type="presParOf" srcId="{2A338250-32BE-4ADC-B3BA-5DB3E7AA8955}" destId="{116F5E88-7D30-4557-A5E8-7D5E27C8CE65}" srcOrd="4" destOrd="0" presId="urn:microsoft.com/office/officeart/2005/8/layout/vList2"/>
    <dgm:cxn modelId="{247DC48C-5934-429F-A3F9-2B43CC0EE2DB}" type="presParOf" srcId="{2A338250-32BE-4ADC-B3BA-5DB3E7AA8955}" destId="{B47BEDC5-67F3-46A4-B5B7-47C40007D372}" srcOrd="5" destOrd="0" presId="urn:microsoft.com/office/officeart/2005/8/layout/vList2"/>
    <dgm:cxn modelId="{B1B7194E-341B-4B6B-A694-BEC4520F8BD8}" type="presParOf" srcId="{2A338250-32BE-4ADC-B3BA-5DB3E7AA8955}" destId="{82A5018C-7003-4F8F-94ED-1688A283F7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735D8D-5424-42BE-B07C-EE96A4F68D2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3A9BDC6-6822-4709-995C-5D6BE3F5533A}">
      <dgm:prSet phldrT="[Texto]"/>
      <dgm:spPr>
        <a:solidFill>
          <a:srgbClr val="1D79C3"/>
        </a:solidFill>
        <a:ln>
          <a:solidFill>
            <a:srgbClr val="1D79C3"/>
          </a:solidFill>
        </a:ln>
      </dgm:spPr>
      <dgm:t>
        <a:bodyPr/>
        <a:lstStyle/>
        <a:p>
          <a:pPr algn="ctr"/>
          <a:r>
            <a:rPr lang="es-MX" dirty="0"/>
            <a:t>Madurez de Interoperabilidad</a:t>
          </a:r>
        </a:p>
      </dgm:t>
    </dgm:pt>
    <dgm:pt modelId="{FA3DE8B0-4034-4B83-BF2A-B017534765B7}" type="parTrans" cxnId="{81AC29E6-137B-4183-9952-DCD410930A1C}">
      <dgm:prSet/>
      <dgm:spPr/>
      <dgm:t>
        <a:bodyPr/>
        <a:lstStyle/>
        <a:p>
          <a:endParaRPr lang="es-MX"/>
        </a:p>
      </dgm:t>
    </dgm:pt>
    <dgm:pt modelId="{B48AA2DA-2F44-48F0-850E-9C31A27CFB50}" type="sibTrans" cxnId="{81AC29E6-137B-4183-9952-DCD410930A1C}">
      <dgm:prSet/>
      <dgm:spPr>
        <a:ln w="76200">
          <a:noFill/>
        </a:ln>
      </dgm:spPr>
      <dgm:t>
        <a:bodyPr/>
        <a:lstStyle/>
        <a:p>
          <a:endParaRPr lang="es-MX"/>
        </a:p>
      </dgm:t>
    </dgm:pt>
    <dgm:pt modelId="{21F8D2D3-FEE2-431E-8AFA-AAD2FCB31FD4}">
      <dgm:prSet phldrT="[Texto]"/>
      <dgm:spPr>
        <a:solidFill>
          <a:srgbClr val="1D79C3"/>
        </a:solidFill>
        <a:ln>
          <a:solidFill>
            <a:srgbClr val="1D79C3"/>
          </a:solidFill>
        </a:ln>
      </dgm:spPr>
      <dgm:t>
        <a:bodyPr/>
        <a:lstStyle/>
        <a:p>
          <a:r>
            <a:rPr lang="es-MX" dirty="0"/>
            <a:t>Revelado de arquitecturas</a:t>
          </a:r>
        </a:p>
      </dgm:t>
    </dgm:pt>
    <dgm:pt modelId="{FB819DB9-E770-44A6-BEFE-79BADF355305}" type="parTrans" cxnId="{4BFF9304-1909-4BE2-9E02-1B92695197E9}">
      <dgm:prSet/>
      <dgm:spPr/>
      <dgm:t>
        <a:bodyPr/>
        <a:lstStyle/>
        <a:p>
          <a:endParaRPr lang="es-MX"/>
        </a:p>
      </dgm:t>
    </dgm:pt>
    <dgm:pt modelId="{A3F6481B-8F5F-4443-A840-377008CB379B}" type="sibTrans" cxnId="{4BFF9304-1909-4BE2-9E02-1B92695197E9}">
      <dgm:prSet/>
      <dgm:spPr>
        <a:ln w="76200">
          <a:noFill/>
        </a:ln>
      </dgm:spPr>
      <dgm:t>
        <a:bodyPr/>
        <a:lstStyle/>
        <a:p>
          <a:endParaRPr lang="es-MX"/>
        </a:p>
      </dgm:t>
    </dgm:pt>
    <dgm:pt modelId="{06B1332B-4430-4437-958D-8CF995571F99}" type="pres">
      <dgm:prSet presAssocID="{1D735D8D-5424-42BE-B07C-EE96A4F68D22}" presName="cycle" presStyleCnt="0">
        <dgm:presLayoutVars>
          <dgm:dir/>
          <dgm:resizeHandles val="exact"/>
        </dgm:presLayoutVars>
      </dgm:prSet>
      <dgm:spPr/>
    </dgm:pt>
    <dgm:pt modelId="{A54FBAE4-0A5F-436D-8569-42E94892E3E0}" type="pres">
      <dgm:prSet presAssocID="{21F8D2D3-FEE2-431E-8AFA-AAD2FCB31FD4}" presName="node" presStyleLbl="node1" presStyleIdx="0" presStyleCnt="2" custRadScaleRad="157246" custRadScaleInc="702">
        <dgm:presLayoutVars>
          <dgm:bulletEnabled val="1"/>
        </dgm:presLayoutVars>
      </dgm:prSet>
      <dgm:spPr/>
    </dgm:pt>
    <dgm:pt modelId="{924AEACC-ED6B-40CD-87D3-4BA6A58D70A7}" type="pres">
      <dgm:prSet presAssocID="{21F8D2D3-FEE2-431E-8AFA-AAD2FCB31FD4}" presName="spNode" presStyleCnt="0"/>
      <dgm:spPr/>
    </dgm:pt>
    <dgm:pt modelId="{0D11F83E-DBBD-48AD-8842-A592E286E062}" type="pres">
      <dgm:prSet presAssocID="{A3F6481B-8F5F-4443-A840-377008CB379B}" presName="sibTrans" presStyleLbl="sibTrans1D1" presStyleIdx="0" presStyleCnt="2"/>
      <dgm:spPr/>
    </dgm:pt>
    <dgm:pt modelId="{6284FB4F-0313-4222-B0CE-B7EC0C3535C7}" type="pres">
      <dgm:prSet presAssocID="{33A9BDC6-6822-4709-995C-5D6BE3F5533A}" presName="node" presStyleLbl="node1" presStyleIdx="1" presStyleCnt="2" custRadScaleRad="167567" custRadScaleInc="182">
        <dgm:presLayoutVars>
          <dgm:bulletEnabled val="1"/>
        </dgm:presLayoutVars>
      </dgm:prSet>
      <dgm:spPr/>
    </dgm:pt>
    <dgm:pt modelId="{E5A4C0AF-E126-4D7E-ACF0-A18F882FB252}" type="pres">
      <dgm:prSet presAssocID="{33A9BDC6-6822-4709-995C-5D6BE3F5533A}" presName="spNode" presStyleCnt="0"/>
      <dgm:spPr/>
    </dgm:pt>
    <dgm:pt modelId="{28688DB6-713B-466B-8A7E-2B72C654B5B3}" type="pres">
      <dgm:prSet presAssocID="{B48AA2DA-2F44-48F0-850E-9C31A27CFB50}" presName="sibTrans" presStyleLbl="sibTrans1D1" presStyleIdx="1" presStyleCnt="2"/>
      <dgm:spPr/>
    </dgm:pt>
  </dgm:ptLst>
  <dgm:cxnLst>
    <dgm:cxn modelId="{4BFF9304-1909-4BE2-9E02-1B92695197E9}" srcId="{1D735D8D-5424-42BE-B07C-EE96A4F68D22}" destId="{21F8D2D3-FEE2-431E-8AFA-AAD2FCB31FD4}" srcOrd="0" destOrd="0" parTransId="{FB819DB9-E770-44A6-BEFE-79BADF355305}" sibTransId="{A3F6481B-8F5F-4443-A840-377008CB379B}"/>
    <dgm:cxn modelId="{D728804C-F78B-46C2-90BE-979A863CF261}" type="presOf" srcId="{A3F6481B-8F5F-4443-A840-377008CB379B}" destId="{0D11F83E-DBBD-48AD-8842-A592E286E062}" srcOrd="0" destOrd="0" presId="urn:microsoft.com/office/officeart/2005/8/layout/cycle5"/>
    <dgm:cxn modelId="{E4C7E188-C727-4872-AAEC-B1BB2C58A7C8}" type="presOf" srcId="{33A9BDC6-6822-4709-995C-5D6BE3F5533A}" destId="{6284FB4F-0313-4222-B0CE-B7EC0C3535C7}" srcOrd="0" destOrd="0" presId="urn:microsoft.com/office/officeart/2005/8/layout/cycle5"/>
    <dgm:cxn modelId="{FBD5EDB9-154F-478A-A5A0-E9406AF4ABEE}" type="presOf" srcId="{21F8D2D3-FEE2-431E-8AFA-AAD2FCB31FD4}" destId="{A54FBAE4-0A5F-436D-8569-42E94892E3E0}" srcOrd="0" destOrd="0" presId="urn:microsoft.com/office/officeart/2005/8/layout/cycle5"/>
    <dgm:cxn modelId="{2FFA99C0-5179-467D-A8E8-828A2BCEE8E8}" type="presOf" srcId="{B48AA2DA-2F44-48F0-850E-9C31A27CFB50}" destId="{28688DB6-713B-466B-8A7E-2B72C654B5B3}" srcOrd="0" destOrd="0" presId="urn:microsoft.com/office/officeart/2005/8/layout/cycle5"/>
    <dgm:cxn modelId="{C2ABA9D7-7652-4032-A1D5-46E4AD7C10E6}" type="presOf" srcId="{1D735D8D-5424-42BE-B07C-EE96A4F68D22}" destId="{06B1332B-4430-4437-958D-8CF995571F99}" srcOrd="0" destOrd="0" presId="urn:microsoft.com/office/officeart/2005/8/layout/cycle5"/>
    <dgm:cxn modelId="{81AC29E6-137B-4183-9952-DCD410930A1C}" srcId="{1D735D8D-5424-42BE-B07C-EE96A4F68D22}" destId="{33A9BDC6-6822-4709-995C-5D6BE3F5533A}" srcOrd="1" destOrd="0" parTransId="{FA3DE8B0-4034-4B83-BF2A-B017534765B7}" sibTransId="{B48AA2DA-2F44-48F0-850E-9C31A27CFB50}"/>
    <dgm:cxn modelId="{81A7AFDF-8C05-4D5B-BA76-9C380B02CA1D}" type="presParOf" srcId="{06B1332B-4430-4437-958D-8CF995571F99}" destId="{A54FBAE4-0A5F-436D-8569-42E94892E3E0}" srcOrd="0" destOrd="0" presId="urn:microsoft.com/office/officeart/2005/8/layout/cycle5"/>
    <dgm:cxn modelId="{10C2FF71-3094-4BB3-B2C8-597D186EA4E6}" type="presParOf" srcId="{06B1332B-4430-4437-958D-8CF995571F99}" destId="{924AEACC-ED6B-40CD-87D3-4BA6A58D70A7}" srcOrd="1" destOrd="0" presId="urn:microsoft.com/office/officeart/2005/8/layout/cycle5"/>
    <dgm:cxn modelId="{836ABE87-DA6F-4C46-BDDE-8DA1B6687166}" type="presParOf" srcId="{06B1332B-4430-4437-958D-8CF995571F99}" destId="{0D11F83E-DBBD-48AD-8842-A592E286E062}" srcOrd="2" destOrd="0" presId="urn:microsoft.com/office/officeart/2005/8/layout/cycle5"/>
    <dgm:cxn modelId="{3AB0D5A5-E1FF-4A20-8444-998B61EAC69B}" type="presParOf" srcId="{06B1332B-4430-4437-958D-8CF995571F99}" destId="{6284FB4F-0313-4222-B0CE-B7EC0C3535C7}" srcOrd="3" destOrd="0" presId="urn:microsoft.com/office/officeart/2005/8/layout/cycle5"/>
    <dgm:cxn modelId="{2D57D99A-EC53-41A7-96B1-452A54D83E26}" type="presParOf" srcId="{06B1332B-4430-4437-958D-8CF995571F99}" destId="{E5A4C0AF-E126-4D7E-ACF0-A18F882FB252}" srcOrd="4" destOrd="0" presId="urn:microsoft.com/office/officeart/2005/8/layout/cycle5"/>
    <dgm:cxn modelId="{F19CF68E-739E-4110-A12E-893A3A66B9F3}" type="presParOf" srcId="{06B1332B-4430-4437-958D-8CF995571F99}" destId="{28688DB6-713B-466B-8A7E-2B72C654B5B3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DA83E-A1DD-48FF-A4CE-B3450FFD3856}">
      <dsp:nvSpPr>
        <dsp:cNvPr id="0" name=""/>
        <dsp:cNvSpPr/>
      </dsp:nvSpPr>
      <dsp:spPr>
        <a:xfrm>
          <a:off x="0" y="0"/>
          <a:ext cx="6555622" cy="950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Prueba piloto: ENSU, RENEM, MG y ENOE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noviembre de 2020 a abril de 2021  </a:t>
          </a:r>
        </a:p>
      </dsp:txBody>
      <dsp:txXfrm>
        <a:off x="27836" y="27836"/>
        <a:ext cx="5449758" cy="894727"/>
      </dsp:txXfrm>
    </dsp:sp>
    <dsp:sp modelId="{4A340511-7EB6-49C3-802E-FD230BA003E2}">
      <dsp:nvSpPr>
        <dsp:cNvPr id="0" name=""/>
        <dsp:cNvSpPr/>
      </dsp:nvSpPr>
      <dsp:spPr>
        <a:xfrm>
          <a:off x="549033" y="1123199"/>
          <a:ext cx="6555622" cy="950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Taller de arquitectura de datos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26 y 27 abril de 2021</a:t>
          </a:r>
        </a:p>
      </dsp:txBody>
      <dsp:txXfrm>
        <a:off x="576869" y="1151035"/>
        <a:ext cx="5333157" cy="894727"/>
      </dsp:txXfrm>
    </dsp:sp>
    <dsp:sp modelId="{5D68D546-1C9D-4FE3-8697-5ECAE22BCEDA}">
      <dsp:nvSpPr>
        <dsp:cNvPr id="0" name=""/>
        <dsp:cNvSpPr/>
      </dsp:nvSpPr>
      <dsp:spPr>
        <a:xfrm>
          <a:off x="1089872" y="2246399"/>
          <a:ext cx="6555622" cy="950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Revelado de arquitecturas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mayo a noviembre de 2021</a:t>
          </a:r>
        </a:p>
      </dsp:txBody>
      <dsp:txXfrm>
        <a:off x="1117708" y="2274235"/>
        <a:ext cx="5341351" cy="894727"/>
      </dsp:txXfrm>
    </dsp:sp>
    <dsp:sp modelId="{D7A1BDFF-B0E9-447E-B3DA-FA93976F62BC}">
      <dsp:nvSpPr>
        <dsp:cNvPr id="0" name=""/>
        <dsp:cNvSpPr/>
      </dsp:nvSpPr>
      <dsp:spPr>
        <a:xfrm>
          <a:off x="1638905" y="3369599"/>
          <a:ext cx="6555622" cy="950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175 reuniones de acompañamiento</a:t>
          </a:r>
          <a:br>
            <a:rPr lang="es-MX" sz="1700" kern="1200" dirty="0"/>
          </a:br>
          <a:r>
            <a:rPr lang="es-MX" sz="1700" kern="1200" dirty="0"/>
            <a:t>90 documentos de observaciones generados</a:t>
          </a:r>
          <a:br>
            <a:rPr lang="es-MX" sz="1700" kern="1200" dirty="0"/>
          </a:br>
          <a:r>
            <a:rPr lang="es-MX" sz="1700" kern="1200" dirty="0"/>
            <a:t>58 programas/procesos liberados o en etapa de liberación</a:t>
          </a:r>
        </a:p>
      </dsp:txBody>
      <dsp:txXfrm>
        <a:off x="1666741" y="3397435"/>
        <a:ext cx="5333157" cy="894727"/>
      </dsp:txXfrm>
    </dsp:sp>
    <dsp:sp modelId="{2E032308-00FD-4283-8A3A-2E30D56F64DE}">
      <dsp:nvSpPr>
        <dsp:cNvPr id="0" name=""/>
        <dsp:cNvSpPr/>
      </dsp:nvSpPr>
      <dsp:spPr>
        <a:xfrm>
          <a:off x="5937862" y="727919"/>
          <a:ext cx="617759" cy="617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>
        <a:off x="6076858" y="727919"/>
        <a:ext cx="339767" cy="464864"/>
      </dsp:txXfrm>
    </dsp:sp>
    <dsp:sp modelId="{51391E60-B516-4A21-AFBD-9332AB981F2A}">
      <dsp:nvSpPr>
        <dsp:cNvPr id="0" name=""/>
        <dsp:cNvSpPr/>
      </dsp:nvSpPr>
      <dsp:spPr>
        <a:xfrm>
          <a:off x="6486895" y="1851119"/>
          <a:ext cx="617759" cy="617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>
        <a:off x="6625891" y="1851119"/>
        <a:ext cx="339767" cy="464864"/>
      </dsp:txXfrm>
    </dsp:sp>
    <dsp:sp modelId="{DF541F6D-66FB-41E7-BE57-A0BDE1676E1A}">
      <dsp:nvSpPr>
        <dsp:cNvPr id="0" name=""/>
        <dsp:cNvSpPr/>
      </dsp:nvSpPr>
      <dsp:spPr>
        <a:xfrm>
          <a:off x="7027734" y="2974319"/>
          <a:ext cx="617759" cy="617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/>
        </a:p>
      </dsp:txBody>
      <dsp:txXfrm>
        <a:off x="7166730" y="2974319"/>
        <a:ext cx="339767" cy="464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CA909-FD32-4BD8-BF3C-4BCCA5B3035C}">
      <dsp:nvSpPr>
        <dsp:cNvPr id="0" name=""/>
        <dsp:cNvSpPr/>
      </dsp:nvSpPr>
      <dsp:spPr>
        <a:xfrm>
          <a:off x="0" y="0"/>
          <a:ext cx="3377314" cy="711360"/>
        </a:xfrm>
        <a:prstGeom prst="roundRect">
          <a:avLst/>
        </a:prstGeom>
        <a:solidFill>
          <a:srgbClr val="033A6A"/>
        </a:solidFill>
        <a:ln w="12700" cap="flat" cmpd="sng" algn="ctr">
          <a:solidFill>
            <a:srgbClr val="033A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Organizacional</a:t>
          </a:r>
        </a:p>
      </dsp:txBody>
      <dsp:txXfrm>
        <a:off x="34726" y="34726"/>
        <a:ext cx="3307862" cy="641908"/>
      </dsp:txXfrm>
    </dsp:sp>
    <dsp:sp modelId="{D43C11FE-8716-4C40-8E47-43B43A656869}">
      <dsp:nvSpPr>
        <dsp:cNvPr id="0" name=""/>
        <dsp:cNvSpPr/>
      </dsp:nvSpPr>
      <dsp:spPr>
        <a:xfrm>
          <a:off x="0" y="839507"/>
          <a:ext cx="3377314" cy="711360"/>
        </a:xfrm>
        <a:prstGeom prst="roundRect">
          <a:avLst/>
        </a:prstGeom>
        <a:solidFill>
          <a:srgbClr val="033A6A"/>
        </a:solidFill>
        <a:ln w="12700" cap="flat" cmpd="sng" algn="ctr">
          <a:solidFill>
            <a:srgbClr val="033A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Humano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874233"/>
        <a:ext cx="3307862" cy="641908"/>
      </dsp:txXfrm>
    </dsp:sp>
    <dsp:sp modelId="{116F5E88-7D30-4557-A5E8-7D5E27C8CE65}">
      <dsp:nvSpPr>
        <dsp:cNvPr id="0" name=""/>
        <dsp:cNvSpPr/>
      </dsp:nvSpPr>
      <dsp:spPr>
        <a:xfrm>
          <a:off x="0" y="1660307"/>
          <a:ext cx="3377314" cy="711360"/>
        </a:xfrm>
        <a:prstGeom prst="roundRect">
          <a:avLst/>
        </a:prstGeom>
        <a:solidFill>
          <a:srgbClr val="033A6A"/>
        </a:solidFill>
        <a:ln w="12700" cap="flat" cmpd="sng" algn="ctr">
          <a:solidFill>
            <a:srgbClr val="033A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Datos</a:t>
          </a:r>
        </a:p>
      </dsp:txBody>
      <dsp:txXfrm>
        <a:off x="34726" y="1695033"/>
        <a:ext cx="3307862" cy="641908"/>
      </dsp:txXfrm>
    </dsp:sp>
    <dsp:sp modelId="{82A5018C-7003-4F8F-94ED-1688A283F739}">
      <dsp:nvSpPr>
        <dsp:cNvPr id="0" name=""/>
        <dsp:cNvSpPr/>
      </dsp:nvSpPr>
      <dsp:spPr>
        <a:xfrm>
          <a:off x="0" y="2481107"/>
          <a:ext cx="3377314" cy="711360"/>
        </a:xfrm>
        <a:prstGeom prst="roundRect">
          <a:avLst/>
        </a:prstGeom>
        <a:solidFill>
          <a:srgbClr val="033A6A"/>
        </a:solidFill>
        <a:ln w="12700" cap="flat" cmpd="sng" algn="ctr">
          <a:solidFill>
            <a:srgbClr val="033A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Tecnológica</a:t>
          </a:r>
        </a:p>
      </dsp:txBody>
      <dsp:txXfrm>
        <a:off x="34726" y="2515833"/>
        <a:ext cx="3307862" cy="64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BAE4-0A5F-436D-8569-42E94892E3E0}">
      <dsp:nvSpPr>
        <dsp:cNvPr id="0" name=""/>
        <dsp:cNvSpPr/>
      </dsp:nvSpPr>
      <dsp:spPr>
        <a:xfrm>
          <a:off x="788400" y="917446"/>
          <a:ext cx="2692819" cy="1750332"/>
        </a:xfrm>
        <a:prstGeom prst="roundRect">
          <a:avLst/>
        </a:prstGeom>
        <a:solidFill>
          <a:srgbClr val="1D79C3"/>
        </a:solidFill>
        <a:ln w="12700" cap="flat" cmpd="sng" algn="ctr">
          <a:solidFill>
            <a:srgbClr val="1D79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Revelado de arquitecturas</a:t>
          </a:r>
        </a:p>
      </dsp:txBody>
      <dsp:txXfrm>
        <a:off x="873844" y="1002890"/>
        <a:ext cx="2521931" cy="1579444"/>
      </dsp:txXfrm>
    </dsp:sp>
    <dsp:sp modelId="{0D11F83E-DBBD-48AD-8842-A592E286E062}">
      <dsp:nvSpPr>
        <dsp:cNvPr id="0" name=""/>
        <dsp:cNvSpPr/>
      </dsp:nvSpPr>
      <dsp:spPr>
        <a:xfrm>
          <a:off x="2312000" y="-1315343"/>
          <a:ext cx="4487482" cy="4487482"/>
        </a:xfrm>
        <a:custGeom>
          <a:avLst/>
          <a:gdLst/>
          <a:ahLst/>
          <a:cxnLst/>
          <a:rect l="0" t="0" r="0" b="0"/>
          <a:pathLst>
            <a:path>
              <a:moveTo>
                <a:pt x="181407" y="1359911"/>
              </a:moveTo>
              <a:arcTo wR="2243741" hR="2243741" stAng="12191877" swAng="8049803"/>
            </a:path>
          </a:pathLst>
        </a:custGeom>
        <a:noFill/>
        <a:ln w="762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4FB4F-0313-4222-B0CE-B7EC0C3535C7}">
      <dsp:nvSpPr>
        <dsp:cNvPr id="0" name=""/>
        <dsp:cNvSpPr/>
      </dsp:nvSpPr>
      <dsp:spPr>
        <a:xfrm>
          <a:off x="5610297" y="939348"/>
          <a:ext cx="2692819" cy="1750332"/>
        </a:xfrm>
        <a:prstGeom prst="roundRect">
          <a:avLst/>
        </a:prstGeom>
        <a:solidFill>
          <a:srgbClr val="1D79C3"/>
        </a:solidFill>
        <a:ln w="12700" cap="flat" cmpd="sng" algn="ctr">
          <a:solidFill>
            <a:srgbClr val="1D79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Madurez de Interoperabilidad</a:t>
          </a:r>
        </a:p>
      </dsp:txBody>
      <dsp:txXfrm>
        <a:off x="5695741" y="1024792"/>
        <a:ext cx="2521931" cy="1579444"/>
      </dsp:txXfrm>
    </dsp:sp>
    <dsp:sp modelId="{28688DB6-713B-466B-8A7E-2B72C654B5B3}">
      <dsp:nvSpPr>
        <dsp:cNvPr id="0" name=""/>
        <dsp:cNvSpPr/>
      </dsp:nvSpPr>
      <dsp:spPr>
        <a:xfrm>
          <a:off x="2298121" y="429830"/>
          <a:ext cx="4497798" cy="4497798"/>
        </a:xfrm>
        <a:custGeom>
          <a:avLst/>
          <a:gdLst/>
          <a:ahLst/>
          <a:cxnLst/>
          <a:rect l="0" t="0" r="0" b="0"/>
          <a:pathLst>
            <a:path>
              <a:moveTo>
                <a:pt x="4315983" y="3134738"/>
              </a:moveTo>
              <a:arcTo wR="2248899" hR="2248899" stAng="1391839" swAng="8049803"/>
            </a:path>
          </a:pathLst>
        </a:custGeom>
        <a:noFill/>
        <a:ln w="762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4FE42-2DC3-4DD2-8379-6367F1833EE2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345E-9004-45DE-940B-844931F194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49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Entidad de datos:</a:t>
            </a:r>
          </a:p>
          <a:p>
            <a:r>
              <a:rPr lang="es-MX"/>
              <a:t>Corresponde a las entradas, los resultados intermedios o las salidas de datos de las fases del proceso de producción de información estadística y geográfica.</a:t>
            </a:r>
          </a:p>
          <a:p>
            <a:r>
              <a:rPr lang="es-MX"/>
              <a:t>Ejemplos: Cuestionario, Muestra seleccionada de viviendas, Manual del entrevistador y Documento de Criterios de Validación.</a:t>
            </a:r>
          </a:p>
          <a:p>
            <a:endParaRPr lang="es-MX"/>
          </a:p>
          <a:p>
            <a:r>
              <a:rPr lang="es-MX"/>
              <a:t>Componente lógico de datos:</a:t>
            </a:r>
          </a:p>
          <a:p>
            <a:r>
              <a:rPr lang="es-MX"/>
              <a:t>Las partes que componen una Entidad de Datos. </a:t>
            </a:r>
          </a:p>
          <a:p>
            <a:r>
              <a:rPr lang="es-MX"/>
              <a:t>Por ejemplo, los componentes que se encuentran al interior de la entidad de datos Cuestionario:</a:t>
            </a:r>
          </a:p>
          <a:p>
            <a:r>
              <a:rPr lang="es-MX"/>
              <a:t>  i) sección de identificación, </a:t>
            </a:r>
          </a:p>
          <a:p>
            <a:r>
              <a:rPr lang="es-MX"/>
              <a:t> </a:t>
            </a:r>
            <a:r>
              <a:rPr lang="es-MX" err="1"/>
              <a:t>ii</a:t>
            </a:r>
            <a:r>
              <a:rPr lang="es-MX"/>
              <a:t>) datos de la vivienda, </a:t>
            </a:r>
          </a:p>
          <a:p>
            <a:r>
              <a:rPr lang="es-MX" err="1"/>
              <a:t>iii</a:t>
            </a:r>
            <a:r>
              <a:rPr lang="es-MX"/>
              <a:t>) datos de los residentes, </a:t>
            </a:r>
          </a:p>
          <a:p>
            <a:r>
              <a:rPr lang="es-MX"/>
              <a:t> </a:t>
            </a:r>
            <a:r>
              <a:rPr lang="es-MX" err="1"/>
              <a:t>iv</a:t>
            </a:r>
            <a:r>
              <a:rPr lang="es-MX"/>
              <a:t>) datos de la unidad económica, </a:t>
            </a:r>
          </a:p>
          <a:p>
            <a:r>
              <a:rPr lang="es-MX"/>
              <a:t>  v) personal empleado y</a:t>
            </a:r>
          </a:p>
          <a:p>
            <a:r>
              <a:rPr lang="es-MX"/>
              <a:t> vi) ingresos</a:t>
            </a:r>
          </a:p>
          <a:p>
            <a:endParaRPr lang="es-MX"/>
          </a:p>
          <a:p>
            <a:r>
              <a:rPr lang="es-MX"/>
              <a:t>Componente físico de datos:</a:t>
            </a:r>
          </a:p>
          <a:p>
            <a:r>
              <a:rPr lang="es-MX"/>
              <a:t>Los elementos físicos en donde se resguardan los Componentes Lógicos de Datos. </a:t>
            </a:r>
          </a:p>
          <a:p>
            <a:r>
              <a:rPr lang="es-MX"/>
              <a:t>Por ejemplo: un archivo PDF, una hoja de cálculo, formato SDMX, un documento </a:t>
            </a:r>
            <a:r>
              <a:rPr lang="es-MX" err="1"/>
              <a:t>Shapefile</a:t>
            </a:r>
            <a:r>
              <a:rPr lang="es-MX"/>
              <a:t>, un mapa o una Base de datos.</a:t>
            </a:r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8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37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Actores:</a:t>
            </a:r>
          </a:p>
          <a:p>
            <a:r>
              <a:rPr lang="es-MX"/>
              <a:t>Persona, Área, UA, Unidad del Estado (UE) o sistema que tiene uno o más roles que inician o interactúan con actividades, los actores pueden ser internos o externos a la organización. Es quien autoriza la continuación del flujo de datos.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78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4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56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36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01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64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63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49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B2DAD-FF58-4AAC-9286-4D6CD0C10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80959B-95E7-4CAB-BB97-C5C7FA87A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8C2C02-40F5-4FB5-A3CE-B752D962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9A7650-4499-4C64-A638-30237045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F21BA-A229-4A5C-AE8C-B3CBD5F5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11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BF626-ED13-4F35-8570-7D486ADC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82C63-CF7A-4EC4-88F3-587A5E21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2E14C-0759-4187-B5B4-81C787FF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970FD-457D-4F1C-AFC9-99B0C2CD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E7B36-B5BE-4170-B78B-3398CE8F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1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0F9CAE-FA02-4967-A0E8-67A6B697D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B6A776-A220-40CF-8E3A-B828F3F3B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57454-886D-4365-97EF-23C8BE47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4E063B-8EBD-4284-8A25-0B4B9613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5E58C-4CF8-4691-A19D-9DD77AD1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91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3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8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86A81-74B8-4372-BC69-EBFBF595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49C8F-BB99-44D2-A9E1-08ED15884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AEC01-12BE-4A04-8C19-DB780589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0BCCD8-ED01-472D-88D8-ACD3C8DE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0667F8-44A1-4838-9B86-1A8B5C94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84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12C67-96A5-4E2D-A052-455BBE34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374CD1-A132-4913-A109-422DC80F1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4A57C-F3E0-4AB8-AEAB-4D436F8A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C04C5-1466-4156-A632-6D2DEC2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CD60F-F456-40C9-B45B-AECBA321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73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7F084-B4F5-4EC7-884F-FFD4EBC5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A1BD3-597C-4CA3-B2D9-1C5EB0520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28583-8AFB-4D0E-B80C-BE5FD535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4EA1D-78DB-4719-A0C9-315FE7B1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50509E-27E2-4A2B-B68D-C7CF6614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41B06F-0D53-4DBE-B7DD-2EBFD165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0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612D4-EF45-456C-8DF5-469DC4C0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959A90-EB04-492E-8F1F-0438B3BA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F8898F-8CAB-49EB-A6EA-F628E3E9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294916-129A-44CF-B402-AECD05A41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C533FF-43E2-4448-A047-3BBBB9117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48FBFB-C3D8-4A8B-AB3C-4EF87768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9CA70-2752-4668-B9A2-3EA80D8F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80E55A-2B04-4EA6-840C-7B375663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35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20AFF-BD47-463E-8166-6C92113E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96E15B-F2B8-4F7A-9198-E2BA405D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E5C786-8DF8-427A-AF48-0F86B315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28FA74-E7B4-4EF5-A1A6-37F2501F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27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4F1BE-9765-4F45-980C-5CD8126E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20EAF1-4EE3-4A0F-B239-35F23A4B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AD7C06-D2FA-4EE9-93CC-EE022366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08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540D1-511A-4037-AD77-F5DDF406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97AE62-0D1F-4FFD-AD4E-BD17C974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B79D2-499B-487F-8244-673A4614A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96D9B5-F7A8-49FA-A1A7-64309F95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17FFE5-0E39-4CBB-BB77-908F9493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1D8A3-DB94-4891-8AF3-2CDABF68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9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FDB3B-17E1-4DA5-BF37-FAC2E9C2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C7F347-7C90-432F-96B9-AC99F91F6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9F3C14-1E00-409E-B9FD-74C0E4298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A9915F-2195-40E8-B463-1CF84FC8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614A72-0EA5-417F-85A0-6A27E359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00A42-2D5E-4272-B111-B2CB38BE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59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34D7AC-8E56-40F2-AC78-57B045E7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8AF8FA-BD74-49C2-9DF7-F8E48E1E8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CA8F94-6558-4CB8-A8FA-D23662B99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752C-8D59-410B-A708-27D0BF5185E6}" type="datetimeFigureOut">
              <a:rPr lang="es-MX" smtClean="0"/>
              <a:t>03/12/2021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C766F-F7A3-4C24-A417-0D2825226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925479-2865-41AA-8B3F-5F8C5D75D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1AC0-2ADB-40C7-849D-5B55E8D8A0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7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962939" y="2321492"/>
            <a:ext cx="10069822" cy="19806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Revelación de arquitecturas y madurez de interoperabilidad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6F4CB6D-519A-E44E-B32F-108B2DF549BE}"/>
              </a:ext>
            </a:extLst>
          </p:cNvPr>
          <p:cNvSpPr txBox="1">
            <a:spLocks/>
          </p:cNvSpPr>
          <p:nvPr/>
        </p:nvSpPr>
        <p:spPr>
          <a:xfrm>
            <a:off x="962938" y="5565198"/>
            <a:ext cx="4323437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DGAII</a:t>
            </a:r>
            <a:endParaRPr lang="ko-KR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9747598" y="5558001"/>
            <a:ext cx="2037571" cy="4284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Diciembre</a:t>
            </a:r>
            <a:r>
              <a:rPr lang="en-US" altLang="ko-KR" sz="1600" b="1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 2021</a:t>
            </a:r>
            <a:endParaRPr lang="ko-KR" altLang="en-US" sz="1600" b="1">
              <a:solidFill>
                <a:schemeClr val="bg1"/>
              </a:solidFill>
              <a:latin typeface="Arial"/>
              <a:ea typeface="맑은 고딕"/>
              <a:cs typeface="Arial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57937" y="54992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57937" y="59945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2F90853-8832-4E5C-A37E-C70D860768C8}"/>
              </a:ext>
            </a:extLst>
          </p:cNvPr>
          <p:cNvSpPr txBox="1">
            <a:spLocks/>
          </p:cNvSpPr>
          <p:nvPr/>
        </p:nvSpPr>
        <p:spPr>
          <a:xfrm>
            <a:off x="962938" y="4477741"/>
            <a:ext cx="10525114" cy="42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2400">
                <a:solidFill>
                  <a:schemeClr val="bg1"/>
                </a:solidFill>
                <a:latin typeface="Arial"/>
                <a:ea typeface="맑은 고딕"/>
                <a:cs typeface="Arial"/>
              </a:rPr>
              <a:t>Quinta sesión 2021 del Comité de Aseguramiento de la Calidad </a:t>
            </a:r>
            <a:endParaRPr lang="es-MX" altLang="ko-KR" sz="2400">
              <a:solidFill>
                <a:schemeClr val="bg1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físicos de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24D1EF-8425-480B-81D9-81875D5004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24" r="16068"/>
          <a:stretch/>
        </p:blipFill>
        <p:spPr>
          <a:xfrm>
            <a:off x="1229745" y="1631852"/>
            <a:ext cx="10193221" cy="3767598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48DC654-D3FD-4F66-8B90-A04036C1A5BA}"/>
              </a:ext>
            </a:extLst>
          </p:cNvPr>
          <p:cNvCxnSpPr>
            <a:cxnSpLocks/>
          </p:cNvCxnSpPr>
          <p:nvPr/>
        </p:nvCxnSpPr>
        <p:spPr>
          <a:xfrm flipH="1" flipV="1">
            <a:off x="5198599" y="4901072"/>
            <a:ext cx="104921" cy="10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576FDC1-F622-4794-A2A5-43DD21019FA7}"/>
              </a:ext>
            </a:extLst>
          </p:cNvPr>
          <p:cNvCxnSpPr>
            <a:cxnSpLocks/>
          </p:cNvCxnSpPr>
          <p:nvPr/>
        </p:nvCxnSpPr>
        <p:spPr>
          <a:xfrm flipV="1">
            <a:off x="5435645" y="4951788"/>
            <a:ext cx="566085" cy="103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7C55A87-66DE-4B51-B4C3-BDF566E34C65}"/>
              </a:ext>
            </a:extLst>
          </p:cNvPr>
          <p:cNvCxnSpPr>
            <a:cxnSpLocks/>
          </p:cNvCxnSpPr>
          <p:nvPr/>
        </p:nvCxnSpPr>
        <p:spPr>
          <a:xfrm flipV="1">
            <a:off x="5652625" y="4951789"/>
            <a:ext cx="1563371" cy="1043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6D397C0-D409-4154-9A0F-EA94EA0C3101}"/>
              </a:ext>
            </a:extLst>
          </p:cNvPr>
          <p:cNvCxnSpPr>
            <a:cxnSpLocks/>
          </p:cNvCxnSpPr>
          <p:nvPr/>
        </p:nvCxnSpPr>
        <p:spPr>
          <a:xfrm flipV="1">
            <a:off x="6173130" y="5021800"/>
            <a:ext cx="4166625" cy="999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53B0A37-DF0D-49FA-9142-616D51961F88}"/>
              </a:ext>
            </a:extLst>
          </p:cNvPr>
          <p:cNvCxnSpPr>
            <a:cxnSpLocks/>
          </p:cNvCxnSpPr>
          <p:nvPr/>
        </p:nvCxnSpPr>
        <p:spPr>
          <a:xfrm flipV="1">
            <a:off x="5824025" y="4939290"/>
            <a:ext cx="2343424" cy="104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1E8CC9B5-22E6-4978-B1F2-8E04D0377BFF}"/>
              </a:ext>
            </a:extLst>
          </p:cNvPr>
          <p:cNvCxnSpPr>
            <a:cxnSpLocks/>
          </p:cNvCxnSpPr>
          <p:nvPr/>
        </p:nvCxnSpPr>
        <p:spPr>
          <a:xfrm flipV="1">
            <a:off x="6096000" y="4901072"/>
            <a:ext cx="3071454" cy="108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FB33802-E988-46FE-B1BF-270DBEE9F2D8}"/>
              </a:ext>
            </a:extLst>
          </p:cNvPr>
          <p:cNvSpPr/>
          <p:nvPr/>
        </p:nvSpPr>
        <p:spPr>
          <a:xfrm>
            <a:off x="3800381" y="6007921"/>
            <a:ext cx="653937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Características de interés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51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Aplicaciones y plataformas tecnológicas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E47A76-95EE-4358-9F44-D87C752B0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28" r="40840"/>
          <a:stretch/>
        </p:blipFill>
        <p:spPr>
          <a:xfrm>
            <a:off x="1712749" y="1558976"/>
            <a:ext cx="7577023" cy="451688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D0A09F1-65F2-4B18-881F-C09229104421}"/>
              </a:ext>
            </a:extLst>
          </p:cNvPr>
          <p:cNvSpPr/>
          <p:nvPr/>
        </p:nvSpPr>
        <p:spPr>
          <a:xfrm>
            <a:off x="3273290" y="1447896"/>
            <a:ext cx="2504661" cy="4887940"/>
          </a:xfrm>
          <a:prstGeom prst="roundRect">
            <a:avLst/>
          </a:prstGeom>
          <a:solidFill>
            <a:srgbClr val="FFFF00">
              <a:alpha val="14902"/>
            </a:srgbClr>
          </a:solidFill>
          <a:ln w="28575">
            <a:solidFill>
              <a:srgbClr val="1BA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5F8438-A957-4673-A196-92F2AD96F1D8}"/>
              </a:ext>
            </a:extLst>
          </p:cNvPr>
          <p:cNvSpPr/>
          <p:nvPr/>
        </p:nvSpPr>
        <p:spPr>
          <a:xfrm>
            <a:off x="9604889" y="2567226"/>
            <a:ext cx="237958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Diversidad de software utilizado, usos, etc.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77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/>
                <a:ea typeface="맑은 고딕"/>
                <a:cs typeface="Arial"/>
              </a:rPr>
              <a:t>Correspondencia con las fases MPEG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B117B2-E5F3-49C2-85E3-5CBA4F2A5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85" y="1528221"/>
            <a:ext cx="11574490" cy="2743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680BFA-EE4B-409B-8376-7493374FE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85" y="4538178"/>
            <a:ext cx="9402487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Lecciones aprendidas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95F27E17-CD7B-4A5F-B3C7-6C63FB3EC173}"/>
              </a:ext>
            </a:extLst>
          </p:cNvPr>
          <p:cNvSpPr txBox="1"/>
          <p:nvPr/>
        </p:nvSpPr>
        <p:spPr>
          <a:xfrm>
            <a:off x="959979" y="1962488"/>
            <a:ext cx="10272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reconoció el proceso de transformación de los datos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ko-KR" sz="200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Permitió la identificación de actores y responsables del flujo de datos en cada fase del MPEG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ko-KR" sz="200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representación gráfica facilitó la revisión del flujo de datos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ko-KR" sz="200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descubrimiento de uso de plataformas tecnológicas en común favorecerá la interoperabilidad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altLang="ko-KR" sz="200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flujo de información permitió a los equipos de trabajo conocer el proceso de punta  a punta</a:t>
            </a:r>
          </a:p>
        </p:txBody>
      </p:sp>
    </p:spTree>
    <p:extLst>
      <p:ext uri="{BB962C8B-B14F-4D97-AF65-F5344CB8AC3E}">
        <p14:creationId xmlns:p14="http://schemas.microsoft.com/office/powerpoint/2010/main" val="167699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B6854BAB-ED55-584B-810D-304B49E8FBE2}"/>
              </a:ext>
            </a:extLst>
          </p:cNvPr>
          <p:cNvSpPr txBox="1">
            <a:spLocks/>
          </p:cNvSpPr>
          <p:nvPr/>
        </p:nvSpPr>
        <p:spPr>
          <a:xfrm>
            <a:off x="0" y="321734"/>
            <a:ext cx="1219199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 de Madurez de Interoperabilidad</a:t>
            </a:r>
          </a:p>
        </p:txBody>
      </p:sp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998" y="1330184"/>
            <a:ext cx="1248001" cy="288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latin typeface="+mn-lt"/>
              <a:cs typeface="+mn-cs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23C81502-9268-41AB-836F-DC8AAF426EF7}"/>
              </a:ext>
            </a:extLst>
          </p:cNvPr>
          <p:cNvSpPr txBox="1"/>
          <p:nvPr/>
        </p:nvSpPr>
        <p:spPr>
          <a:xfrm>
            <a:off x="959979" y="1988220"/>
            <a:ext cx="10272041" cy="341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SzPct val="150000"/>
            </a:pPr>
            <a:r>
              <a:rPr lang="es-MX" altLang="ko-KR" sz="2000" b="1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SzPct val="150000"/>
            </a:pPr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un cuestionario de madurez de la interoperabilidad al 60% de los programas/procesos de información a cargo del Instituto. </a:t>
            </a:r>
          </a:p>
          <a:p>
            <a:pPr marL="900113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Introducir el concepto de interoperabilidad</a:t>
            </a:r>
          </a:p>
          <a:p>
            <a:pPr marL="900113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 la relación entre interoperabilidad y ecosistema de datos</a:t>
            </a:r>
          </a:p>
          <a:p>
            <a:pPr marL="900113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 rutas de acción</a:t>
            </a:r>
          </a:p>
          <a:p>
            <a:pPr marL="900113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la integración y vinculación de datos</a:t>
            </a:r>
          </a:p>
        </p:txBody>
      </p:sp>
    </p:spTree>
    <p:extLst>
      <p:ext uri="{BB962C8B-B14F-4D97-AF65-F5344CB8AC3E}">
        <p14:creationId xmlns:p14="http://schemas.microsoft.com/office/powerpoint/2010/main" val="10510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15">
            <a:extLst>
              <a:ext uri="{FF2B5EF4-FFF2-40B4-BE49-F238E27FC236}">
                <a16:creationId xmlns:a16="http://schemas.microsoft.com/office/drawing/2014/main" id="{63A81523-BC2B-448C-8427-DA37EE3E26E6}"/>
              </a:ext>
            </a:extLst>
          </p:cNvPr>
          <p:cNvSpPr/>
          <p:nvPr/>
        </p:nvSpPr>
        <p:spPr>
          <a:xfrm rot="10800000">
            <a:off x="6529" y="0"/>
            <a:ext cx="1224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1277C6"/>
              </a:gs>
              <a:gs pos="61000">
                <a:srgbClr val="1BA3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B6854BAB-ED55-584B-810D-304B49E8FBE2}"/>
              </a:ext>
            </a:extLst>
          </p:cNvPr>
          <p:cNvSpPr txBox="1">
            <a:spLocks/>
          </p:cNvSpPr>
          <p:nvPr/>
        </p:nvSpPr>
        <p:spPr>
          <a:xfrm>
            <a:off x="1793241" y="321734"/>
            <a:ext cx="9755292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Imagen 5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E68806BD-B33C-4850-84E6-40C3A7B01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3" r="4425"/>
          <a:stretch/>
        </p:blipFill>
        <p:spPr>
          <a:xfrm>
            <a:off x="6322210" y="2138578"/>
            <a:ext cx="5019849" cy="2580843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9495F1C-B7FD-4F83-BB07-B7F26A2C7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96" y="2458100"/>
            <a:ext cx="1798011" cy="2299778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0067CB4D-4C90-47DC-BA5B-FB77FB78C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4495" y="822599"/>
            <a:ext cx="124800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B6854BAB-ED55-584B-810D-304B49E8FBE2}"/>
              </a:ext>
            </a:extLst>
          </p:cNvPr>
          <p:cNvSpPr txBox="1">
            <a:spLocks/>
          </p:cNvSpPr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</a:t>
            </a:r>
          </a:p>
        </p:txBody>
      </p:sp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6380" y="734591"/>
            <a:ext cx="2019880" cy="46612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latin typeface="+mn-lt"/>
              <a:cs typeface="+mn-cs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23C81502-9268-41AB-836F-DC8AAF426EF7}"/>
              </a:ext>
            </a:extLst>
          </p:cNvPr>
          <p:cNvSpPr txBox="1"/>
          <p:nvPr/>
        </p:nvSpPr>
        <p:spPr>
          <a:xfrm>
            <a:off x="959979" y="2545584"/>
            <a:ext cx="10272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 refiere a la capacidad de sistemas y servicios para crear, intercambiar y consumir datos reconociendo su contexto y significado”.</a:t>
            </a:r>
          </a:p>
          <a:p>
            <a:pPr algn="just"/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3" algn="just"/>
            <a:r>
              <a:rPr lang="es-MX" altLang="ko-KR" sz="14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INEGI. </a:t>
            </a:r>
            <a:r>
              <a:rPr lang="es-MX" altLang="ko-KR" sz="1400" i="1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del Proceso de Producción de Información Estadística y Geográfica para el Instituto Nacional de Estadística y Geografía</a:t>
            </a:r>
            <a:r>
              <a:rPr lang="es-MX" altLang="ko-KR" sz="14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Noviembre 2021. Página 6.</a:t>
            </a:r>
          </a:p>
          <a:p>
            <a:pPr algn="just"/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altLang="ko-KR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2512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5E3FCE4-DD06-4444-899D-42BC9D25801E}"/>
              </a:ext>
            </a:extLst>
          </p:cNvPr>
          <p:cNvSpPr/>
          <p:nvPr/>
        </p:nvSpPr>
        <p:spPr>
          <a:xfrm>
            <a:off x="0" y="1931483"/>
            <a:ext cx="12177931" cy="4019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712" y="171450"/>
            <a:ext cx="747487" cy="365125"/>
          </a:xfrm>
        </p:spPr>
        <p:txBody>
          <a:bodyPr/>
          <a:lstStyle/>
          <a:p>
            <a:fld id="{FA36A776-E82A-DB4C-BEC6-9E86C7D9FDA4}" type="slidenum">
              <a:rPr lang="es-MX" smtClean="0"/>
              <a:pPr/>
              <a:t>17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-14068" y="634112"/>
            <a:ext cx="12191999" cy="68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Madurez de Interoperabilidad</a:t>
            </a:r>
            <a:endParaRPr lang="ko-KR" altLang="en-US" sz="32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1285976C-D28C-48E2-8D61-525315FFDAE8}"/>
              </a:ext>
            </a:extLst>
          </p:cNvPr>
          <p:cNvSpPr/>
          <p:nvPr/>
        </p:nvSpPr>
        <p:spPr>
          <a:xfrm>
            <a:off x="8032748" y="2293034"/>
            <a:ext cx="3687190" cy="43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3E5D677C-A81B-4997-8617-EFD99943F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855796"/>
            <a:ext cx="5290167" cy="3095333"/>
          </a:xfrm>
          <a:prstGeom prst="rect">
            <a:avLst/>
          </a:prstGeom>
          <a:ln>
            <a:noFill/>
          </a:ln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A0305FD4-10A7-407C-9B36-9B445047D35D}"/>
              </a:ext>
            </a:extLst>
          </p:cNvPr>
          <p:cNvSpPr txBox="1"/>
          <p:nvPr/>
        </p:nvSpPr>
        <p:spPr>
          <a:xfrm>
            <a:off x="5049103" y="4800095"/>
            <a:ext cx="139160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Indefinido</a:t>
            </a:r>
            <a:endParaRPr lang="es-MX" sz="1600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77D58DD-85A0-4752-BBDF-974254E608D3}"/>
              </a:ext>
            </a:extLst>
          </p:cNvPr>
          <p:cNvSpPr txBox="1"/>
          <p:nvPr/>
        </p:nvSpPr>
        <p:spPr>
          <a:xfrm>
            <a:off x="5579348" y="4116315"/>
            <a:ext cx="16163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u="sng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Emergente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F069CDB-17C4-4AAD-AC6C-A4454C191BC3}"/>
              </a:ext>
            </a:extLst>
          </p:cNvPr>
          <p:cNvSpPr txBox="1"/>
          <p:nvPr/>
        </p:nvSpPr>
        <p:spPr>
          <a:xfrm>
            <a:off x="6657471" y="3495423"/>
            <a:ext cx="161638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Aprendizaje</a:t>
            </a:r>
            <a:endParaRPr lang="es-MX" sz="1600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01863B7-44E4-48D4-8FEC-EDD72B2E3DC3}"/>
              </a:ext>
            </a:extLst>
          </p:cNvPr>
          <p:cNvSpPr txBox="1"/>
          <p:nvPr/>
        </p:nvSpPr>
        <p:spPr>
          <a:xfrm>
            <a:off x="7857741" y="2998246"/>
            <a:ext cx="17383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Construcción</a:t>
            </a:r>
            <a:endParaRPr lang="es-MX" sz="1600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9FFA15F-1773-443D-AE05-3690A48EE1FF}"/>
              </a:ext>
            </a:extLst>
          </p:cNvPr>
          <p:cNvSpPr txBox="1"/>
          <p:nvPr/>
        </p:nvSpPr>
        <p:spPr>
          <a:xfrm>
            <a:off x="9271000" y="2538908"/>
            <a:ext cx="200433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Consolidación</a:t>
            </a:r>
            <a:endParaRPr lang="es-MX" sz="1600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FB53CED-6C31-4E93-9391-4DC4E549FA37}"/>
              </a:ext>
            </a:extLst>
          </p:cNvPr>
          <p:cNvSpPr txBox="1"/>
          <p:nvPr/>
        </p:nvSpPr>
        <p:spPr>
          <a:xfrm>
            <a:off x="5933694" y="1921778"/>
            <a:ext cx="398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Niveles de madurez</a:t>
            </a:r>
          </a:p>
        </p:txBody>
      </p:sp>
      <p:graphicFrame>
        <p:nvGraphicFramePr>
          <p:cNvPr id="61" name="Diagrama 60">
            <a:extLst>
              <a:ext uri="{FF2B5EF4-FFF2-40B4-BE49-F238E27FC236}">
                <a16:creationId xmlns:a16="http://schemas.microsoft.com/office/drawing/2014/main" id="{7514DD5A-EA57-44C1-B4AE-D79577B82723}"/>
              </a:ext>
            </a:extLst>
          </p:cNvPr>
          <p:cNvGraphicFramePr/>
          <p:nvPr/>
        </p:nvGraphicFramePr>
        <p:xfrm>
          <a:off x="980004" y="2565782"/>
          <a:ext cx="3377314" cy="321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2" name="CuadroTexto 61">
            <a:extLst>
              <a:ext uri="{FF2B5EF4-FFF2-40B4-BE49-F238E27FC236}">
                <a16:creationId xmlns:a16="http://schemas.microsoft.com/office/drawing/2014/main" id="{9AB1A649-1FC5-43FB-8C2E-1A70154C26D9}"/>
              </a:ext>
            </a:extLst>
          </p:cNvPr>
          <p:cNvSpPr txBox="1"/>
          <p:nvPr/>
        </p:nvSpPr>
        <p:spPr>
          <a:xfrm>
            <a:off x="994518" y="1931483"/>
            <a:ext cx="313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Capas temáticas</a:t>
            </a:r>
          </a:p>
        </p:txBody>
      </p:sp>
    </p:spTree>
    <p:extLst>
      <p:ext uri="{BB962C8B-B14F-4D97-AF65-F5344CB8AC3E}">
        <p14:creationId xmlns:p14="http://schemas.microsoft.com/office/powerpoint/2010/main" val="3039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FCFAE4-D763-FA41-A50D-A59DF2810A83}"/>
              </a:ext>
            </a:extLst>
          </p:cNvPr>
          <p:cNvSpPr/>
          <p:nvPr/>
        </p:nvSpPr>
        <p:spPr>
          <a:xfrm>
            <a:off x="-823" y="1281243"/>
            <a:ext cx="12192000" cy="4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1BA3E2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319DE19-8587-C647-B15B-4511B36F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8429" y="1336504"/>
            <a:ext cx="4284000" cy="2223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3D6F9D9-A780-2949-933B-097010DAE81A}"/>
              </a:ext>
            </a:extLst>
          </p:cNvPr>
          <p:cNvSpPr txBox="1"/>
          <p:nvPr/>
        </p:nvSpPr>
        <p:spPr>
          <a:xfrm>
            <a:off x="1882214" y="1917098"/>
            <a:ext cx="3791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Objetivos estratégicos.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Liderazgo y gestión.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Supervisión y rendición de cuentas.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Conformidad legal.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Ética de datos.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Adquisiciones de proveedores externos.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Vínculos con ecosistemas de datos.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CEC12F-9C2D-6848-BB91-F69DF3FA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18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F0F24E48-7F66-EB4E-84F6-DABD18E42D6E}"/>
              </a:ext>
            </a:extLst>
          </p:cNvPr>
          <p:cNvGrpSpPr/>
          <p:nvPr/>
        </p:nvGrpSpPr>
        <p:grpSpPr>
          <a:xfrm>
            <a:off x="6177870" y="1336504"/>
            <a:ext cx="4290827" cy="2392392"/>
            <a:chOff x="5657136" y="1398999"/>
            <a:chExt cx="4290827" cy="2153036"/>
          </a:xfrm>
          <a:solidFill>
            <a:srgbClr val="0074C5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4D8145D-B814-4A31-A78B-792DF1CEEE83}"/>
                </a:ext>
              </a:extLst>
            </p:cNvPr>
            <p:cNvSpPr/>
            <p:nvPr/>
          </p:nvSpPr>
          <p:spPr>
            <a:xfrm>
              <a:off x="7464775" y="3263738"/>
              <a:ext cx="901440" cy="288297"/>
            </a:xfrm>
            <a:custGeom>
              <a:avLst/>
              <a:gdLst>
                <a:gd name="connsiteX0" fmla="*/ 922376 w 1759420"/>
                <a:gd name="connsiteY0" fmla="*/ 955184 h 964741"/>
                <a:gd name="connsiteX1" fmla="*/ 837038 w 1759420"/>
                <a:gd name="connsiteY1" fmla="*/ 955184 h 964741"/>
                <a:gd name="connsiteX2" fmla="*/ 17787 w 1759420"/>
                <a:gd name="connsiteY2" fmla="*/ 506037 h 964741"/>
                <a:gd name="connsiteX3" fmla="*/ 17787 w 1759420"/>
                <a:gd name="connsiteY3" fmla="*/ 458783 h 964741"/>
                <a:gd name="connsiteX4" fmla="*/ 837038 w 1759420"/>
                <a:gd name="connsiteY4" fmla="*/ 9636 h 964741"/>
                <a:gd name="connsiteX5" fmla="*/ 922376 w 1759420"/>
                <a:gd name="connsiteY5" fmla="*/ 9636 h 964741"/>
                <a:gd name="connsiteX6" fmla="*/ 1741627 w 1759420"/>
                <a:gd name="connsiteY6" fmla="*/ 458783 h 964741"/>
                <a:gd name="connsiteX7" fmla="*/ 1741627 w 1759420"/>
                <a:gd name="connsiteY7" fmla="*/ 506037 h 96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9420" h="964741">
                  <a:moveTo>
                    <a:pt x="922376" y="955184"/>
                  </a:moveTo>
                  <a:cubicBezTo>
                    <a:pt x="898686" y="967928"/>
                    <a:pt x="860728" y="967928"/>
                    <a:pt x="837038" y="955184"/>
                  </a:cubicBezTo>
                  <a:lnTo>
                    <a:pt x="17787" y="506037"/>
                  </a:lnTo>
                  <a:cubicBezTo>
                    <a:pt x="-5929" y="492964"/>
                    <a:pt x="-5929" y="471855"/>
                    <a:pt x="17787" y="458783"/>
                  </a:cubicBezTo>
                  <a:lnTo>
                    <a:pt x="837038" y="9636"/>
                  </a:lnTo>
                  <a:cubicBezTo>
                    <a:pt x="860659" y="-3212"/>
                    <a:pt x="898755" y="-3212"/>
                    <a:pt x="922376" y="9636"/>
                  </a:cubicBezTo>
                  <a:lnTo>
                    <a:pt x="1741627" y="458783"/>
                  </a:lnTo>
                  <a:cubicBezTo>
                    <a:pt x="1765352" y="471855"/>
                    <a:pt x="1765352" y="492964"/>
                    <a:pt x="1741627" y="506037"/>
                  </a:cubicBezTo>
                  <a:close/>
                </a:path>
              </a:pathLst>
            </a:custGeom>
            <a:solidFill>
              <a:srgbClr val="0074C5"/>
            </a:solidFill>
            <a:ln w="17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726E3F58-EE81-42EE-9D7B-DF2FEBFE1DF7}"/>
                </a:ext>
              </a:extLst>
            </p:cNvPr>
            <p:cNvSpPr/>
            <p:nvPr/>
          </p:nvSpPr>
          <p:spPr>
            <a:xfrm>
              <a:off x="5657136" y="1398999"/>
              <a:ext cx="4290827" cy="2008690"/>
            </a:xfrm>
            <a:custGeom>
              <a:avLst/>
              <a:gdLst>
                <a:gd name="connsiteX0" fmla="*/ 0 w 4290827"/>
                <a:gd name="connsiteY0" fmla="*/ 0 h 2352406"/>
                <a:gd name="connsiteX1" fmla="*/ 4290827 w 4290827"/>
                <a:gd name="connsiteY1" fmla="*/ 0 h 2352406"/>
                <a:gd name="connsiteX2" fmla="*/ 4290827 w 4290827"/>
                <a:gd name="connsiteY2" fmla="*/ 2352407 h 2352406"/>
                <a:gd name="connsiteX3" fmla="*/ 0 w 4290827"/>
                <a:gd name="connsiteY3" fmla="*/ 2352407 h 23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0827" h="2352406">
                  <a:moveTo>
                    <a:pt x="0" y="0"/>
                  </a:moveTo>
                  <a:lnTo>
                    <a:pt x="4290827" y="0"/>
                  </a:lnTo>
                  <a:lnTo>
                    <a:pt x="4290827" y="2352407"/>
                  </a:lnTo>
                  <a:lnTo>
                    <a:pt x="0" y="2352407"/>
                  </a:lnTo>
                  <a:close/>
                </a:path>
              </a:pathLst>
            </a:custGeom>
            <a:solidFill>
              <a:srgbClr val="0074C5"/>
            </a:solidFill>
            <a:ln w="17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985715-F5D6-4EB8-BAD8-1F8E0FA4C388}"/>
              </a:ext>
            </a:extLst>
          </p:cNvPr>
          <p:cNvSpPr txBox="1"/>
          <p:nvPr/>
        </p:nvSpPr>
        <p:spPr>
          <a:xfrm>
            <a:off x="6443642" y="1917098"/>
            <a:ext cx="3994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Custodia de datos.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Preservación de la privacidad y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confidencialidad.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Conocimiento y habilidades del personal.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Comunicación interna y externa.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Adaptabilidad.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93108ED-12A5-4DB6-A333-7AB983D133C6}"/>
              </a:ext>
            </a:extLst>
          </p:cNvPr>
          <p:cNvSpPr/>
          <p:nvPr/>
        </p:nvSpPr>
        <p:spPr>
          <a:xfrm>
            <a:off x="7411014" y="1332323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endParaRPr lang="es-MX" sz="3200" dirty="0">
              <a:solidFill>
                <a:schemeClr val="bg1"/>
              </a:solidFill>
            </a:endParaRPr>
          </a:p>
        </p:txBody>
      </p:sp>
      <p:grpSp>
        <p:nvGrpSpPr>
          <p:cNvPr id="15" name="Gráfico 13">
            <a:extLst>
              <a:ext uri="{FF2B5EF4-FFF2-40B4-BE49-F238E27FC236}">
                <a16:creationId xmlns:a16="http://schemas.microsoft.com/office/drawing/2014/main" id="{BB3CFCE8-4951-DC4A-8737-23A6D4174979}"/>
              </a:ext>
            </a:extLst>
          </p:cNvPr>
          <p:cNvGrpSpPr/>
          <p:nvPr/>
        </p:nvGrpSpPr>
        <p:grpSpPr>
          <a:xfrm>
            <a:off x="5966336" y="3708971"/>
            <a:ext cx="4509964" cy="2232000"/>
            <a:chOff x="5445602" y="3779977"/>
            <a:chExt cx="4509964" cy="2232000"/>
          </a:xfrm>
          <a:solidFill>
            <a:srgbClr val="0A3356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05A67CB-333B-4C44-9959-964B7042FEDB}"/>
                </a:ext>
              </a:extLst>
            </p:cNvPr>
            <p:cNvSpPr/>
            <p:nvPr/>
          </p:nvSpPr>
          <p:spPr>
            <a:xfrm>
              <a:off x="5664366" y="3779977"/>
              <a:ext cx="4291200" cy="2232000"/>
            </a:xfrm>
            <a:custGeom>
              <a:avLst/>
              <a:gdLst>
                <a:gd name="connsiteX0" fmla="*/ 0 w 1976790"/>
                <a:gd name="connsiteY0" fmla="*/ 0 h 1976367"/>
                <a:gd name="connsiteX1" fmla="*/ 1976790 w 1976790"/>
                <a:gd name="connsiteY1" fmla="*/ 0 h 1976367"/>
                <a:gd name="connsiteX2" fmla="*/ 1976790 w 1976790"/>
                <a:gd name="connsiteY2" fmla="*/ 1976368 h 1976367"/>
                <a:gd name="connsiteX3" fmla="*/ 0 w 1976790"/>
                <a:gd name="connsiteY3" fmla="*/ 1976368 h 19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6790" h="1976367">
                  <a:moveTo>
                    <a:pt x="0" y="0"/>
                  </a:moveTo>
                  <a:lnTo>
                    <a:pt x="1976790" y="0"/>
                  </a:lnTo>
                  <a:lnTo>
                    <a:pt x="1976790" y="1976368"/>
                  </a:lnTo>
                  <a:lnTo>
                    <a:pt x="0" y="1976368"/>
                  </a:lnTo>
                  <a:close/>
                </a:path>
              </a:pathLst>
            </a:custGeom>
            <a:solidFill>
              <a:srgbClr val="0A3356"/>
            </a:solidFill>
            <a:ln w="7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EA1E446E-AA56-4057-B5C5-8BFFD9DE8649}"/>
                </a:ext>
              </a:extLst>
            </p:cNvPr>
            <p:cNvSpPr/>
            <p:nvPr/>
          </p:nvSpPr>
          <p:spPr>
            <a:xfrm>
              <a:off x="5445602" y="4567823"/>
              <a:ext cx="508218" cy="738664"/>
            </a:xfrm>
            <a:custGeom>
              <a:avLst/>
              <a:gdLst>
                <a:gd name="connsiteX0" fmla="*/ 8032 w 810240"/>
                <a:gd name="connsiteY0" fmla="*/ 424687 h 810066"/>
                <a:gd name="connsiteX1" fmla="*/ 8032 w 810240"/>
                <a:gd name="connsiteY1" fmla="*/ 385380 h 810066"/>
                <a:gd name="connsiteX2" fmla="*/ 385462 w 810240"/>
                <a:gd name="connsiteY2" fmla="*/ 8030 h 810066"/>
                <a:gd name="connsiteX3" fmla="*/ 424778 w 810240"/>
                <a:gd name="connsiteY3" fmla="*/ 8030 h 810066"/>
                <a:gd name="connsiteX4" fmla="*/ 802208 w 810240"/>
                <a:gd name="connsiteY4" fmla="*/ 385380 h 810066"/>
                <a:gd name="connsiteX5" fmla="*/ 802208 w 810240"/>
                <a:gd name="connsiteY5" fmla="*/ 424687 h 810066"/>
                <a:gd name="connsiteX6" fmla="*/ 424778 w 810240"/>
                <a:gd name="connsiteY6" fmla="*/ 802037 h 810066"/>
                <a:gd name="connsiteX7" fmla="*/ 385462 w 810240"/>
                <a:gd name="connsiteY7" fmla="*/ 802037 h 81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240" h="810066">
                  <a:moveTo>
                    <a:pt x="8032" y="424687"/>
                  </a:moveTo>
                  <a:cubicBezTo>
                    <a:pt x="-2677" y="413775"/>
                    <a:pt x="-2677" y="396292"/>
                    <a:pt x="8032" y="385380"/>
                  </a:cubicBezTo>
                  <a:lnTo>
                    <a:pt x="385462" y="8030"/>
                  </a:lnTo>
                  <a:cubicBezTo>
                    <a:pt x="396379" y="-2677"/>
                    <a:pt x="413861" y="-2677"/>
                    <a:pt x="424778" y="8030"/>
                  </a:cubicBezTo>
                  <a:lnTo>
                    <a:pt x="802208" y="385380"/>
                  </a:lnTo>
                  <a:cubicBezTo>
                    <a:pt x="812918" y="396292"/>
                    <a:pt x="812918" y="413775"/>
                    <a:pt x="802208" y="424687"/>
                  </a:cubicBezTo>
                  <a:lnTo>
                    <a:pt x="424778" y="802037"/>
                  </a:lnTo>
                  <a:cubicBezTo>
                    <a:pt x="413861" y="812744"/>
                    <a:pt x="396379" y="812744"/>
                    <a:pt x="385462" y="802037"/>
                  </a:cubicBezTo>
                  <a:close/>
                </a:path>
              </a:pathLst>
            </a:custGeom>
            <a:solidFill>
              <a:srgbClr val="0A3356"/>
            </a:solidFill>
            <a:ln w="7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</p:grpSp>
      <p:pic>
        <p:nvPicPr>
          <p:cNvPr id="27" name="Gráfico 26">
            <a:extLst>
              <a:ext uri="{FF2B5EF4-FFF2-40B4-BE49-F238E27FC236}">
                <a16:creationId xmlns:a16="http://schemas.microsoft.com/office/drawing/2014/main" id="{FA42D6EA-689C-4052-A14A-62DB41117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6336" y="2069336"/>
            <a:ext cx="200082" cy="755703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14F2E957-5504-4967-B77C-B53B047B4D7B}"/>
              </a:ext>
            </a:extLst>
          </p:cNvPr>
          <p:cNvSpPr txBox="1"/>
          <p:nvPr/>
        </p:nvSpPr>
        <p:spPr>
          <a:xfrm>
            <a:off x="6474554" y="4268174"/>
            <a:ext cx="39941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Capacidades para modelación de datos y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metadatos.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Capacidad de organización y clasificación de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datos.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Datos abiertos e intercambio de datos.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Análisis de datos y automatización.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Protección de datos.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E25E914-4E2A-4BBA-BF5C-C436DF8044C5}"/>
              </a:ext>
            </a:extLst>
          </p:cNvPr>
          <p:cNvSpPr/>
          <p:nvPr/>
        </p:nvSpPr>
        <p:spPr>
          <a:xfrm>
            <a:off x="7810226" y="3755563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s-MX" sz="3200" dirty="0">
              <a:solidFill>
                <a:schemeClr val="bg1"/>
              </a:solidFill>
            </a:endParaRPr>
          </a:p>
        </p:txBody>
      </p:sp>
      <p:grpSp>
        <p:nvGrpSpPr>
          <p:cNvPr id="20" name="Gráfico 16">
            <a:extLst>
              <a:ext uri="{FF2B5EF4-FFF2-40B4-BE49-F238E27FC236}">
                <a16:creationId xmlns:a16="http://schemas.microsoft.com/office/drawing/2014/main" id="{5B84E0B4-DEED-B446-ABF4-89CBBEFD8D83}"/>
              </a:ext>
            </a:extLst>
          </p:cNvPr>
          <p:cNvGrpSpPr/>
          <p:nvPr/>
        </p:nvGrpSpPr>
        <p:grpSpPr>
          <a:xfrm>
            <a:off x="1686978" y="3558674"/>
            <a:ext cx="4295655" cy="2382296"/>
            <a:chOff x="1166244" y="3629680"/>
            <a:chExt cx="4295655" cy="2382296"/>
          </a:xfrm>
          <a:solidFill>
            <a:srgbClr val="5D5E5E"/>
          </a:solidFill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003D537B-25DF-4366-A952-A90E10D489FB}"/>
                </a:ext>
              </a:extLst>
            </p:cNvPr>
            <p:cNvSpPr/>
            <p:nvPr/>
          </p:nvSpPr>
          <p:spPr>
            <a:xfrm>
              <a:off x="1166244" y="3779976"/>
              <a:ext cx="4295655" cy="2232000"/>
            </a:xfrm>
            <a:custGeom>
              <a:avLst/>
              <a:gdLst>
                <a:gd name="connsiteX0" fmla="*/ 0 w 1976367"/>
                <a:gd name="connsiteY0" fmla="*/ 0 h 1976790"/>
                <a:gd name="connsiteX1" fmla="*/ 1976368 w 1976367"/>
                <a:gd name="connsiteY1" fmla="*/ 0 h 1976790"/>
                <a:gd name="connsiteX2" fmla="*/ 1976368 w 1976367"/>
                <a:gd name="connsiteY2" fmla="*/ 1976790 h 1976790"/>
                <a:gd name="connsiteX3" fmla="*/ 0 w 1976367"/>
                <a:gd name="connsiteY3" fmla="*/ 1976790 h 197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6367" h="1976790">
                  <a:moveTo>
                    <a:pt x="0" y="0"/>
                  </a:moveTo>
                  <a:lnTo>
                    <a:pt x="1976368" y="0"/>
                  </a:lnTo>
                  <a:lnTo>
                    <a:pt x="1976368" y="1976790"/>
                  </a:lnTo>
                  <a:lnTo>
                    <a:pt x="0" y="1976790"/>
                  </a:lnTo>
                  <a:close/>
                </a:path>
              </a:pathLst>
            </a:custGeom>
            <a:solidFill>
              <a:srgbClr val="5D5E5E"/>
            </a:solidFill>
            <a:ln w="7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05449DD-25D6-41D2-8A0C-4D2BA6F0D77B}"/>
                </a:ext>
              </a:extLst>
            </p:cNvPr>
            <p:cNvSpPr/>
            <p:nvPr/>
          </p:nvSpPr>
          <p:spPr>
            <a:xfrm>
              <a:off x="2544266" y="3629680"/>
              <a:ext cx="1250931" cy="388116"/>
            </a:xfrm>
            <a:custGeom>
              <a:avLst/>
              <a:gdLst>
                <a:gd name="connsiteX0" fmla="*/ 385380 w 810067"/>
                <a:gd name="connsiteY0" fmla="*/ 8096 h 810303"/>
                <a:gd name="connsiteX1" fmla="*/ 424687 w 810067"/>
                <a:gd name="connsiteY1" fmla="*/ 8096 h 810303"/>
                <a:gd name="connsiteX2" fmla="*/ 802037 w 810067"/>
                <a:gd name="connsiteY2" fmla="*/ 385526 h 810303"/>
                <a:gd name="connsiteX3" fmla="*/ 802037 w 810067"/>
                <a:gd name="connsiteY3" fmla="*/ 424841 h 810303"/>
                <a:gd name="connsiteX4" fmla="*/ 424687 w 810067"/>
                <a:gd name="connsiteY4" fmla="*/ 802272 h 810303"/>
                <a:gd name="connsiteX5" fmla="*/ 385380 w 810067"/>
                <a:gd name="connsiteY5" fmla="*/ 802272 h 810303"/>
                <a:gd name="connsiteX6" fmla="*/ 8030 w 810067"/>
                <a:gd name="connsiteY6" fmla="*/ 424841 h 810303"/>
                <a:gd name="connsiteX7" fmla="*/ 8030 w 810067"/>
                <a:gd name="connsiteY7" fmla="*/ 385526 h 8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067" h="810303">
                  <a:moveTo>
                    <a:pt x="385380" y="8096"/>
                  </a:moveTo>
                  <a:cubicBezTo>
                    <a:pt x="396260" y="-2699"/>
                    <a:pt x="413807" y="-2699"/>
                    <a:pt x="424687" y="8096"/>
                  </a:cubicBezTo>
                  <a:lnTo>
                    <a:pt x="802037" y="385526"/>
                  </a:lnTo>
                  <a:cubicBezTo>
                    <a:pt x="812744" y="396443"/>
                    <a:pt x="812744" y="413924"/>
                    <a:pt x="802037" y="424841"/>
                  </a:cubicBezTo>
                  <a:lnTo>
                    <a:pt x="424687" y="802272"/>
                  </a:lnTo>
                  <a:cubicBezTo>
                    <a:pt x="413775" y="812981"/>
                    <a:pt x="396292" y="812981"/>
                    <a:pt x="385380" y="802272"/>
                  </a:cubicBezTo>
                  <a:lnTo>
                    <a:pt x="8030" y="424841"/>
                  </a:lnTo>
                  <a:cubicBezTo>
                    <a:pt x="-2677" y="413924"/>
                    <a:pt x="-2677" y="396443"/>
                    <a:pt x="8030" y="385526"/>
                  </a:cubicBezTo>
                  <a:close/>
                </a:path>
              </a:pathLst>
            </a:custGeom>
            <a:solidFill>
              <a:srgbClr val="5D5E5E"/>
            </a:solidFill>
            <a:ln w="7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8DED73-A830-4D48-8930-042C4B41C4DF}"/>
              </a:ext>
            </a:extLst>
          </p:cNvPr>
          <p:cNvSpPr txBox="1"/>
          <p:nvPr/>
        </p:nvSpPr>
        <p:spPr>
          <a:xfrm>
            <a:off x="1878422" y="4345953"/>
            <a:ext cx="3994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Infraestructura digital.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Seguridad cibernética y respuesta ante </a:t>
            </a:r>
          </a:p>
          <a:p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incidentes.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EED91A3-DB55-4D26-A748-D420A6B353BA}"/>
              </a:ext>
            </a:extLst>
          </p:cNvPr>
          <p:cNvSpPr/>
          <p:nvPr/>
        </p:nvSpPr>
        <p:spPr>
          <a:xfrm>
            <a:off x="2419123" y="3761178"/>
            <a:ext cx="254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Tecnológica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A77DE581-2E30-4A2A-9E1C-BF0BB8FB2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473" y="3017983"/>
            <a:ext cx="1217155" cy="1239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5AA86AF-5EDE-964E-9F60-568E69B339FE}"/>
              </a:ext>
            </a:extLst>
          </p:cNvPr>
          <p:cNvSpPr/>
          <p:nvPr/>
        </p:nvSpPr>
        <p:spPr>
          <a:xfrm>
            <a:off x="2378323" y="1301293"/>
            <a:ext cx="312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BEC67E88-C68B-4F16-A72A-43C432CEA57F}"/>
              </a:ext>
            </a:extLst>
          </p:cNvPr>
          <p:cNvSpPr txBox="1">
            <a:spLocks/>
          </p:cNvSpPr>
          <p:nvPr/>
        </p:nvSpPr>
        <p:spPr>
          <a:xfrm>
            <a:off x="-14068" y="350000"/>
            <a:ext cx="12191999" cy="966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es-MX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Madurez de Interoperabilidad </a:t>
            </a:r>
            <a:br>
              <a:rPr lang="es-MX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Capas temáticas y dimensiones analíticas</a:t>
            </a:r>
            <a:endParaRPr lang="ko-KR" altLang="en-US" sz="3200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dirty="0">
              <a:latin typeface="+mn-lt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4C1A73-F7D3-49B7-BE4C-55A65C3F9D38}"/>
              </a:ext>
            </a:extLst>
          </p:cNvPr>
          <p:cNvSpPr txBox="1"/>
          <p:nvPr/>
        </p:nvSpPr>
        <p:spPr>
          <a:xfrm>
            <a:off x="454927" y="1735318"/>
            <a:ext cx="1109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24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9090F2-37FE-4EFE-BC75-CC6AFCBD11B2}"/>
              </a:ext>
            </a:extLst>
          </p:cNvPr>
          <p:cNvSpPr txBox="1"/>
          <p:nvPr/>
        </p:nvSpPr>
        <p:spPr>
          <a:xfrm>
            <a:off x="454927" y="2254472"/>
            <a:ext cx="11093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Cuestionario está basado en las cuatro capas temáticas del </a:t>
            </a:r>
            <a:r>
              <a:rPr lang="es-MX" sz="2000" i="1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Modelo, </a:t>
            </a: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2000" i="1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una se divide en dimensiones analíticas, dando lugar a un distinto número de variables, que se presentan a manera de reactivos para respuesta.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6C49A53-BCE1-4D32-8553-CE1234F39768}"/>
              </a:ext>
            </a:extLst>
          </p:cNvPr>
          <p:cNvGraphicFramePr>
            <a:graphicFrameLocks noGrp="1"/>
          </p:cNvGraphicFramePr>
          <p:nvPr/>
        </p:nvGraphicFramePr>
        <p:xfrm>
          <a:off x="1164256" y="3726461"/>
          <a:ext cx="967494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737">
                  <a:extLst>
                    <a:ext uri="{9D8B030D-6E8A-4147-A177-3AD203B41FA5}">
                      <a16:colId xmlns:a16="http://schemas.microsoft.com/office/drawing/2014/main" val="2545081989"/>
                    </a:ext>
                  </a:extLst>
                </a:gridCol>
                <a:gridCol w="2418737">
                  <a:extLst>
                    <a:ext uri="{9D8B030D-6E8A-4147-A177-3AD203B41FA5}">
                      <a16:colId xmlns:a16="http://schemas.microsoft.com/office/drawing/2014/main" val="2534555778"/>
                    </a:ext>
                  </a:extLst>
                </a:gridCol>
                <a:gridCol w="2418737">
                  <a:extLst>
                    <a:ext uri="{9D8B030D-6E8A-4147-A177-3AD203B41FA5}">
                      <a16:colId xmlns:a16="http://schemas.microsoft.com/office/drawing/2014/main" val="3337529237"/>
                    </a:ext>
                  </a:extLst>
                </a:gridCol>
                <a:gridCol w="2418737">
                  <a:extLst>
                    <a:ext uri="{9D8B030D-6E8A-4147-A177-3AD203B41FA5}">
                      <a16:colId xmlns:a16="http://schemas.microsoft.com/office/drawing/2014/main" val="2241706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Sección I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Sección II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Sección III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Sección IV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9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Organizacional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Tecnológico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96966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27B16DA-DD8F-47DC-A000-B182D6092D3D}"/>
              </a:ext>
            </a:extLst>
          </p:cNvPr>
          <p:cNvGraphicFramePr>
            <a:graphicFrameLocks noGrp="1"/>
          </p:cNvGraphicFramePr>
          <p:nvPr/>
        </p:nvGraphicFramePr>
        <p:xfrm>
          <a:off x="1164256" y="4850579"/>
          <a:ext cx="96749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737">
                  <a:extLst>
                    <a:ext uri="{9D8B030D-6E8A-4147-A177-3AD203B41FA5}">
                      <a16:colId xmlns:a16="http://schemas.microsoft.com/office/drawing/2014/main" val="3863996744"/>
                    </a:ext>
                  </a:extLst>
                </a:gridCol>
                <a:gridCol w="2418737">
                  <a:extLst>
                    <a:ext uri="{9D8B030D-6E8A-4147-A177-3AD203B41FA5}">
                      <a16:colId xmlns:a16="http://schemas.microsoft.com/office/drawing/2014/main" val="772927317"/>
                    </a:ext>
                  </a:extLst>
                </a:gridCol>
                <a:gridCol w="2418737">
                  <a:extLst>
                    <a:ext uri="{9D8B030D-6E8A-4147-A177-3AD203B41FA5}">
                      <a16:colId xmlns:a16="http://schemas.microsoft.com/office/drawing/2014/main" val="2068936814"/>
                    </a:ext>
                  </a:extLst>
                </a:gridCol>
                <a:gridCol w="2418737">
                  <a:extLst>
                    <a:ext uri="{9D8B030D-6E8A-4147-A177-3AD203B41FA5}">
                      <a16:colId xmlns:a16="http://schemas.microsoft.com/office/drawing/2014/main" val="2006127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dimensiones  analíticas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dimensiones analíticas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dimensiones analíticas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dimensiones analíticas</a:t>
                      </a:r>
                    </a:p>
                  </a:txBody>
                  <a:tcPr>
                    <a:solidFill>
                      <a:srgbClr val="0A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3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reactivos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reactivos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reactivos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rgbClr val="0C529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reactivos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7"/>
                  </a:ext>
                </a:extLst>
              </a:tr>
            </a:tbl>
          </a:graphicData>
        </a:graphic>
      </p:graphicFrame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 de Madurez de 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288395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B6854BAB-ED55-584B-810D-304B49E8FBE2}"/>
              </a:ext>
            </a:extLst>
          </p:cNvPr>
          <p:cNvSpPr txBox="1">
            <a:spLocks/>
          </p:cNvSpPr>
          <p:nvPr/>
        </p:nvSpPr>
        <p:spPr>
          <a:xfrm>
            <a:off x="0" y="321734"/>
            <a:ext cx="1219199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 de datos  </a:t>
            </a:r>
          </a:p>
        </p:txBody>
      </p:sp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998" y="1330184"/>
            <a:ext cx="1248001" cy="288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23C81502-9268-41AB-836F-DC8AAF426EF7}"/>
              </a:ext>
            </a:extLst>
          </p:cNvPr>
          <p:cNvSpPr txBox="1"/>
          <p:nvPr/>
        </p:nvSpPr>
        <p:spPr>
          <a:xfrm>
            <a:off x="959979" y="1988220"/>
            <a:ext cx="10272041" cy="34131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SzPct val="150000"/>
            </a:pPr>
            <a:r>
              <a:rPr lang="es-MX" altLang="ko-KR" sz="2000" b="1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del revelado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SzPct val="150000"/>
            </a:pPr>
            <a:r>
              <a:rPr lang="es-MX" altLang="ko-KR" sz="2000">
                <a:solidFill>
                  <a:srgbClr val="033A6A"/>
                </a:solidFill>
                <a:latin typeface="Arial"/>
                <a:ea typeface="맑은 고딕"/>
                <a:cs typeface="Arial"/>
              </a:rPr>
              <a:t>Descubrir la arquitectura de datos del 60% de los programas/procesos de información a cargo del Instituto, para:</a:t>
            </a:r>
          </a:p>
          <a:p>
            <a:pPr marL="899795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 áreas de oportunidad</a:t>
            </a:r>
          </a:p>
          <a:p>
            <a:pPr marL="899795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el aseguramiento de la calidad y la interoperabilidad</a:t>
            </a:r>
          </a:p>
          <a:p>
            <a:pPr marL="899795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la estandarización</a:t>
            </a:r>
          </a:p>
          <a:p>
            <a:pPr marL="899795" indent="-342900" algn="just">
              <a:lnSpc>
                <a:spcPct val="12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s-MX" altLang="ko-KR" sz="20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vulnerabilidades y riesgos</a:t>
            </a:r>
          </a:p>
        </p:txBody>
      </p:sp>
    </p:spTree>
    <p:extLst>
      <p:ext uri="{BB962C8B-B14F-4D97-AF65-F5344CB8AC3E}">
        <p14:creationId xmlns:p14="http://schemas.microsoft.com/office/powerpoint/2010/main" val="32568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85535F6D-9776-4491-BD64-464638A35706}"/>
              </a:ext>
            </a:extLst>
          </p:cNvPr>
          <p:cNvSpPr/>
          <p:nvPr/>
        </p:nvSpPr>
        <p:spPr>
          <a:xfrm>
            <a:off x="0" y="1849142"/>
            <a:ext cx="12177931" cy="398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712" y="171450"/>
            <a:ext cx="747487" cy="365125"/>
          </a:xfrm>
        </p:spPr>
        <p:txBody>
          <a:bodyPr/>
          <a:lstStyle/>
          <a:p>
            <a:fld id="{FA36A776-E82A-DB4C-BEC6-9E86C7D9FDA4}" type="slidenum">
              <a:rPr lang="es-MX" smtClean="0"/>
              <a:pPr/>
              <a:t>20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627F627-6EAD-4A50-897E-6B2A7DA9190F}"/>
              </a:ext>
            </a:extLst>
          </p:cNvPr>
          <p:cNvGraphicFramePr>
            <a:graphicFrameLocks/>
          </p:cNvGraphicFramePr>
          <p:nvPr/>
        </p:nvGraphicFramePr>
        <p:xfrm>
          <a:off x="1204686" y="2406976"/>
          <a:ext cx="8490857" cy="309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2E83C710-500F-4C6A-AE16-FAF7643AEECA}"/>
              </a:ext>
            </a:extLst>
          </p:cNvPr>
          <p:cNvSpPr txBox="1"/>
          <p:nvPr/>
        </p:nvSpPr>
        <p:spPr>
          <a:xfrm>
            <a:off x="3489457" y="2068421"/>
            <a:ext cx="133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Indefinido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CA6C8D9-CBFE-4D9E-83E8-E889AA1BD824}"/>
              </a:ext>
            </a:extLst>
          </p:cNvPr>
          <p:cNvSpPr txBox="1"/>
          <p:nvPr/>
        </p:nvSpPr>
        <p:spPr>
          <a:xfrm>
            <a:off x="4814403" y="2077476"/>
            <a:ext cx="133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Emergente</a:t>
            </a:r>
            <a:endParaRPr lang="es-MX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5A7F65-4CCD-4135-B21E-F6F683E3D20C}"/>
              </a:ext>
            </a:extLst>
          </p:cNvPr>
          <p:cNvSpPr txBox="1"/>
          <p:nvPr/>
        </p:nvSpPr>
        <p:spPr>
          <a:xfrm>
            <a:off x="6138952" y="2086531"/>
            <a:ext cx="133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s-MX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E27B72A-8F1B-4122-BC4B-239B15012CD4}"/>
              </a:ext>
            </a:extLst>
          </p:cNvPr>
          <p:cNvSpPr txBox="1"/>
          <p:nvPr/>
        </p:nvSpPr>
        <p:spPr>
          <a:xfrm>
            <a:off x="7304628" y="2082522"/>
            <a:ext cx="164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endParaRPr lang="es-MX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C2BB8E-1EBE-4020-85DC-DCE6C518D0B3}"/>
              </a:ext>
            </a:extLst>
          </p:cNvPr>
          <p:cNvSpPr txBox="1"/>
          <p:nvPr/>
        </p:nvSpPr>
        <p:spPr>
          <a:xfrm>
            <a:off x="8730771" y="2082522"/>
            <a:ext cx="164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</a:t>
            </a:r>
            <a:endParaRPr lang="es-MX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DE0B58D3-A09F-4495-8B53-3F96EFE7109E}"/>
              </a:ext>
            </a:extLst>
          </p:cNvPr>
          <p:cNvSpPr txBox="1">
            <a:spLocks/>
          </p:cNvSpPr>
          <p:nvPr/>
        </p:nvSpPr>
        <p:spPr>
          <a:xfrm>
            <a:off x="-14068" y="350000"/>
            <a:ext cx="12191999" cy="966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 de</a:t>
            </a:r>
            <a:r>
              <a:rPr lang="es-MX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Madurez de la Interoperabilidad </a:t>
            </a:r>
            <a:br>
              <a:rPr lang="es-MX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Programas/procesos de información seleccionados</a:t>
            </a:r>
            <a:endParaRPr lang="ko-KR" altLang="en-US" sz="3200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7E1F154-F472-4C2E-B7F4-94403C669594}"/>
              </a:ext>
            </a:extLst>
          </p:cNvPr>
          <p:cNvSpPr txBox="1"/>
          <p:nvPr/>
        </p:nvSpPr>
        <p:spPr>
          <a:xfrm>
            <a:off x="1204686" y="5830414"/>
            <a:ext cx="998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MX" sz="12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Representa a 66 programas/procesos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5389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712" y="171450"/>
            <a:ext cx="747487" cy="365125"/>
          </a:xfrm>
        </p:spPr>
        <p:txBody>
          <a:bodyPr/>
          <a:lstStyle/>
          <a:p>
            <a:fld id="{FA36A776-E82A-DB4C-BEC6-9E86C7D9FDA4}" type="slidenum">
              <a:rPr lang="es-MX" smtClean="0"/>
              <a:pPr/>
              <a:t>21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-14068" y="536574"/>
            <a:ext cx="12191999" cy="779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Arquitecturas de datos y cuestionarios de interoperabilidad</a:t>
            </a:r>
            <a:endParaRPr lang="ko-KR" altLang="en-US" sz="3200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0704" y="1184378"/>
            <a:ext cx="736600" cy="1651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81D9EC-5730-446F-809E-65D502F62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757060"/>
              </p:ext>
            </p:extLst>
          </p:nvPr>
        </p:nvGraphicFramePr>
        <p:xfrm>
          <a:off x="1539884" y="2059002"/>
          <a:ext cx="8938240" cy="361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Flecha: circular 13">
            <a:extLst>
              <a:ext uri="{FF2B5EF4-FFF2-40B4-BE49-F238E27FC236}">
                <a16:creationId xmlns:a16="http://schemas.microsoft.com/office/drawing/2014/main" id="{51999A5C-7556-48FB-9A46-9E70C716D64C}"/>
              </a:ext>
            </a:extLst>
          </p:cNvPr>
          <p:cNvSpPr/>
          <p:nvPr/>
        </p:nvSpPr>
        <p:spPr>
          <a:xfrm>
            <a:off x="4381650" y="2007523"/>
            <a:ext cx="3345710" cy="3044161"/>
          </a:xfrm>
          <a:prstGeom prst="circularArrow">
            <a:avLst>
              <a:gd name="adj1" fmla="val 9488"/>
              <a:gd name="adj2" fmla="val 685435"/>
              <a:gd name="adj3" fmla="val 18648438"/>
              <a:gd name="adj4" fmla="val 13066127"/>
              <a:gd name="adj5" fmla="val 11069"/>
            </a:avLst>
          </a:prstGeom>
          <a:solidFill>
            <a:srgbClr val="1BA3E2"/>
          </a:solidFill>
          <a:ln w="76200">
            <a:solidFill>
              <a:srgbClr val="1BA3E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lecha: circular 15">
            <a:extLst>
              <a:ext uri="{FF2B5EF4-FFF2-40B4-BE49-F238E27FC236}">
                <a16:creationId xmlns:a16="http://schemas.microsoft.com/office/drawing/2014/main" id="{F9DB8D7B-7686-44BE-AAA1-5E450E8A085B}"/>
              </a:ext>
            </a:extLst>
          </p:cNvPr>
          <p:cNvSpPr/>
          <p:nvPr/>
        </p:nvSpPr>
        <p:spPr>
          <a:xfrm rot="10800000">
            <a:off x="4429120" y="2624613"/>
            <a:ext cx="3345710" cy="3044161"/>
          </a:xfrm>
          <a:prstGeom prst="circularArrow">
            <a:avLst>
              <a:gd name="adj1" fmla="val 9488"/>
              <a:gd name="adj2" fmla="val 685435"/>
              <a:gd name="adj3" fmla="val 18648438"/>
              <a:gd name="adj4" fmla="val 13066127"/>
              <a:gd name="adj5" fmla="val 11069"/>
            </a:avLst>
          </a:prstGeom>
          <a:solidFill>
            <a:srgbClr val="1BA3E2"/>
          </a:solidFill>
          <a:ln w="76200">
            <a:solidFill>
              <a:srgbClr val="1BA3E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F19F27-0706-492C-8A96-853C671BB036}"/>
              </a:ext>
            </a:extLst>
          </p:cNvPr>
          <p:cNvSpPr txBox="1"/>
          <p:nvPr/>
        </p:nvSpPr>
        <p:spPr>
          <a:xfrm>
            <a:off x="2108615" y="1653214"/>
            <a:ext cx="797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spc="130" dirty="0">
                <a:solidFill>
                  <a:srgbClr val="033A6A"/>
                </a:solidFill>
              </a:rPr>
              <a:t>Actores y responsables  +  Aplicaciones y plataformas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FD4F43-2464-4E1B-BCAD-F5D2267A390D}"/>
              </a:ext>
            </a:extLst>
          </p:cNvPr>
          <p:cNvSpPr txBox="1"/>
          <p:nvPr/>
        </p:nvSpPr>
        <p:spPr>
          <a:xfrm>
            <a:off x="3812293" y="5657043"/>
            <a:ext cx="4539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spc="130" dirty="0">
                <a:solidFill>
                  <a:srgbClr val="033A6A"/>
                </a:solidFill>
              </a:rPr>
              <a:t>Estándares  +  Reusabilidad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EF0981-85B7-459C-82B9-57C3AA38FB02}"/>
              </a:ext>
            </a:extLst>
          </p:cNvPr>
          <p:cNvSpPr txBox="1"/>
          <p:nvPr/>
        </p:nvSpPr>
        <p:spPr>
          <a:xfrm>
            <a:off x="5483886" y="4174166"/>
            <a:ext cx="123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30" dirty="0">
                <a:solidFill>
                  <a:srgbClr val="033A6A"/>
                </a:solidFill>
              </a:rPr>
              <a:t>Mejora continua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0661F00-B657-4C73-AB8C-D40CDA6B77BA}"/>
              </a:ext>
            </a:extLst>
          </p:cNvPr>
          <p:cNvSpPr txBox="1"/>
          <p:nvPr/>
        </p:nvSpPr>
        <p:spPr>
          <a:xfrm>
            <a:off x="5329523" y="2857619"/>
            <a:ext cx="147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30" dirty="0">
                <a:solidFill>
                  <a:srgbClr val="033A6A"/>
                </a:solidFill>
              </a:rPr>
              <a:t>Ciclo de vida de los datos</a:t>
            </a:r>
          </a:p>
        </p:txBody>
      </p:sp>
    </p:spTree>
    <p:extLst>
      <p:ext uri="{BB962C8B-B14F-4D97-AF65-F5344CB8AC3E}">
        <p14:creationId xmlns:p14="http://schemas.microsoft.com/office/powerpoint/2010/main" val="11091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079D037-764D-466E-B110-80CCF19248E1}"/>
              </a:ext>
            </a:extLst>
          </p:cNvPr>
          <p:cNvSpPr/>
          <p:nvPr/>
        </p:nvSpPr>
        <p:spPr>
          <a:xfrm>
            <a:off x="0" y="1316435"/>
            <a:ext cx="12177931" cy="4694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712" y="171450"/>
            <a:ext cx="747487" cy="365125"/>
          </a:xfrm>
        </p:spPr>
        <p:txBody>
          <a:bodyPr/>
          <a:lstStyle/>
          <a:p>
            <a:fld id="{FA36A776-E82A-DB4C-BEC6-9E86C7D9FDA4}" type="slidenum">
              <a:rPr lang="es-MX" smtClean="0"/>
              <a:pPr/>
              <a:t>22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-14068" y="536574"/>
            <a:ext cx="12191999" cy="779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Rutas a seguir</a:t>
            </a:r>
            <a:endParaRPr lang="ko-KR" altLang="en-US" sz="3200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3631" y="1049643"/>
            <a:ext cx="736600" cy="165100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91F2578-8C9F-4874-A1D1-55379F507B11}"/>
              </a:ext>
            </a:extLst>
          </p:cNvPr>
          <p:cNvSpPr txBox="1">
            <a:spLocks/>
          </p:cNvSpPr>
          <p:nvPr/>
        </p:nvSpPr>
        <p:spPr>
          <a:xfrm>
            <a:off x="407233" y="1346414"/>
            <a:ext cx="11377534" cy="46646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los informes en enero del 2022</a:t>
            </a: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con el revelado de las arquitecturas y respuestas a los cuestionarios del 40% de los programas y procesos restantes</a:t>
            </a: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un diagnóstico general de la arquitectura de datos institucional</a:t>
            </a:r>
          </a:p>
          <a:p>
            <a:pPr algn="just">
              <a:lnSpc>
                <a:spcPct val="130000"/>
              </a:lnSpc>
            </a:pP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y acompañar a las áreas productoras para la identificación de elementos que permitan definir el nivel deseable de interoperabilidad de cada programa/proceso de información</a:t>
            </a: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Trazar líneas de acción a partir del nivel de madurez deseable de interoperabilidad</a:t>
            </a: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es-MX" sz="20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entre las Unidades del Estado productoras de Información de Interés Nacional el modelo de interoperabilidad</a:t>
            </a:r>
          </a:p>
          <a:p>
            <a:pPr marL="0" indent="0" algn="just">
              <a:lnSpc>
                <a:spcPct val="130000"/>
              </a:lnSpc>
              <a:buFont typeface="Arial" panose="020B0604020202020204" pitchFamily="34" charset="0"/>
              <a:buNone/>
            </a:pPr>
            <a:endParaRPr lang="es-MX" sz="2000" dirty="0">
              <a:solidFill>
                <a:srgbClr val="03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1133288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0" y="63710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altLang="ko-KR" sz="2400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0" y="35174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Acuerdos propuestos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AAFFE7-87F3-4875-8BBB-B0189FF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93275"/>
              </p:ext>
            </p:extLst>
          </p:nvPr>
        </p:nvGraphicFramePr>
        <p:xfrm>
          <a:off x="2445612" y="1663908"/>
          <a:ext cx="7497378" cy="3730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7378">
                  <a:extLst>
                    <a:ext uri="{9D8B030D-6E8A-4147-A177-3AD203B41FA5}">
                      <a16:colId xmlns:a16="http://schemas.microsoft.com/office/drawing/2014/main" val="1978419140"/>
                    </a:ext>
                  </a:extLst>
                </a:gridCol>
              </a:tblGrid>
              <a:tr h="73009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13" marR="35013" marT="13092" marB="876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238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toma conocimiento de los informes preliminares del revelado de las arquitecturas de datos y del cuestionario de madurez de la interoperabilidad.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informes completos se enviarán en enero de 2022, una vez que se hayan concluido los análisis de los resultados.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la revelación de arquitecturas y madurez de interoperabilidad del 40% de los programas/procesos de información restantes, las unidades administrativas enviarán a la secretaría técnica sus cronogramas de trabajo a más tardar el 17 de diciembre de 2021.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69406"/>
                  </a:ext>
                </a:extLst>
              </a:tr>
              <a:tr h="61113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404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902CFB6-2881-41F5-85AA-26873E9B5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5682405"/>
            <a:ext cx="3066090" cy="1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B6854BAB-ED55-584B-810D-304B49E8FBE2}"/>
              </a:ext>
            </a:extLst>
          </p:cNvPr>
          <p:cNvSpPr txBox="1">
            <a:spLocks/>
          </p:cNvSpPr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 de datos</a:t>
            </a:r>
          </a:p>
        </p:txBody>
      </p:sp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6380" y="734591"/>
            <a:ext cx="2019880" cy="46612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23C81502-9268-41AB-836F-DC8AAF426EF7}"/>
              </a:ext>
            </a:extLst>
          </p:cNvPr>
          <p:cNvSpPr txBox="1"/>
          <p:nvPr/>
        </p:nvSpPr>
        <p:spPr>
          <a:xfrm>
            <a:off x="959979" y="2293796"/>
            <a:ext cx="10272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ko-KR" sz="240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del esquema de los componentes (actores, modelos de datos, estándares, sistemas tecnológicos), y sus interrelaciones, que conforman la estructura que soporta los procesos de producción de información estadística y geográfica.</a:t>
            </a:r>
          </a:p>
        </p:txBody>
      </p:sp>
    </p:spTree>
    <p:extLst>
      <p:ext uri="{BB962C8B-B14F-4D97-AF65-F5344CB8AC3E}">
        <p14:creationId xmlns:p14="http://schemas.microsoft.com/office/powerpoint/2010/main" val="11551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5E3FCE4-DD06-4444-899D-42BC9D25801E}"/>
              </a:ext>
            </a:extLst>
          </p:cNvPr>
          <p:cNvSpPr/>
          <p:nvPr/>
        </p:nvSpPr>
        <p:spPr>
          <a:xfrm>
            <a:off x="19293" y="1907704"/>
            <a:ext cx="12177931" cy="4019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/>
              <a:t>Facilita la estandarización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20FC2C-3FC9-E846-818A-F1B88EBB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712" y="171450"/>
            <a:ext cx="747487" cy="365125"/>
          </a:xfrm>
        </p:spPr>
        <p:txBody>
          <a:bodyPr/>
          <a:lstStyle/>
          <a:p>
            <a:fld id="{FA36A776-E82A-DB4C-BEC6-9E86C7D9FDA4}" type="slidenum">
              <a:rPr lang="es-MX" smtClean="0"/>
              <a:pPr/>
              <a:t>4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34FD9BF-6917-B846-86F1-0CAE4F2594B2}"/>
              </a:ext>
            </a:extLst>
          </p:cNvPr>
          <p:cNvSpPr txBox="1">
            <a:spLocks/>
          </p:cNvSpPr>
          <p:nvPr/>
        </p:nvSpPr>
        <p:spPr>
          <a:xfrm>
            <a:off x="-14068" y="634112"/>
            <a:ext cx="12191999" cy="6823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Puesta en marcha del revelado</a:t>
            </a:r>
            <a:endParaRPr lang="ko-KR" altLang="en-US" sz="3200" b="1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48592E6-CEDC-0F4A-B67A-3CA5E08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1285976C-D28C-48E2-8D61-525315FFDAE8}"/>
              </a:ext>
            </a:extLst>
          </p:cNvPr>
          <p:cNvSpPr/>
          <p:nvPr/>
        </p:nvSpPr>
        <p:spPr>
          <a:xfrm>
            <a:off x="7980950" y="2366550"/>
            <a:ext cx="3687190" cy="4320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45B0142-C02C-448D-90ED-56171D9B7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1844"/>
              </p:ext>
            </p:extLst>
          </p:nvPr>
        </p:nvGraphicFramePr>
        <p:xfrm>
          <a:off x="2367455" y="1706194"/>
          <a:ext cx="8194528" cy="431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26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25678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 flujo del CPV 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6E04FA-B703-404B-8607-AC2B1CC7F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27" y="1060174"/>
            <a:ext cx="10999547" cy="563529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F00B6D-4DB5-4FEB-8A2C-8FAEF3A0339D}"/>
              </a:ext>
            </a:extLst>
          </p:cNvPr>
          <p:cNvSpPr/>
          <p:nvPr/>
        </p:nvSpPr>
        <p:spPr>
          <a:xfrm>
            <a:off x="2908030" y="2398947"/>
            <a:ext cx="237958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Entidad de datos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1B39464-B035-496A-B3EF-5ED120775B9D}"/>
              </a:ext>
            </a:extLst>
          </p:cNvPr>
          <p:cNvCxnSpPr>
            <a:cxnSpLocks/>
          </p:cNvCxnSpPr>
          <p:nvPr/>
        </p:nvCxnSpPr>
        <p:spPr>
          <a:xfrm>
            <a:off x="5287617" y="2729948"/>
            <a:ext cx="940783" cy="99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6D4AC9-1337-4A8C-B8AF-63D09072B67B}"/>
              </a:ext>
            </a:extLst>
          </p:cNvPr>
          <p:cNvSpPr/>
          <p:nvPr/>
        </p:nvSpPr>
        <p:spPr>
          <a:xfrm>
            <a:off x="9083785" y="1968060"/>
            <a:ext cx="237958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Componentes lógicos de datos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6FE9F0D-A90A-4ABD-BD3D-364CC5EE5F5A}"/>
              </a:ext>
            </a:extLst>
          </p:cNvPr>
          <p:cNvCxnSpPr>
            <a:cxnSpLocks/>
          </p:cNvCxnSpPr>
          <p:nvPr/>
        </p:nvCxnSpPr>
        <p:spPr>
          <a:xfrm flipH="1">
            <a:off x="9083787" y="2829834"/>
            <a:ext cx="471030" cy="735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8E2CE72-42BE-432C-8495-44CDEA6B87B6}"/>
              </a:ext>
            </a:extLst>
          </p:cNvPr>
          <p:cNvCxnSpPr>
            <a:cxnSpLocks/>
          </p:cNvCxnSpPr>
          <p:nvPr/>
        </p:nvCxnSpPr>
        <p:spPr>
          <a:xfrm>
            <a:off x="10177671" y="2863213"/>
            <a:ext cx="464929" cy="70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AE96113-9862-41A1-9328-56639C5EE03D}"/>
              </a:ext>
            </a:extLst>
          </p:cNvPr>
          <p:cNvSpPr/>
          <p:nvPr/>
        </p:nvSpPr>
        <p:spPr>
          <a:xfrm>
            <a:off x="264802" y="5440055"/>
            <a:ext cx="237958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Componentes físicos de datos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8C90389-28C0-4C60-8AB9-8AD5B8B2B467}"/>
              </a:ext>
            </a:extLst>
          </p:cNvPr>
          <p:cNvCxnSpPr>
            <a:cxnSpLocks/>
          </p:cNvCxnSpPr>
          <p:nvPr/>
        </p:nvCxnSpPr>
        <p:spPr>
          <a:xfrm flipV="1">
            <a:off x="2319130" y="5658678"/>
            <a:ext cx="437322" cy="13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244371B-82B4-45FA-825F-4D871072A805}"/>
              </a:ext>
            </a:extLst>
          </p:cNvPr>
          <p:cNvSpPr/>
          <p:nvPr/>
        </p:nvSpPr>
        <p:spPr>
          <a:xfrm>
            <a:off x="3368954" y="1334137"/>
            <a:ext cx="145774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E6B03AE-63DD-4253-9758-7B80AA64A967}"/>
              </a:ext>
            </a:extLst>
          </p:cNvPr>
          <p:cNvCxnSpPr>
            <a:cxnSpLocks/>
          </p:cNvCxnSpPr>
          <p:nvPr/>
        </p:nvCxnSpPr>
        <p:spPr>
          <a:xfrm>
            <a:off x="4797210" y="1560388"/>
            <a:ext cx="1332003" cy="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B2CDBA3-207B-49C5-8E0C-14D8A53AA3F3}"/>
              </a:ext>
            </a:extLst>
          </p:cNvPr>
          <p:cNvSpPr/>
          <p:nvPr/>
        </p:nvSpPr>
        <p:spPr>
          <a:xfrm>
            <a:off x="8352786" y="1426932"/>
            <a:ext cx="126362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Actor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F899BE05-8D1D-4BE2-A91A-02978BEEB338}"/>
              </a:ext>
            </a:extLst>
          </p:cNvPr>
          <p:cNvCxnSpPr>
            <a:cxnSpLocks/>
          </p:cNvCxnSpPr>
          <p:nvPr/>
        </p:nvCxnSpPr>
        <p:spPr>
          <a:xfrm flipH="1">
            <a:off x="8041919" y="1841224"/>
            <a:ext cx="546382" cy="567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4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de datos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327A5C-C63A-4F65-850B-1DB9F579E983}"/>
              </a:ext>
            </a:extLst>
          </p:cNvPr>
          <p:cNvSpPr/>
          <p:nvPr/>
        </p:nvSpPr>
        <p:spPr>
          <a:xfrm>
            <a:off x="2227385" y="6209496"/>
            <a:ext cx="773723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Identificación de actores, periodicidades, fuentes, etc.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0DF2A3-5CBC-4716-99F6-390B14F5AA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21" b="14033"/>
          <a:stretch/>
        </p:blipFill>
        <p:spPr>
          <a:xfrm>
            <a:off x="885097" y="1528221"/>
            <a:ext cx="10774666" cy="4188724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5B82888-E4E8-49D8-9E1B-E99FF005BBA1}"/>
              </a:ext>
            </a:extLst>
          </p:cNvPr>
          <p:cNvCxnSpPr>
            <a:cxnSpLocks/>
          </p:cNvCxnSpPr>
          <p:nvPr/>
        </p:nvCxnSpPr>
        <p:spPr>
          <a:xfrm flipV="1">
            <a:off x="6272430" y="5752600"/>
            <a:ext cx="196948" cy="51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362F447-B98D-4663-A76E-F7A2D1017530}"/>
              </a:ext>
            </a:extLst>
          </p:cNvPr>
          <p:cNvCxnSpPr>
            <a:cxnSpLocks/>
          </p:cNvCxnSpPr>
          <p:nvPr/>
        </p:nvCxnSpPr>
        <p:spPr>
          <a:xfrm flipV="1">
            <a:off x="6272430" y="5732438"/>
            <a:ext cx="1746155" cy="53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3F0BC85-DBC3-4674-AE53-E25C7D8DEFF2}"/>
              </a:ext>
            </a:extLst>
          </p:cNvPr>
          <p:cNvCxnSpPr>
            <a:cxnSpLocks/>
          </p:cNvCxnSpPr>
          <p:nvPr/>
        </p:nvCxnSpPr>
        <p:spPr>
          <a:xfrm flipV="1">
            <a:off x="6272430" y="5759148"/>
            <a:ext cx="3160912" cy="50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lógicos de datos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327A5C-C63A-4F65-850B-1DB9F579E983}"/>
              </a:ext>
            </a:extLst>
          </p:cNvPr>
          <p:cNvSpPr/>
          <p:nvPr/>
        </p:nvSpPr>
        <p:spPr>
          <a:xfrm>
            <a:off x="2574388" y="6068819"/>
            <a:ext cx="6316391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Caracterización similar a las entidades de datos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D63BA5-4A96-4CED-9DFE-498DBC93C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14" y="1547550"/>
            <a:ext cx="9650172" cy="376290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7379992-DB94-48EE-9BC3-80069591DE90}"/>
              </a:ext>
            </a:extLst>
          </p:cNvPr>
          <p:cNvCxnSpPr>
            <a:cxnSpLocks/>
          </p:cNvCxnSpPr>
          <p:nvPr/>
        </p:nvCxnSpPr>
        <p:spPr>
          <a:xfrm flipV="1">
            <a:off x="5175151" y="5429043"/>
            <a:ext cx="196948" cy="51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72E5A3B-B4FC-447B-B160-96FCF9218DA3}"/>
              </a:ext>
            </a:extLst>
          </p:cNvPr>
          <p:cNvCxnSpPr>
            <a:cxnSpLocks/>
          </p:cNvCxnSpPr>
          <p:nvPr/>
        </p:nvCxnSpPr>
        <p:spPr>
          <a:xfrm flipV="1">
            <a:off x="5175151" y="5408881"/>
            <a:ext cx="1746155" cy="53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7B8314C-66E8-43DF-91EC-279F5969BBD6}"/>
              </a:ext>
            </a:extLst>
          </p:cNvPr>
          <p:cNvCxnSpPr>
            <a:cxnSpLocks/>
          </p:cNvCxnSpPr>
          <p:nvPr/>
        </p:nvCxnSpPr>
        <p:spPr>
          <a:xfrm flipV="1">
            <a:off x="5175151" y="5435591"/>
            <a:ext cx="3160912" cy="508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identificados en los artefactos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269721-FCD6-43B4-9021-E32EA7AE4C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771"/>
          <a:stretch/>
        </p:blipFill>
        <p:spPr>
          <a:xfrm>
            <a:off x="2055081" y="1528221"/>
            <a:ext cx="6796020" cy="49229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5327A5C-C63A-4F65-850B-1DB9F579E983}"/>
              </a:ext>
            </a:extLst>
          </p:cNvPr>
          <p:cNvSpPr/>
          <p:nvPr/>
        </p:nvSpPr>
        <p:spPr>
          <a:xfrm>
            <a:off x="9634612" y="2558903"/>
            <a:ext cx="237958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Identificación de elementos de infraestructura de información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0487433-1342-40C3-8B9C-F28E2DD91838}"/>
              </a:ext>
            </a:extLst>
          </p:cNvPr>
          <p:cNvCxnSpPr>
            <a:cxnSpLocks/>
          </p:cNvCxnSpPr>
          <p:nvPr/>
        </p:nvCxnSpPr>
        <p:spPr>
          <a:xfrm flipH="1">
            <a:off x="8851101" y="3429000"/>
            <a:ext cx="813404" cy="1900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9A7FC65-37CF-4D38-B53B-68EBCB298B42}"/>
              </a:ext>
            </a:extLst>
          </p:cNvPr>
          <p:cNvCxnSpPr>
            <a:cxnSpLocks/>
          </p:cNvCxnSpPr>
          <p:nvPr/>
        </p:nvCxnSpPr>
        <p:spPr>
          <a:xfrm flipH="1" flipV="1">
            <a:off x="8839200" y="2902226"/>
            <a:ext cx="825306" cy="526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1112395-E23C-45C4-83D8-BFC6CD8482F1}"/>
              </a:ext>
            </a:extLst>
          </p:cNvPr>
          <p:cNvCxnSpPr>
            <a:cxnSpLocks/>
          </p:cNvCxnSpPr>
          <p:nvPr/>
        </p:nvCxnSpPr>
        <p:spPr>
          <a:xfrm flipH="1">
            <a:off x="8851101" y="3429000"/>
            <a:ext cx="813406" cy="263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3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áfico 84">
            <a:extLst>
              <a:ext uri="{FF2B5EF4-FFF2-40B4-BE49-F238E27FC236}">
                <a16:creationId xmlns:a16="http://schemas.microsoft.com/office/drawing/2014/main" id="{32081AD2-9C52-0148-9DBD-93E50F95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514" y="1163096"/>
            <a:ext cx="1004432" cy="23179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5FC477-B123-8A40-B843-8FFD0DD8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6A776-E82A-DB4C-BEC6-9E86C7D9FDA4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5EF47D-BF29-49A0-8A87-E41DF7D8B046}"/>
              </a:ext>
            </a:extLst>
          </p:cNvPr>
          <p:cNvSpPr txBox="1">
            <a:spLocks/>
          </p:cNvSpPr>
          <p:nvPr/>
        </p:nvSpPr>
        <p:spPr>
          <a:xfrm>
            <a:off x="6038" y="171450"/>
            <a:ext cx="12185961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Responsables de la elaboración de elementos de información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E24A53-AF49-407F-BCD6-D331E1340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47" y="1654830"/>
            <a:ext cx="8256423" cy="449790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BE8C2A1-00F0-4725-BF58-F72CB16924B1}"/>
              </a:ext>
            </a:extLst>
          </p:cNvPr>
          <p:cNvSpPr/>
          <p:nvPr/>
        </p:nvSpPr>
        <p:spPr>
          <a:xfrm>
            <a:off x="9812411" y="2544835"/>
            <a:ext cx="2379588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Posibilidad de diagnosticar la distribución homogénea de cargas de trabajo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" sz="2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A39A08F-C5E0-4985-8856-51ABC41FF6F3}"/>
              </a:ext>
            </a:extLst>
          </p:cNvPr>
          <p:cNvCxnSpPr>
            <a:cxnSpLocks/>
          </p:cNvCxnSpPr>
          <p:nvPr/>
        </p:nvCxnSpPr>
        <p:spPr>
          <a:xfrm flipH="1">
            <a:off x="8932985" y="3429000"/>
            <a:ext cx="731520" cy="32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1ABB7A-705C-413D-96EE-22019F9A640A}"/>
              </a:ext>
            </a:extLst>
          </p:cNvPr>
          <p:cNvCxnSpPr>
            <a:cxnSpLocks/>
          </p:cNvCxnSpPr>
          <p:nvPr/>
        </p:nvCxnSpPr>
        <p:spPr>
          <a:xfrm flipH="1" flipV="1">
            <a:off x="8839200" y="2902226"/>
            <a:ext cx="825305" cy="526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A678EBC-3C85-44EC-AD50-319548ED6E51}"/>
              </a:ext>
            </a:extLst>
          </p:cNvPr>
          <p:cNvCxnSpPr>
            <a:cxnSpLocks/>
          </p:cNvCxnSpPr>
          <p:nvPr/>
        </p:nvCxnSpPr>
        <p:spPr>
          <a:xfrm flipH="1">
            <a:off x="8839200" y="3429000"/>
            <a:ext cx="825306" cy="1726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375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55013D4F5B7841B82A9094EA6E91B7" ma:contentTypeVersion="12" ma:contentTypeDescription="Crear nuevo documento." ma:contentTypeScope="" ma:versionID="fe6e085aebcda622b155c56759eab6ac">
  <xsd:schema xmlns:xsd="http://www.w3.org/2001/XMLSchema" xmlns:xs="http://www.w3.org/2001/XMLSchema" xmlns:p="http://schemas.microsoft.com/office/2006/metadata/properties" xmlns:ns2="2cf6ad0d-2af8-40e6-b30a-97e8352d3afd" xmlns:ns3="bcc1e82b-ca09-43ad-88a8-c1c64ce950e8" targetNamespace="http://schemas.microsoft.com/office/2006/metadata/properties" ma:root="true" ma:fieldsID="920fd05695e9fd7f7a38f9c27016ef4b" ns2:_="" ns3:_="">
    <xsd:import namespace="2cf6ad0d-2af8-40e6-b30a-97e8352d3afd"/>
    <xsd:import namespace="bcc1e82b-ca09-43ad-88a8-c1c64ce95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6ad0d-2af8-40e6-b30a-97e8352d3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1e82b-ca09-43ad-88a8-c1c64ce95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25EA43-BDEE-4389-AC79-BE9FBC1C00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EE99AD-8EF7-49AC-8C03-3BBBDA10E4D5}">
  <ds:schemaRefs>
    <ds:schemaRef ds:uri="2cf6ad0d-2af8-40e6-b30a-97e8352d3afd"/>
    <ds:schemaRef ds:uri="bcc1e82b-ca09-43ad-88a8-c1c64ce95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D1174F-30CC-488F-A8A2-EAA1819F95A7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2cf6ad0d-2af8-40e6-b30a-97e8352d3af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cc1e82b-ca09-43ad-88a8-c1c64ce950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Panorámica</PresentationFormat>
  <Paragraphs>201</Paragraphs>
  <Slides>23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MARES HERNANDEZ DANIEL</dc:creator>
  <cp:lastModifiedBy>MARES HERNANDEZ DANIEL</cp:lastModifiedBy>
  <cp:revision>3</cp:revision>
  <dcterms:created xsi:type="dcterms:W3CDTF">2021-10-06T19:18:54Z</dcterms:created>
  <dcterms:modified xsi:type="dcterms:W3CDTF">2021-12-03T21:36:17Z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0x0101006355013D4F5B7841B82A9094EA6E91B7</vt:lpwstr>
  </property>
</Properties>
</file>