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E45322-C165-4D92-B8C1-83DAF4F9FF42}" v="4" dt="2021-12-06T16:53:37.7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5368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7C7EC4-29AC-4FBF-8743-C6C20F95A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AA8CF1-9B32-435D-AAF3-2EDA0A6D3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7B8D60-8CCC-4CA5-ACA5-314C2CE36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1F99-07DE-4F9C-BF52-1B6AAEA36EC9}" type="datetimeFigureOut">
              <a:rPr lang="es-MX" smtClean="0"/>
              <a:t>06/12/2021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A77394-6350-44BE-88E3-3C4127EB2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538560-DCCF-4F18-ABBC-12CD19CA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AA51-FF37-4EA2-86CD-5D13AFC147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392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300EE1-0C0E-4615-9F43-F53129827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647B518-C715-4412-A745-E52128A8F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195E0E-A5A0-4A44-A87F-E31F92FD8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1F99-07DE-4F9C-BF52-1B6AAEA36EC9}" type="datetimeFigureOut">
              <a:rPr lang="es-MX" smtClean="0"/>
              <a:t>06/12/2021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EF125D-3809-4CBF-B1B3-BD8371977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2F87BA-C6E4-48FF-AC00-DDDD0E2E9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AA51-FF37-4EA2-86CD-5D13AFC147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257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50E8EB-7940-4DB9-8632-3420B54586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DE4FF0-4C40-4549-8CE9-B20C6A56F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097B48-8D3D-489A-97D6-4254A1B9E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1F99-07DE-4F9C-BF52-1B6AAEA36EC9}" type="datetimeFigureOut">
              <a:rPr lang="es-MX" smtClean="0"/>
              <a:t>06/12/2021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A97F2F-64C8-4A82-B5C7-8DCC89CDF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0BFA11-A9C4-454C-A6FF-64CA022C2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AA51-FF37-4EA2-86CD-5D13AFC147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200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5CAA37-9935-405D-95CA-9ED24FC0E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39757F-7A7A-4698-B9C8-B173D0F30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986A2E-4627-4246-A40C-FA0BF930C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1F99-07DE-4F9C-BF52-1B6AAEA36EC9}" type="datetimeFigureOut">
              <a:rPr lang="es-MX" smtClean="0"/>
              <a:t>06/12/2021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1207CF-F229-4AB0-936C-FF248DD14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8D5FC0-7534-4D8F-BEAC-8724F6225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AA51-FF37-4EA2-86CD-5D13AFC147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33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944D6B-DAD3-407E-B5EB-C7D429CF4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F71B61-2446-4CAB-9A46-86C3490B4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AEB91D-C431-4AC7-A552-DB9570AB7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1F99-07DE-4F9C-BF52-1B6AAEA36EC9}" type="datetimeFigureOut">
              <a:rPr lang="es-MX" smtClean="0"/>
              <a:t>06/12/2021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04AF94-B1AD-43E4-A286-4E6006CAA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8D90F3-A62B-485A-A884-0B89D2AB8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AA51-FF37-4EA2-86CD-5D13AFC147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4551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F15298-D4F4-4F34-8A88-57555CD3A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9C8408-8514-4999-9F97-1667090A6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78D97C9-8F1F-4D65-B859-B818F9E53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0F617E-5708-4949-8D57-ACE401D87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1F99-07DE-4F9C-BF52-1B6AAEA36EC9}" type="datetimeFigureOut">
              <a:rPr lang="es-MX" smtClean="0"/>
              <a:t>06/12/2021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8ED3EB-8E66-4CD3-8DE0-B7511659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84AE12-60F1-4078-9483-84213314E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AA51-FF37-4EA2-86CD-5D13AFC147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278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AAC7F9-3E24-417A-82EB-E6761BA47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018FB0-E72F-4438-BCF6-D0111EC84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D1EC9A-B931-4F1E-9D64-5BA2A648D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9A45696-D2C8-4FDD-87D2-5E781C52E5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41D974D-3E02-4B1C-8175-C53976D210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04EC591-6408-4930-B7B7-6159256E9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1F99-07DE-4F9C-BF52-1B6AAEA36EC9}" type="datetimeFigureOut">
              <a:rPr lang="es-MX" smtClean="0"/>
              <a:t>06/12/2021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FC327C2-0123-45FC-8593-60E9D7AEF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010CF17-3420-4167-A206-490B3CAC0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AA51-FF37-4EA2-86CD-5D13AFC147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033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A6E93F-4DCE-4305-AB5C-DB544B356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BEBD5C8-8FD7-4B8A-99F4-C05276574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1F99-07DE-4F9C-BF52-1B6AAEA36EC9}" type="datetimeFigureOut">
              <a:rPr lang="es-MX" smtClean="0"/>
              <a:t>06/12/2021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3060D9C-F049-45AF-9446-B3D4DFD6D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4D3D5FC-0307-418F-B72C-03764046D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AA51-FF37-4EA2-86CD-5D13AFC147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98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FCD6585-806D-4C40-816A-B0824B2AC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1F99-07DE-4F9C-BF52-1B6AAEA36EC9}" type="datetimeFigureOut">
              <a:rPr lang="es-MX" smtClean="0"/>
              <a:t>06/12/2021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C79C7F1-27C7-4EA6-AEF3-183298381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B77630B-D38D-4B40-AAD5-BF56163D7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AA51-FF37-4EA2-86CD-5D13AFC147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16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E56A04-ED24-44C0-820B-0BF0FA5AE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733067-AE04-4AF6-9268-03C2EFFF0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40A79E-813C-4B07-AD64-3BFE95C26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3DF781-9CD5-4280-A932-F7CE5E6B9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1F99-07DE-4F9C-BF52-1B6AAEA36EC9}" type="datetimeFigureOut">
              <a:rPr lang="es-MX" smtClean="0"/>
              <a:t>06/12/2021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FAF76F-2FE3-4D99-B762-41690DBCA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E3D1A9-A16E-4FBF-9591-3A27105E1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AA51-FF37-4EA2-86CD-5D13AFC147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216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D7C619-87B6-43E7-AB48-4A46AB23F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D11A7AB-A424-4DCC-9037-8C49B8AF3C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C5F4C59-AA24-4A25-9ADE-F03A7FA01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4EFE1A-EFA2-4C52-83CB-3FFCEF87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1F99-07DE-4F9C-BF52-1B6AAEA36EC9}" type="datetimeFigureOut">
              <a:rPr lang="es-MX" smtClean="0"/>
              <a:t>06/12/2021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00B399-2E1B-4F70-88C8-F18E9A28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2E3F19-2CA7-4E16-88F3-80B0C9808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AA51-FF37-4EA2-86CD-5D13AFC147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644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6356F8B-B637-4765-A362-AB78878C1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F60DF6A-D8F2-4EC9-917E-36796CF7C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15DC2E-8B3D-4EF1-9E87-BA87D3596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F1F99-07DE-4F9C-BF52-1B6AAEA36EC9}" type="datetimeFigureOut">
              <a:rPr lang="es-MX" smtClean="0"/>
              <a:t>06/12/2021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506B71-2149-4D97-835B-8F1A0C69ED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67202A-A8F1-48F8-90E7-19D74A53E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9AA51-FF37-4EA2-86CD-5D13AFC147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620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D9092FDB-81A3-45D2-B700-D506F7CBBE0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905607" y="1085751"/>
            <a:ext cx="10380786" cy="12460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fontAlgn="ctr">
              <a:buNone/>
            </a:pPr>
            <a:r>
              <a:rPr lang="es-MX" sz="2000" b="1" dirty="0">
                <a:solidFill>
                  <a:srgbClr val="535C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Cambios en programas de información respecto de los utilizados en el año 2020</a:t>
            </a:r>
          </a:p>
          <a:p>
            <a:pPr marL="0" indent="0">
              <a:buNone/>
            </a:pPr>
            <a:endParaRPr lang="es-MX" altLang="ko-KR" sz="4000" b="1" dirty="0">
              <a:solidFill>
                <a:srgbClr val="535C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631398A6-DC26-4E37-B825-4C4B0E3F68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419626"/>
              </p:ext>
            </p:extLst>
          </p:nvPr>
        </p:nvGraphicFramePr>
        <p:xfrm>
          <a:off x="838199" y="2085649"/>
          <a:ext cx="10515602" cy="2697365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850236">
                  <a:extLst>
                    <a:ext uri="{9D8B030D-6E8A-4147-A177-3AD203B41FA5}">
                      <a16:colId xmlns:a16="http://schemas.microsoft.com/office/drawing/2014/main" val="183349636"/>
                    </a:ext>
                  </a:extLst>
                </a:gridCol>
                <a:gridCol w="4800798">
                  <a:extLst>
                    <a:ext uri="{9D8B030D-6E8A-4147-A177-3AD203B41FA5}">
                      <a16:colId xmlns:a16="http://schemas.microsoft.com/office/drawing/2014/main" val="3423893633"/>
                    </a:ext>
                  </a:extLst>
                </a:gridCol>
                <a:gridCol w="910968">
                  <a:extLst>
                    <a:ext uri="{9D8B030D-6E8A-4147-A177-3AD203B41FA5}">
                      <a16:colId xmlns:a16="http://schemas.microsoft.com/office/drawing/2014/main" val="4160290530"/>
                    </a:ext>
                  </a:extLst>
                </a:gridCol>
                <a:gridCol w="910968">
                  <a:extLst>
                    <a:ext uri="{9D8B030D-6E8A-4147-A177-3AD203B41FA5}">
                      <a16:colId xmlns:a16="http://schemas.microsoft.com/office/drawing/2014/main" val="2718020493"/>
                    </a:ext>
                  </a:extLst>
                </a:gridCol>
                <a:gridCol w="1521316">
                  <a:extLst>
                    <a:ext uri="{9D8B030D-6E8A-4147-A177-3AD203B41FA5}">
                      <a16:colId xmlns:a16="http://schemas.microsoft.com/office/drawing/2014/main" val="2183513101"/>
                    </a:ext>
                  </a:extLst>
                </a:gridCol>
                <a:gridCol w="1521316">
                  <a:extLst>
                    <a:ext uri="{9D8B030D-6E8A-4147-A177-3AD203B41FA5}">
                      <a16:colId xmlns:a16="http://schemas.microsoft.com/office/drawing/2014/main" val="1358523029"/>
                    </a:ext>
                  </a:extLst>
                </a:gridCol>
              </a:tblGrid>
              <a:tr h="705287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MX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Unidad administrativa responsable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MX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Número de Programas de información 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s-MX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Programas nuevos 2021 identificados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s-MX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Algunos programas  2021 con mayor desglose en periodicidad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584193"/>
                  </a:ext>
                </a:extLst>
              </a:tr>
              <a:tr h="312176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2021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066737"/>
                  </a:ext>
                </a:extLst>
              </a:tr>
              <a:tr h="23998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DGEE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Dirección General de Estadísticas Económicas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11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28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60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695814"/>
                  </a:ext>
                </a:extLst>
              </a:tr>
              <a:tr h="479972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DGEGSPJ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Dirección General de Estadísticas de Gobierno, Seguridad Pública y Justicia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11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23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563461"/>
                  </a:ext>
                </a:extLst>
              </a:tr>
              <a:tr h="23998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DGES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Dirección General de Estadísticas Sociodemográficas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11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68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631964"/>
                  </a:ext>
                </a:extLst>
              </a:tr>
              <a:tr h="23998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DGGMA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Dirección General de Geografía y Medio Ambiente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11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7898552"/>
                  </a:ext>
                </a:extLst>
              </a:tr>
              <a:tr h="23998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DGIAI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Dirección General de Integración, Análisis e Investigación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11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387416"/>
                  </a:ext>
                </a:extLst>
              </a:tr>
              <a:tr h="23998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Total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11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90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173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45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15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9193167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451FE0C3-94EE-4D2E-8A26-25E9C52F2613}"/>
              </a:ext>
            </a:extLst>
          </p:cNvPr>
          <p:cNvSpPr txBox="1"/>
          <p:nvPr/>
        </p:nvSpPr>
        <p:spPr>
          <a:xfrm>
            <a:off x="715108" y="4783014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200" dirty="0"/>
              <a:t>Nota: Se consideran estatus activo e histórico de 2021.</a:t>
            </a:r>
          </a:p>
        </p:txBody>
      </p:sp>
    </p:spTree>
    <p:extLst>
      <p:ext uri="{BB962C8B-B14F-4D97-AF65-F5344CB8AC3E}">
        <p14:creationId xmlns:p14="http://schemas.microsoft.com/office/powerpoint/2010/main" val="66752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D9092FDB-81A3-45D2-B700-D506F7CBBE0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82183" y="246301"/>
            <a:ext cx="11227633" cy="12460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fontAlgn="ctr">
              <a:buNone/>
            </a:pPr>
            <a:r>
              <a:rPr lang="es-MX" sz="2000" b="1" dirty="0">
                <a:solidFill>
                  <a:srgbClr val="535C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Ejemplos de programas con mayor desglose por periodicidad 2021</a:t>
            </a:r>
          </a:p>
          <a:p>
            <a:pPr marL="0" indent="0">
              <a:buNone/>
            </a:pPr>
            <a:endParaRPr lang="es-MX" altLang="ko-KR" sz="4000" b="1" dirty="0">
              <a:solidFill>
                <a:srgbClr val="535C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E7260FF-1681-4B1C-B365-30761107F2C1}"/>
              </a:ext>
            </a:extLst>
          </p:cNvPr>
          <p:cNvSpPr txBox="1"/>
          <p:nvPr/>
        </p:nvSpPr>
        <p:spPr>
          <a:xfrm>
            <a:off x="342900" y="4091061"/>
            <a:ext cx="3132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2"/>
                </a:solidFill>
              </a:rPr>
              <a:t>En 2020: 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8C392000-E6DA-4B15-99D3-D14390F118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2" y="4403791"/>
            <a:ext cx="11772924" cy="131738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FF655D71-546F-4C4B-8A2E-C891FCECC5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764" y="5662613"/>
            <a:ext cx="11763375" cy="249694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569533F-8A74-4A32-934D-50AF1E0D90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386" y="1031301"/>
            <a:ext cx="11753850" cy="1933575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64B76366-1571-4048-87BA-7C598B27B3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483" y="2948519"/>
            <a:ext cx="11772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63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D9092FDB-81A3-45D2-B700-D506F7CBBE0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82183" y="246301"/>
            <a:ext cx="11227633" cy="12460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fontAlgn="ctr">
              <a:buNone/>
            </a:pPr>
            <a:r>
              <a:rPr lang="es-MX" sz="2000" b="1" dirty="0">
                <a:solidFill>
                  <a:srgbClr val="535C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Ejemplos de programas nuevos 2021 (no estaban en la lista del año previo)</a:t>
            </a:r>
          </a:p>
          <a:p>
            <a:pPr marL="0" indent="0">
              <a:buNone/>
            </a:pPr>
            <a:endParaRPr lang="es-MX" altLang="ko-KR" sz="4000" b="1" dirty="0">
              <a:solidFill>
                <a:srgbClr val="535C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98FCD52-09E4-4122-B306-BEB7F28BE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1" y="1392237"/>
            <a:ext cx="11763375" cy="145732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1079C81-4FDD-430D-8A40-2A6E074FF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072" y="2826984"/>
            <a:ext cx="11744325" cy="276225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8A5F1588-385E-4234-A2A6-C9DAA5D26A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888" y="3540628"/>
            <a:ext cx="11722276" cy="26641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F3A751C6-B0D7-44B4-A034-CCAA98D601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889" y="3805236"/>
            <a:ext cx="11725275" cy="247650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EB9FB98F-C68F-4DC4-A837-E23941DA78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126" y="3079749"/>
            <a:ext cx="1174432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9950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142</Words>
  <Application>Microsoft Office PowerPoint</Application>
  <PresentationFormat>Panorámica</PresentationFormat>
  <Paragraphs>49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Cambios en programas de información respecto de los utilizados en el año 2020 </vt:lpstr>
      <vt:lpstr>Ejemplos de programas con mayor desglose por periodicidad 2021 </vt:lpstr>
      <vt:lpstr>Ejemplos de programas nuevos 2021 (no estaban en la lista del año previo)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Cambios en programas de información respecto de los utilizados en el año 2020</dc:title>
  <dc:creator>BUSTAMANTE QUINTANA NORMA</dc:creator>
  <cp:lastModifiedBy>MONTERRUBIO GOMEZ MARIA ISABEL</cp:lastModifiedBy>
  <cp:revision>4</cp:revision>
  <dcterms:created xsi:type="dcterms:W3CDTF">2021-12-03T22:48:10Z</dcterms:created>
  <dcterms:modified xsi:type="dcterms:W3CDTF">2021-12-06T17:13:22Z</dcterms:modified>
</cp:coreProperties>
</file>