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307" r:id="rId3"/>
    <p:sldId id="358" r:id="rId4"/>
    <p:sldId id="359" r:id="rId5"/>
    <p:sldId id="360" r:id="rId6"/>
    <p:sldId id="350" r:id="rId7"/>
    <p:sldId id="258" r:id="rId8"/>
    <p:sldId id="261" r:id="rId9"/>
    <p:sldId id="262" r:id="rId10"/>
    <p:sldId id="265" r:id="rId11"/>
    <p:sldId id="361" r:id="rId12"/>
    <p:sldId id="362" r:id="rId13"/>
    <p:sldId id="363" r:id="rId14"/>
    <p:sldId id="282" r:id="rId15"/>
    <p:sldId id="266" r:id="rId16"/>
    <p:sldId id="300" r:id="rId17"/>
    <p:sldId id="325" r:id="rId18"/>
    <p:sldId id="338" r:id="rId19"/>
    <p:sldId id="339" r:id="rId20"/>
    <p:sldId id="340" r:id="rId21"/>
    <p:sldId id="352" r:id="rId22"/>
    <p:sldId id="355" r:id="rId23"/>
    <p:sldId id="351" r:id="rId24"/>
    <p:sldId id="353" r:id="rId25"/>
    <p:sldId id="354" r:id="rId26"/>
    <p:sldId id="356" r:id="rId27"/>
    <p:sldId id="357" r:id="rId28"/>
    <p:sldId id="341" r:id="rId29"/>
    <p:sldId id="342" r:id="rId30"/>
    <p:sldId id="343" r:id="rId31"/>
    <p:sldId id="345" r:id="rId32"/>
    <p:sldId id="344" r:id="rId33"/>
    <p:sldId id="347" r:id="rId34"/>
    <p:sldId id="348" r:id="rId35"/>
    <p:sldId id="349" r:id="rId36"/>
    <p:sldId id="2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DFF"/>
    <a:srgbClr val="404040"/>
    <a:srgbClr val="003057"/>
    <a:srgbClr val="00BFB3"/>
    <a:srgbClr val="207A63"/>
    <a:srgbClr val="DB551E"/>
    <a:srgbClr val="80DDD7"/>
    <a:srgbClr val="FE3FFF"/>
    <a:srgbClr val="8568FF"/>
    <a:srgbClr val="A5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374" autoAdjust="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86622964191363E-2"/>
          <c:y val="8.2298132531693824E-2"/>
          <c:w val="0.89592628356029236"/>
          <c:h val="0.761100548502811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D4-E649-8190-5AF8D1C835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4D4-E649-8190-5AF8D1C835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F2578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94.428571428571402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4D4-E649-8190-5AF8D1C835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rgbClr val="08989C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4D4-E649-8190-5AF8D1C835F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rgbClr val="003057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4D4-E649-8190-5AF8D1C83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00864"/>
        <c:axId val="47603584"/>
      </c:scatterChart>
      <c:valAx>
        <c:axId val="47600864"/>
        <c:scaling>
          <c:orientation val="minMax"/>
          <c:max val="12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  <a:alpha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603584"/>
        <c:crosses val="autoZero"/>
        <c:crossBetween val="midCat"/>
      </c:valAx>
      <c:valAx>
        <c:axId val="476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  <a:alpha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76008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01500912092732"/>
          <c:y val="6.4576966340745862E-2"/>
          <c:w val="0.69271226360634541"/>
          <c:h val="0.641313143549363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Aprobado</c:v>
                </c:pt>
              </c:strCache>
            </c:strRef>
          </c:tx>
          <c:spPr>
            <a:solidFill>
              <a:srgbClr val="08989C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9-8643-A7A8-548E5CC19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aprobado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9-8643-A7A8-548E5CC19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210520"/>
        <c:axId val="398507944"/>
      </c:barChart>
      <c:catAx>
        <c:axId val="384210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398507944"/>
        <c:crosses val="autoZero"/>
        <c:auto val="1"/>
        <c:lblAlgn val="ctr"/>
        <c:lblOffset val="100"/>
        <c:noMultiLvlLbl val="0"/>
      </c:catAx>
      <c:valAx>
        <c:axId val="398507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38421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464590020089136E-2"/>
          <c:y val="0.89586259409881452"/>
          <c:w val="0.8483963331563027"/>
          <c:h val="0.10413740590118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475C812-4948-FE4D-7DD2-1F8535230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69E208-50E0-493B-1275-7DADD4D54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C52A7-4D46-B946-829B-FB35A5AE502E}" type="datetimeFigureOut">
              <a:rPr lang="es-MX" smtClean="0"/>
              <a:t>14/08/25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485F44-0E9F-7C56-4B89-36D5F7C56E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DBB937-F580-58B4-11F3-4D4C1122F8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22C36-B65B-744F-85BA-5A8810BF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13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3306-CF67-47E1-9FB5-A065C434EB86}" type="datetimeFigureOut">
              <a:rPr lang="en-ID" smtClean="0"/>
              <a:t>14/08/25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EFD3-EE8B-4D27-902B-43A9D17F97A7}" type="slidenum">
              <a:rPr lang="en-ID" smtClean="0"/>
              <a:t>‹Nº›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0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EFD3-EE8B-4D27-902B-43A9D17F97A7}" type="slidenum">
              <a:rPr lang="en-ID" smtClean="0"/>
              <a:t>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73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EFD3-EE8B-4D27-902B-43A9D17F97A7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003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4EA95-4204-F01F-B3E3-35C2C0A4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060D6-62A2-49DF-AA9C-288CD0794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E35D1-F7FB-DB30-8339-1A960FF6C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6D56F-5A9A-36C7-6561-AF804E9E7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EEFD3-EE8B-4D27-902B-43A9D17F97A7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04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4D88A54F-5EFB-A44E-A920-67204766B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020" y="6343912"/>
            <a:ext cx="1352262" cy="26562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0BCD43E-91CE-C5E1-87DB-0A31B25E3F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6B7044C-2F39-1754-8D57-EEF78C227E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17044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A9F4132-1BCE-2B20-DDB7-9E32BFD48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5787" y="6346810"/>
            <a:ext cx="1352262" cy="26562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5B441B7-FB3B-23BD-290C-EFFC575710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3FD2BC-B9C7-48FE-944E-77907034D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6185" y="2337120"/>
            <a:ext cx="4398963" cy="3409950"/>
          </a:xfrm>
          <a:custGeom>
            <a:avLst/>
            <a:gdLst>
              <a:gd name="connsiteX0" fmla="*/ 0 w 4398963"/>
              <a:gd name="connsiteY0" fmla="*/ 0 h 3409950"/>
              <a:gd name="connsiteX1" fmla="*/ 4398963 w 4398963"/>
              <a:gd name="connsiteY1" fmla="*/ 0 h 3409950"/>
              <a:gd name="connsiteX2" fmla="*/ 4398963 w 4398963"/>
              <a:gd name="connsiteY2" fmla="*/ 3409950 h 3409950"/>
              <a:gd name="connsiteX3" fmla="*/ 0 w 4398963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8963" h="3409950">
                <a:moveTo>
                  <a:pt x="0" y="0"/>
                </a:moveTo>
                <a:lnTo>
                  <a:pt x="4398963" y="0"/>
                </a:lnTo>
                <a:lnTo>
                  <a:pt x="4398963" y="3409950"/>
                </a:lnTo>
                <a:lnTo>
                  <a:pt x="0" y="3409950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54F2C54-6D00-C89E-2443-07CE169B2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020" y="266521"/>
            <a:ext cx="1352262" cy="2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5855" y="1623425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8257" y="1623426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381F74A-DC90-5EB8-C3D8-DCD21F2CA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020" y="6346810"/>
            <a:ext cx="1352262" cy="2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3450" y="1893248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5852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D2C3F7A-0337-898E-2DA8-60F4C732EC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81049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BE5D01D-87DC-8549-82BB-AC9EC0155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020" y="6346810"/>
            <a:ext cx="1352262" cy="265623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6E1E523-6341-4E57-A5FC-B86E690A0E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2B6ADE-740E-2279-DE62-2BF175F34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8020" y="6346810"/>
            <a:ext cx="1352262" cy="262725"/>
          </a:xfrm>
          <a:prstGeom prst="rect">
            <a:avLst/>
          </a:prstGeom>
          <a:solidFill>
            <a:srgbClr val="003057"/>
          </a:solidFill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D575648-C884-FA75-A57B-F390A282E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20" y="6343911"/>
            <a:ext cx="1352262" cy="26562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E72391EA-C603-300C-40B1-DD310FAD02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DF035EC-D5EB-57EC-CC4C-7CE8AAB13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717" r="10745" b="10744"/>
          <a:stretch/>
        </p:blipFill>
        <p:spPr>
          <a:xfrm>
            <a:off x="10054442" y="0"/>
            <a:ext cx="213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1A0DBE07-92ED-98E9-FBA6-0E1898814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020" y="263015"/>
            <a:ext cx="1352262" cy="26562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93A96D8-E88C-67AA-EFFC-983583B07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5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558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CF611DF-6DD7-5E2F-10D0-AEC84D527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8977" y="5951538"/>
            <a:ext cx="2765436" cy="26619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C2A3DD2-FF37-BA87-5D8F-30B1FEF7D9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564" y="5791393"/>
            <a:ext cx="2187139" cy="4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0B96A-E081-9C39-E028-5518DEDBB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27271"/>
            <a:ext cx="12176255" cy="93072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1346F5E-817C-0C6C-2FD8-A36AC71A9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772" y="587887"/>
            <a:ext cx="2765436" cy="2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rgbClr val="96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F21904-673D-3B2F-3C62-E87D349D4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198" b="17391"/>
          <a:stretch>
            <a:fillRect/>
          </a:stretch>
        </p:blipFill>
        <p:spPr>
          <a:xfrm>
            <a:off x="-1" y="5976729"/>
            <a:ext cx="12192001" cy="88127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248B354-7E6F-6839-864E-57113DBA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772" y="587887"/>
            <a:ext cx="2765436" cy="2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rgbClr val="00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F21904-673D-3B2F-3C62-E87D349D4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198" b="17391"/>
          <a:stretch>
            <a:fillRect/>
          </a:stretch>
        </p:blipFill>
        <p:spPr>
          <a:xfrm>
            <a:off x="-1" y="5976729"/>
            <a:ext cx="12192001" cy="88127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0403696-5569-6DD2-FAA2-F31C36E1D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772" y="587887"/>
            <a:ext cx="2765436" cy="2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rgbClr val="00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7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D515E-9E8E-0697-34AF-2CFDB9056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585" b="21872"/>
          <a:stretch/>
        </p:blipFill>
        <p:spPr>
          <a:xfrm>
            <a:off x="9345168" y="5583493"/>
            <a:ext cx="2846832" cy="127450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B9AB649-4E5C-4DD0-781C-411BEFED84F4}"/>
              </a:ext>
            </a:extLst>
          </p:cNvPr>
          <p:cNvSpPr/>
          <p:nvPr userDrawn="1"/>
        </p:nvSpPr>
        <p:spPr>
          <a:xfrm>
            <a:off x="12016292" y="6201569"/>
            <a:ext cx="175708" cy="65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2E444EB-4972-945A-A6C2-7592E4E93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20" y="263015"/>
            <a:ext cx="1352262" cy="26562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7375968-7177-79DC-6288-E8F3FE7361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26" y="4563771"/>
            <a:ext cx="193128" cy="20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70AF9-FEEB-48DE-AD7D-F0D20A703A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s-ES_tradnl" noProof="0"/>
              <a:t>Clic en el icono para agregar imagen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500AA91-87B4-C27B-DC1F-C2C332C57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8020" y="6346810"/>
            <a:ext cx="1352262" cy="2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8" r:id="rId4"/>
    <p:sldLayoutId id="2147483663" r:id="rId5"/>
    <p:sldLayoutId id="2147483664" r:id="rId6"/>
    <p:sldLayoutId id="214748366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9" r:id="rId14"/>
    <p:sldLayoutId id="2147483661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24.svg"/><Relationship Id="rId5" Type="http://schemas.openxmlformats.org/officeDocument/2006/relationships/image" Target="../media/image56.svg"/><Relationship Id="rId10" Type="http://schemas.openxmlformats.org/officeDocument/2006/relationships/image" Target="../media/image23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1" Type="http://schemas.openxmlformats.org/officeDocument/2006/relationships/image" Target="../media/image82.svg"/><Relationship Id="rId42" Type="http://schemas.openxmlformats.org/officeDocument/2006/relationships/image" Target="../media/image103.png"/><Relationship Id="rId47" Type="http://schemas.openxmlformats.org/officeDocument/2006/relationships/image" Target="../media/image108.svg"/><Relationship Id="rId63" Type="http://schemas.openxmlformats.org/officeDocument/2006/relationships/image" Target="../media/image124.svg"/><Relationship Id="rId68" Type="http://schemas.openxmlformats.org/officeDocument/2006/relationships/image" Target="../media/image129.png"/><Relationship Id="rId84" Type="http://schemas.openxmlformats.org/officeDocument/2006/relationships/image" Target="../media/image145.png"/><Relationship Id="rId89" Type="http://schemas.openxmlformats.org/officeDocument/2006/relationships/image" Target="../media/image150.svg"/><Relationship Id="rId16" Type="http://schemas.openxmlformats.org/officeDocument/2006/relationships/image" Target="../media/image77.png"/><Relationship Id="rId107" Type="http://schemas.openxmlformats.org/officeDocument/2006/relationships/image" Target="../media/image168.svg"/><Relationship Id="rId11" Type="http://schemas.openxmlformats.org/officeDocument/2006/relationships/image" Target="../media/image72.svg"/><Relationship Id="rId32" Type="http://schemas.openxmlformats.org/officeDocument/2006/relationships/image" Target="../media/image93.png"/><Relationship Id="rId37" Type="http://schemas.openxmlformats.org/officeDocument/2006/relationships/image" Target="../media/image98.svg"/><Relationship Id="rId53" Type="http://schemas.openxmlformats.org/officeDocument/2006/relationships/image" Target="../media/image114.svg"/><Relationship Id="rId58" Type="http://schemas.openxmlformats.org/officeDocument/2006/relationships/image" Target="../media/image119.png"/><Relationship Id="rId74" Type="http://schemas.openxmlformats.org/officeDocument/2006/relationships/image" Target="../media/image135.png"/><Relationship Id="rId79" Type="http://schemas.openxmlformats.org/officeDocument/2006/relationships/image" Target="../media/image140.svg"/><Relationship Id="rId102" Type="http://schemas.openxmlformats.org/officeDocument/2006/relationships/image" Target="../media/image163.png"/><Relationship Id="rId5" Type="http://schemas.openxmlformats.org/officeDocument/2006/relationships/image" Target="../media/image66.svg"/><Relationship Id="rId90" Type="http://schemas.openxmlformats.org/officeDocument/2006/relationships/image" Target="../media/image151.png"/><Relationship Id="rId95" Type="http://schemas.openxmlformats.org/officeDocument/2006/relationships/image" Target="../media/image156.svg"/><Relationship Id="rId22" Type="http://schemas.openxmlformats.org/officeDocument/2006/relationships/image" Target="../media/image83.png"/><Relationship Id="rId27" Type="http://schemas.openxmlformats.org/officeDocument/2006/relationships/image" Target="../media/image88.svg"/><Relationship Id="rId43" Type="http://schemas.openxmlformats.org/officeDocument/2006/relationships/image" Target="../media/image104.svg"/><Relationship Id="rId48" Type="http://schemas.openxmlformats.org/officeDocument/2006/relationships/image" Target="../media/image109.png"/><Relationship Id="rId64" Type="http://schemas.openxmlformats.org/officeDocument/2006/relationships/image" Target="../media/image125.png"/><Relationship Id="rId69" Type="http://schemas.openxmlformats.org/officeDocument/2006/relationships/image" Target="../media/image130.svg"/><Relationship Id="rId80" Type="http://schemas.openxmlformats.org/officeDocument/2006/relationships/image" Target="../media/image141.png"/><Relationship Id="rId85" Type="http://schemas.openxmlformats.org/officeDocument/2006/relationships/image" Target="../media/image146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33" Type="http://schemas.openxmlformats.org/officeDocument/2006/relationships/image" Target="../media/image94.svg"/><Relationship Id="rId38" Type="http://schemas.openxmlformats.org/officeDocument/2006/relationships/image" Target="../media/image99.png"/><Relationship Id="rId59" Type="http://schemas.openxmlformats.org/officeDocument/2006/relationships/image" Target="../media/image120.svg"/><Relationship Id="rId103" Type="http://schemas.openxmlformats.org/officeDocument/2006/relationships/image" Target="../media/image164.svg"/><Relationship Id="rId108" Type="http://schemas.openxmlformats.org/officeDocument/2006/relationships/image" Target="../media/image169.png"/><Relationship Id="rId54" Type="http://schemas.openxmlformats.org/officeDocument/2006/relationships/image" Target="../media/image115.png"/><Relationship Id="rId70" Type="http://schemas.openxmlformats.org/officeDocument/2006/relationships/image" Target="../media/image131.png"/><Relationship Id="rId75" Type="http://schemas.openxmlformats.org/officeDocument/2006/relationships/image" Target="../media/image136.svg"/><Relationship Id="rId91" Type="http://schemas.openxmlformats.org/officeDocument/2006/relationships/image" Target="../media/image152.svg"/><Relationship Id="rId96" Type="http://schemas.openxmlformats.org/officeDocument/2006/relationships/image" Target="../media/image1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15" Type="http://schemas.openxmlformats.org/officeDocument/2006/relationships/image" Target="../media/image76.svg"/><Relationship Id="rId23" Type="http://schemas.openxmlformats.org/officeDocument/2006/relationships/image" Target="../media/image84.sv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svg"/><Relationship Id="rId57" Type="http://schemas.openxmlformats.org/officeDocument/2006/relationships/image" Target="../media/image118.svg"/><Relationship Id="rId106" Type="http://schemas.openxmlformats.org/officeDocument/2006/relationships/image" Target="../media/image167.png"/><Relationship Id="rId10" Type="http://schemas.openxmlformats.org/officeDocument/2006/relationships/image" Target="../media/image71.png"/><Relationship Id="rId31" Type="http://schemas.openxmlformats.org/officeDocument/2006/relationships/image" Target="../media/image92.svg"/><Relationship Id="rId44" Type="http://schemas.openxmlformats.org/officeDocument/2006/relationships/image" Target="../media/image105.png"/><Relationship Id="rId52" Type="http://schemas.openxmlformats.org/officeDocument/2006/relationships/image" Target="../media/image113.png"/><Relationship Id="rId60" Type="http://schemas.openxmlformats.org/officeDocument/2006/relationships/image" Target="../media/image121.png"/><Relationship Id="rId65" Type="http://schemas.openxmlformats.org/officeDocument/2006/relationships/image" Target="../media/image126.svg"/><Relationship Id="rId73" Type="http://schemas.openxmlformats.org/officeDocument/2006/relationships/image" Target="../media/image134.svg"/><Relationship Id="rId78" Type="http://schemas.openxmlformats.org/officeDocument/2006/relationships/image" Target="../media/image139.png"/><Relationship Id="rId81" Type="http://schemas.openxmlformats.org/officeDocument/2006/relationships/image" Target="../media/image142.svg"/><Relationship Id="rId86" Type="http://schemas.openxmlformats.org/officeDocument/2006/relationships/image" Target="../media/image147.png"/><Relationship Id="rId94" Type="http://schemas.openxmlformats.org/officeDocument/2006/relationships/image" Target="../media/image155.png"/><Relationship Id="rId99" Type="http://schemas.openxmlformats.org/officeDocument/2006/relationships/image" Target="../media/image160.svg"/><Relationship Id="rId101" Type="http://schemas.openxmlformats.org/officeDocument/2006/relationships/image" Target="../media/image162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9" Type="http://schemas.openxmlformats.org/officeDocument/2006/relationships/image" Target="../media/image100.svg"/><Relationship Id="rId109" Type="http://schemas.openxmlformats.org/officeDocument/2006/relationships/image" Target="../media/image170.svg"/><Relationship Id="rId34" Type="http://schemas.openxmlformats.org/officeDocument/2006/relationships/image" Target="../media/image95.png"/><Relationship Id="rId50" Type="http://schemas.openxmlformats.org/officeDocument/2006/relationships/image" Target="../media/image111.png"/><Relationship Id="rId55" Type="http://schemas.openxmlformats.org/officeDocument/2006/relationships/image" Target="../media/image116.svg"/><Relationship Id="rId76" Type="http://schemas.openxmlformats.org/officeDocument/2006/relationships/image" Target="../media/image137.png"/><Relationship Id="rId97" Type="http://schemas.openxmlformats.org/officeDocument/2006/relationships/image" Target="../media/image158.svg"/><Relationship Id="rId104" Type="http://schemas.openxmlformats.org/officeDocument/2006/relationships/image" Target="../media/image165.png"/><Relationship Id="rId7" Type="http://schemas.openxmlformats.org/officeDocument/2006/relationships/image" Target="../media/image68.svg"/><Relationship Id="rId71" Type="http://schemas.openxmlformats.org/officeDocument/2006/relationships/image" Target="../media/image132.svg"/><Relationship Id="rId92" Type="http://schemas.openxmlformats.org/officeDocument/2006/relationships/image" Target="../media/image153.png"/><Relationship Id="rId2" Type="http://schemas.openxmlformats.org/officeDocument/2006/relationships/image" Target="../media/image63.png"/><Relationship Id="rId29" Type="http://schemas.openxmlformats.org/officeDocument/2006/relationships/image" Target="../media/image90.svg"/><Relationship Id="rId24" Type="http://schemas.openxmlformats.org/officeDocument/2006/relationships/image" Target="../media/image85.png"/><Relationship Id="rId40" Type="http://schemas.openxmlformats.org/officeDocument/2006/relationships/image" Target="../media/image101.png"/><Relationship Id="rId45" Type="http://schemas.openxmlformats.org/officeDocument/2006/relationships/image" Target="../media/image106.svg"/><Relationship Id="rId66" Type="http://schemas.openxmlformats.org/officeDocument/2006/relationships/image" Target="../media/image127.png"/><Relationship Id="rId87" Type="http://schemas.openxmlformats.org/officeDocument/2006/relationships/image" Target="../media/image148.svg"/><Relationship Id="rId61" Type="http://schemas.openxmlformats.org/officeDocument/2006/relationships/image" Target="../media/image122.svg"/><Relationship Id="rId82" Type="http://schemas.openxmlformats.org/officeDocument/2006/relationships/image" Target="../media/image143.png"/><Relationship Id="rId19" Type="http://schemas.openxmlformats.org/officeDocument/2006/relationships/image" Target="../media/image80.svg"/><Relationship Id="rId14" Type="http://schemas.openxmlformats.org/officeDocument/2006/relationships/image" Target="../media/image75.png"/><Relationship Id="rId30" Type="http://schemas.openxmlformats.org/officeDocument/2006/relationships/image" Target="../media/image91.png"/><Relationship Id="rId35" Type="http://schemas.openxmlformats.org/officeDocument/2006/relationships/image" Target="../media/image96.svg"/><Relationship Id="rId56" Type="http://schemas.openxmlformats.org/officeDocument/2006/relationships/image" Target="../media/image117.png"/><Relationship Id="rId77" Type="http://schemas.openxmlformats.org/officeDocument/2006/relationships/image" Target="../media/image138.svg"/><Relationship Id="rId100" Type="http://schemas.openxmlformats.org/officeDocument/2006/relationships/image" Target="../media/image161.png"/><Relationship Id="rId105" Type="http://schemas.openxmlformats.org/officeDocument/2006/relationships/image" Target="../media/image166.svg"/><Relationship Id="rId8" Type="http://schemas.openxmlformats.org/officeDocument/2006/relationships/image" Target="../media/image69.png"/><Relationship Id="rId51" Type="http://schemas.openxmlformats.org/officeDocument/2006/relationships/image" Target="../media/image112.svg"/><Relationship Id="rId72" Type="http://schemas.openxmlformats.org/officeDocument/2006/relationships/image" Target="../media/image133.png"/><Relationship Id="rId93" Type="http://schemas.openxmlformats.org/officeDocument/2006/relationships/image" Target="../media/image154.svg"/><Relationship Id="rId98" Type="http://schemas.openxmlformats.org/officeDocument/2006/relationships/image" Target="../media/image159.png"/><Relationship Id="rId3" Type="http://schemas.openxmlformats.org/officeDocument/2006/relationships/image" Target="../media/image64.svg"/><Relationship Id="rId25" Type="http://schemas.openxmlformats.org/officeDocument/2006/relationships/image" Target="../media/image86.svg"/><Relationship Id="rId46" Type="http://schemas.openxmlformats.org/officeDocument/2006/relationships/image" Target="../media/image107.png"/><Relationship Id="rId67" Type="http://schemas.openxmlformats.org/officeDocument/2006/relationships/image" Target="../media/image128.svg"/><Relationship Id="rId20" Type="http://schemas.openxmlformats.org/officeDocument/2006/relationships/image" Target="../media/image81.png"/><Relationship Id="rId41" Type="http://schemas.openxmlformats.org/officeDocument/2006/relationships/image" Target="../media/image102.svg"/><Relationship Id="rId62" Type="http://schemas.openxmlformats.org/officeDocument/2006/relationships/image" Target="../media/image123.png"/><Relationship Id="rId83" Type="http://schemas.openxmlformats.org/officeDocument/2006/relationships/image" Target="../media/image144.svg"/><Relationship Id="rId88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6.svg"/><Relationship Id="rId21" Type="http://schemas.openxmlformats.org/officeDocument/2006/relationships/image" Target="../media/image190.svg"/><Relationship Id="rId42" Type="http://schemas.openxmlformats.org/officeDocument/2006/relationships/image" Target="../media/image211.png"/><Relationship Id="rId63" Type="http://schemas.openxmlformats.org/officeDocument/2006/relationships/image" Target="../media/image232.svg"/><Relationship Id="rId84" Type="http://schemas.openxmlformats.org/officeDocument/2006/relationships/image" Target="../media/image253.png"/><Relationship Id="rId138" Type="http://schemas.openxmlformats.org/officeDocument/2006/relationships/image" Target="../media/image307.png"/><Relationship Id="rId159" Type="http://schemas.openxmlformats.org/officeDocument/2006/relationships/image" Target="../media/image328.svg"/><Relationship Id="rId170" Type="http://schemas.openxmlformats.org/officeDocument/2006/relationships/image" Target="../media/image339.png"/><Relationship Id="rId107" Type="http://schemas.openxmlformats.org/officeDocument/2006/relationships/image" Target="../media/image276.svg"/><Relationship Id="rId11" Type="http://schemas.openxmlformats.org/officeDocument/2006/relationships/image" Target="../media/image180.svg"/><Relationship Id="rId32" Type="http://schemas.openxmlformats.org/officeDocument/2006/relationships/image" Target="../media/image201.png"/><Relationship Id="rId53" Type="http://schemas.openxmlformats.org/officeDocument/2006/relationships/image" Target="../media/image222.svg"/><Relationship Id="rId74" Type="http://schemas.openxmlformats.org/officeDocument/2006/relationships/image" Target="../media/image243.png"/><Relationship Id="rId128" Type="http://schemas.openxmlformats.org/officeDocument/2006/relationships/image" Target="../media/image297.png"/><Relationship Id="rId149" Type="http://schemas.openxmlformats.org/officeDocument/2006/relationships/image" Target="../media/image318.svg"/><Relationship Id="rId5" Type="http://schemas.openxmlformats.org/officeDocument/2006/relationships/image" Target="../media/image174.svg"/><Relationship Id="rId95" Type="http://schemas.openxmlformats.org/officeDocument/2006/relationships/image" Target="../media/image264.svg"/><Relationship Id="rId160" Type="http://schemas.openxmlformats.org/officeDocument/2006/relationships/image" Target="../media/image329.png"/><Relationship Id="rId181" Type="http://schemas.openxmlformats.org/officeDocument/2006/relationships/image" Target="../media/image350.svg"/><Relationship Id="rId22" Type="http://schemas.openxmlformats.org/officeDocument/2006/relationships/image" Target="../media/image191.png"/><Relationship Id="rId43" Type="http://schemas.openxmlformats.org/officeDocument/2006/relationships/image" Target="../media/image212.svg"/><Relationship Id="rId64" Type="http://schemas.openxmlformats.org/officeDocument/2006/relationships/image" Target="../media/image233.png"/><Relationship Id="rId118" Type="http://schemas.openxmlformats.org/officeDocument/2006/relationships/image" Target="../media/image287.png"/><Relationship Id="rId139" Type="http://schemas.openxmlformats.org/officeDocument/2006/relationships/image" Target="../media/image308.svg"/><Relationship Id="rId85" Type="http://schemas.openxmlformats.org/officeDocument/2006/relationships/image" Target="../media/image254.svg"/><Relationship Id="rId150" Type="http://schemas.openxmlformats.org/officeDocument/2006/relationships/image" Target="../media/image319.png"/><Relationship Id="rId171" Type="http://schemas.openxmlformats.org/officeDocument/2006/relationships/image" Target="../media/image340.svg"/><Relationship Id="rId12" Type="http://schemas.openxmlformats.org/officeDocument/2006/relationships/image" Target="../media/image181.png"/><Relationship Id="rId33" Type="http://schemas.openxmlformats.org/officeDocument/2006/relationships/image" Target="../media/image202.svg"/><Relationship Id="rId108" Type="http://schemas.openxmlformats.org/officeDocument/2006/relationships/image" Target="../media/image277.png"/><Relationship Id="rId129" Type="http://schemas.openxmlformats.org/officeDocument/2006/relationships/image" Target="../media/image298.svg"/><Relationship Id="rId54" Type="http://schemas.openxmlformats.org/officeDocument/2006/relationships/image" Target="../media/image223.png"/><Relationship Id="rId75" Type="http://schemas.openxmlformats.org/officeDocument/2006/relationships/image" Target="../media/image244.svg"/><Relationship Id="rId96" Type="http://schemas.openxmlformats.org/officeDocument/2006/relationships/image" Target="../media/image265.png"/><Relationship Id="rId140" Type="http://schemas.openxmlformats.org/officeDocument/2006/relationships/image" Target="../media/image309.png"/><Relationship Id="rId161" Type="http://schemas.openxmlformats.org/officeDocument/2006/relationships/image" Target="../media/image330.svg"/><Relationship Id="rId182" Type="http://schemas.openxmlformats.org/officeDocument/2006/relationships/image" Target="../media/image351.png"/><Relationship Id="rId6" Type="http://schemas.openxmlformats.org/officeDocument/2006/relationships/image" Target="../media/image175.png"/><Relationship Id="rId23" Type="http://schemas.openxmlformats.org/officeDocument/2006/relationships/image" Target="../media/image192.svg"/><Relationship Id="rId119" Type="http://schemas.openxmlformats.org/officeDocument/2006/relationships/image" Target="../media/image288.svg"/><Relationship Id="rId44" Type="http://schemas.openxmlformats.org/officeDocument/2006/relationships/image" Target="../media/image213.png"/><Relationship Id="rId65" Type="http://schemas.openxmlformats.org/officeDocument/2006/relationships/image" Target="../media/image234.svg"/><Relationship Id="rId86" Type="http://schemas.openxmlformats.org/officeDocument/2006/relationships/image" Target="../media/image255.png"/><Relationship Id="rId130" Type="http://schemas.openxmlformats.org/officeDocument/2006/relationships/image" Target="../media/image299.png"/><Relationship Id="rId151" Type="http://schemas.openxmlformats.org/officeDocument/2006/relationships/image" Target="../media/image320.svg"/><Relationship Id="rId172" Type="http://schemas.openxmlformats.org/officeDocument/2006/relationships/image" Target="../media/image341.png"/><Relationship Id="rId13" Type="http://schemas.openxmlformats.org/officeDocument/2006/relationships/image" Target="../media/image182.svg"/><Relationship Id="rId18" Type="http://schemas.openxmlformats.org/officeDocument/2006/relationships/image" Target="../media/image187.png"/><Relationship Id="rId39" Type="http://schemas.openxmlformats.org/officeDocument/2006/relationships/image" Target="../media/image208.svg"/><Relationship Id="rId109" Type="http://schemas.openxmlformats.org/officeDocument/2006/relationships/image" Target="../media/image278.svg"/><Relationship Id="rId34" Type="http://schemas.openxmlformats.org/officeDocument/2006/relationships/image" Target="../media/image203.png"/><Relationship Id="rId50" Type="http://schemas.openxmlformats.org/officeDocument/2006/relationships/image" Target="../media/image219.png"/><Relationship Id="rId55" Type="http://schemas.openxmlformats.org/officeDocument/2006/relationships/image" Target="../media/image224.svg"/><Relationship Id="rId76" Type="http://schemas.openxmlformats.org/officeDocument/2006/relationships/image" Target="../media/image245.png"/><Relationship Id="rId97" Type="http://schemas.openxmlformats.org/officeDocument/2006/relationships/image" Target="../media/image266.svg"/><Relationship Id="rId104" Type="http://schemas.openxmlformats.org/officeDocument/2006/relationships/image" Target="../media/image273.png"/><Relationship Id="rId120" Type="http://schemas.openxmlformats.org/officeDocument/2006/relationships/image" Target="../media/image289.png"/><Relationship Id="rId125" Type="http://schemas.openxmlformats.org/officeDocument/2006/relationships/image" Target="../media/image294.svg"/><Relationship Id="rId141" Type="http://schemas.openxmlformats.org/officeDocument/2006/relationships/image" Target="../media/image310.svg"/><Relationship Id="rId146" Type="http://schemas.openxmlformats.org/officeDocument/2006/relationships/image" Target="../media/image315.png"/><Relationship Id="rId167" Type="http://schemas.openxmlformats.org/officeDocument/2006/relationships/image" Target="../media/image336.svg"/><Relationship Id="rId188" Type="http://schemas.openxmlformats.org/officeDocument/2006/relationships/image" Target="../media/image357.png"/><Relationship Id="rId7" Type="http://schemas.openxmlformats.org/officeDocument/2006/relationships/image" Target="../media/image176.svg"/><Relationship Id="rId71" Type="http://schemas.openxmlformats.org/officeDocument/2006/relationships/image" Target="../media/image240.svg"/><Relationship Id="rId92" Type="http://schemas.openxmlformats.org/officeDocument/2006/relationships/image" Target="../media/image261.png"/><Relationship Id="rId162" Type="http://schemas.openxmlformats.org/officeDocument/2006/relationships/image" Target="../media/image331.png"/><Relationship Id="rId183" Type="http://schemas.openxmlformats.org/officeDocument/2006/relationships/image" Target="../media/image352.svg"/><Relationship Id="rId2" Type="http://schemas.openxmlformats.org/officeDocument/2006/relationships/image" Target="../media/image171.png"/><Relationship Id="rId29" Type="http://schemas.openxmlformats.org/officeDocument/2006/relationships/image" Target="../media/image198.svg"/><Relationship Id="rId24" Type="http://schemas.openxmlformats.org/officeDocument/2006/relationships/image" Target="../media/image193.png"/><Relationship Id="rId40" Type="http://schemas.openxmlformats.org/officeDocument/2006/relationships/image" Target="../media/image209.png"/><Relationship Id="rId45" Type="http://schemas.openxmlformats.org/officeDocument/2006/relationships/image" Target="../media/image214.svg"/><Relationship Id="rId66" Type="http://schemas.openxmlformats.org/officeDocument/2006/relationships/image" Target="../media/image235.png"/><Relationship Id="rId87" Type="http://schemas.openxmlformats.org/officeDocument/2006/relationships/image" Target="../media/image256.svg"/><Relationship Id="rId110" Type="http://schemas.openxmlformats.org/officeDocument/2006/relationships/image" Target="../media/image279.png"/><Relationship Id="rId115" Type="http://schemas.openxmlformats.org/officeDocument/2006/relationships/image" Target="../media/image284.svg"/><Relationship Id="rId131" Type="http://schemas.openxmlformats.org/officeDocument/2006/relationships/image" Target="../media/image300.svg"/><Relationship Id="rId136" Type="http://schemas.openxmlformats.org/officeDocument/2006/relationships/image" Target="../media/image305.png"/><Relationship Id="rId157" Type="http://schemas.openxmlformats.org/officeDocument/2006/relationships/image" Target="../media/image326.svg"/><Relationship Id="rId178" Type="http://schemas.openxmlformats.org/officeDocument/2006/relationships/image" Target="../media/image347.png"/><Relationship Id="rId61" Type="http://schemas.openxmlformats.org/officeDocument/2006/relationships/image" Target="../media/image230.svg"/><Relationship Id="rId82" Type="http://schemas.openxmlformats.org/officeDocument/2006/relationships/image" Target="../media/image251.png"/><Relationship Id="rId152" Type="http://schemas.openxmlformats.org/officeDocument/2006/relationships/image" Target="../media/image321.png"/><Relationship Id="rId173" Type="http://schemas.openxmlformats.org/officeDocument/2006/relationships/image" Target="../media/image342.svg"/><Relationship Id="rId19" Type="http://schemas.openxmlformats.org/officeDocument/2006/relationships/image" Target="../media/image188.svg"/><Relationship Id="rId14" Type="http://schemas.openxmlformats.org/officeDocument/2006/relationships/image" Target="../media/image183.png"/><Relationship Id="rId30" Type="http://schemas.openxmlformats.org/officeDocument/2006/relationships/image" Target="../media/image199.png"/><Relationship Id="rId35" Type="http://schemas.openxmlformats.org/officeDocument/2006/relationships/image" Target="../media/image204.svg"/><Relationship Id="rId56" Type="http://schemas.openxmlformats.org/officeDocument/2006/relationships/image" Target="../media/image225.png"/><Relationship Id="rId77" Type="http://schemas.openxmlformats.org/officeDocument/2006/relationships/image" Target="../media/image246.svg"/><Relationship Id="rId100" Type="http://schemas.openxmlformats.org/officeDocument/2006/relationships/image" Target="../media/image269.png"/><Relationship Id="rId105" Type="http://schemas.openxmlformats.org/officeDocument/2006/relationships/image" Target="../media/image274.svg"/><Relationship Id="rId126" Type="http://schemas.openxmlformats.org/officeDocument/2006/relationships/image" Target="../media/image295.png"/><Relationship Id="rId147" Type="http://schemas.openxmlformats.org/officeDocument/2006/relationships/image" Target="../media/image316.svg"/><Relationship Id="rId168" Type="http://schemas.openxmlformats.org/officeDocument/2006/relationships/image" Target="../media/image337.png"/><Relationship Id="rId8" Type="http://schemas.openxmlformats.org/officeDocument/2006/relationships/image" Target="../media/image177.png"/><Relationship Id="rId51" Type="http://schemas.openxmlformats.org/officeDocument/2006/relationships/image" Target="../media/image220.svg"/><Relationship Id="rId72" Type="http://schemas.openxmlformats.org/officeDocument/2006/relationships/image" Target="../media/image241.png"/><Relationship Id="rId93" Type="http://schemas.openxmlformats.org/officeDocument/2006/relationships/image" Target="../media/image262.svg"/><Relationship Id="rId98" Type="http://schemas.openxmlformats.org/officeDocument/2006/relationships/image" Target="../media/image267.png"/><Relationship Id="rId121" Type="http://schemas.openxmlformats.org/officeDocument/2006/relationships/image" Target="../media/image290.svg"/><Relationship Id="rId142" Type="http://schemas.openxmlformats.org/officeDocument/2006/relationships/image" Target="../media/image311.png"/><Relationship Id="rId163" Type="http://schemas.openxmlformats.org/officeDocument/2006/relationships/image" Target="../media/image332.svg"/><Relationship Id="rId184" Type="http://schemas.openxmlformats.org/officeDocument/2006/relationships/image" Target="../media/image353.png"/><Relationship Id="rId189" Type="http://schemas.openxmlformats.org/officeDocument/2006/relationships/image" Target="../media/image358.svg"/><Relationship Id="rId3" Type="http://schemas.openxmlformats.org/officeDocument/2006/relationships/image" Target="../media/image172.svg"/><Relationship Id="rId25" Type="http://schemas.openxmlformats.org/officeDocument/2006/relationships/image" Target="../media/image194.svg"/><Relationship Id="rId46" Type="http://schemas.openxmlformats.org/officeDocument/2006/relationships/image" Target="../media/image215.png"/><Relationship Id="rId67" Type="http://schemas.openxmlformats.org/officeDocument/2006/relationships/image" Target="../media/image236.svg"/><Relationship Id="rId116" Type="http://schemas.openxmlformats.org/officeDocument/2006/relationships/image" Target="../media/image285.png"/><Relationship Id="rId137" Type="http://schemas.openxmlformats.org/officeDocument/2006/relationships/image" Target="../media/image306.svg"/><Relationship Id="rId158" Type="http://schemas.openxmlformats.org/officeDocument/2006/relationships/image" Target="../media/image327.png"/><Relationship Id="rId20" Type="http://schemas.openxmlformats.org/officeDocument/2006/relationships/image" Target="../media/image189.png"/><Relationship Id="rId41" Type="http://schemas.openxmlformats.org/officeDocument/2006/relationships/image" Target="../media/image210.svg"/><Relationship Id="rId62" Type="http://schemas.openxmlformats.org/officeDocument/2006/relationships/image" Target="../media/image231.png"/><Relationship Id="rId83" Type="http://schemas.openxmlformats.org/officeDocument/2006/relationships/image" Target="../media/image252.svg"/><Relationship Id="rId88" Type="http://schemas.openxmlformats.org/officeDocument/2006/relationships/image" Target="../media/image257.png"/><Relationship Id="rId111" Type="http://schemas.openxmlformats.org/officeDocument/2006/relationships/image" Target="../media/image280.svg"/><Relationship Id="rId132" Type="http://schemas.openxmlformats.org/officeDocument/2006/relationships/image" Target="../media/image301.png"/><Relationship Id="rId153" Type="http://schemas.openxmlformats.org/officeDocument/2006/relationships/image" Target="../media/image322.svg"/><Relationship Id="rId174" Type="http://schemas.openxmlformats.org/officeDocument/2006/relationships/image" Target="../media/image343.png"/><Relationship Id="rId179" Type="http://schemas.openxmlformats.org/officeDocument/2006/relationships/image" Target="../media/image348.svg"/><Relationship Id="rId15" Type="http://schemas.openxmlformats.org/officeDocument/2006/relationships/image" Target="../media/image184.svg"/><Relationship Id="rId36" Type="http://schemas.openxmlformats.org/officeDocument/2006/relationships/image" Target="../media/image205.png"/><Relationship Id="rId57" Type="http://schemas.openxmlformats.org/officeDocument/2006/relationships/image" Target="../media/image226.svg"/><Relationship Id="rId106" Type="http://schemas.openxmlformats.org/officeDocument/2006/relationships/image" Target="../media/image275.png"/><Relationship Id="rId127" Type="http://schemas.openxmlformats.org/officeDocument/2006/relationships/image" Target="../media/image296.svg"/><Relationship Id="rId10" Type="http://schemas.openxmlformats.org/officeDocument/2006/relationships/image" Target="../media/image179.png"/><Relationship Id="rId31" Type="http://schemas.openxmlformats.org/officeDocument/2006/relationships/image" Target="../media/image200.svg"/><Relationship Id="rId52" Type="http://schemas.openxmlformats.org/officeDocument/2006/relationships/image" Target="../media/image221.png"/><Relationship Id="rId73" Type="http://schemas.openxmlformats.org/officeDocument/2006/relationships/image" Target="../media/image242.svg"/><Relationship Id="rId78" Type="http://schemas.openxmlformats.org/officeDocument/2006/relationships/image" Target="../media/image247.png"/><Relationship Id="rId94" Type="http://schemas.openxmlformats.org/officeDocument/2006/relationships/image" Target="../media/image263.png"/><Relationship Id="rId99" Type="http://schemas.openxmlformats.org/officeDocument/2006/relationships/image" Target="../media/image268.svg"/><Relationship Id="rId101" Type="http://schemas.openxmlformats.org/officeDocument/2006/relationships/image" Target="../media/image270.svg"/><Relationship Id="rId122" Type="http://schemas.openxmlformats.org/officeDocument/2006/relationships/image" Target="../media/image291.png"/><Relationship Id="rId143" Type="http://schemas.openxmlformats.org/officeDocument/2006/relationships/image" Target="../media/image312.svg"/><Relationship Id="rId148" Type="http://schemas.openxmlformats.org/officeDocument/2006/relationships/image" Target="../media/image317.png"/><Relationship Id="rId164" Type="http://schemas.openxmlformats.org/officeDocument/2006/relationships/image" Target="../media/image333.png"/><Relationship Id="rId169" Type="http://schemas.openxmlformats.org/officeDocument/2006/relationships/image" Target="../media/image338.svg"/><Relationship Id="rId185" Type="http://schemas.openxmlformats.org/officeDocument/2006/relationships/image" Target="../media/image354.svg"/><Relationship Id="rId4" Type="http://schemas.openxmlformats.org/officeDocument/2006/relationships/image" Target="../media/image173.png"/><Relationship Id="rId9" Type="http://schemas.openxmlformats.org/officeDocument/2006/relationships/image" Target="../media/image178.svg"/><Relationship Id="rId180" Type="http://schemas.openxmlformats.org/officeDocument/2006/relationships/image" Target="../media/image349.png"/><Relationship Id="rId26" Type="http://schemas.openxmlformats.org/officeDocument/2006/relationships/image" Target="../media/image195.png"/><Relationship Id="rId47" Type="http://schemas.openxmlformats.org/officeDocument/2006/relationships/image" Target="../media/image216.svg"/><Relationship Id="rId68" Type="http://schemas.openxmlformats.org/officeDocument/2006/relationships/image" Target="../media/image237.png"/><Relationship Id="rId89" Type="http://schemas.openxmlformats.org/officeDocument/2006/relationships/image" Target="../media/image258.svg"/><Relationship Id="rId112" Type="http://schemas.openxmlformats.org/officeDocument/2006/relationships/image" Target="../media/image281.png"/><Relationship Id="rId133" Type="http://schemas.openxmlformats.org/officeDocument/2006/relationships/image" Target="../media/image302.svg"/><Relationship Id="rId154" Type="http://schemas.openxmlformats.org/officeDocument/2006/relationships/image" Target="../media/image323.png"/><Relationship Id="rId175" Type="http://schemas.openxmlformats.org/officeDocument/2006/relationships/image" Target="../media/image344.svg"/><Relationship Id="rId16" Type="http://schemas.openxmlformats.org/officeDocument/2006/relationships/image" Target="../media/image185.png"/><Relationship Id="rId37" Type="http://schemas.openxmlformats.org/officeDocument/2006/relationships/image" Target="../media/image206.svg"/><Relationship Id="rId58" Type="http://schemas.openxmlformats.org/officeDocument/2006/relationships/image" Target="../media/image227.png"/><Relationship Id="rId79" Type="http://schemas.openxmlformats.org/officeDocument/2006/relationships/image" Target="../media/image248.svg"/><Relationship Id="rId102" Type="http://schemas.openxmlformats.org/officeDocument/2006/relationships/image" Target="../media/image271.png"/><Relationship Id="rId123" Type="http://schemas.openxmlformats.org/officeDocument/2006/relationships/image" Target="../media/image292.svg"/><Relationship Id="rId144" Type="http://schemas.openxmlformats.org/officeDocument/2006/relationships/image" Target="../media/image313.png"/><Relationship Id="rId90" Type="http://schemas.openxmlformats.org/officeDocument/2006/relationships/image" Target="../media/image259.png"/><Relationship Id="rId165" Type="http://schemas.openxmlformats.org/officeDocument/2006/relationships/image" Target="../media/image334.svg"/><Relationship Id="rId186" Type="http://schemas.openxmlformats.org/officeDocument/2006/relationships/image" Target="../media/image355.png"/><Relationship Id="rId27" Type="http://schemas.openxmlformats.org/officeDocument/2006/relationships/image" Target="../media/image196.svg"/><Relationship Id="rId48" Type="http://schemas.openxmlformats.org/officeDocument/2006/relationships/image" Target="../media/image217.png"/><Relationship Id="rId69" Type="http://schemas.openxmlformats.org/officeDocument/2006/relationships/image" Target="../media/image238.svg"/><Relationship Id="rId113" Type="http://schemas.openxmlformats.org/officeDocument/2006/relationships/image" Target="../media/image282.svg"/><Relationship Id="rId134" Type="http://schemas.openxmlformats.org/officeDocument/2006/relationships/image" Target="../media/image303.png"/><Relationship Id="rId80" Type="http://schemas.openxmlformats.org/officeDocument/2006/relationships/image" Target="../media/image249.png"/><Relationship Id="rId155" Type="http://schemas.openxmlformats.org/officeDocument/2006/relationships/image" Target="../media/image324.svg"/><Relationship Id="rId176" Type="http://schemas.openxmlformats.org/officeDocument/2006/relationships/image" Target="../media/image345.png"/><Relationship Id="rId17" Type="http://schemas.openxmlformats.org/officeDocument/2006/relationships/image" Target="../media/image186.svg"/><Relationship Id="rId38" Type="http://schemas.openxmlformats.org/officeDocument/2006/relationships/image" Target="../media/image207.png"/><Relationship Id="rId59" Type="http://schemas.openxmlformats.org/officeDocument/2006/relationships/image" Target="../media/image228.svg"/><Relationship Id="rId103" Type="http://schemas.openxmlformats.org/officeDocument/2006/relationships/image" Target="../media/image272.svg"/><Relationship Id="rId124" Type="http://schemas.openxmlformats.org/officeDocument/2006/relationships/image" Target="../media/image293.png"/><Relationship Id="rId70" Type="http://schemas.openxmlformats.org/officeDocument/2006/relationships/image" Target="../media/image239.png"/><Relationship Id="rId91" Type="http://schemas.openxmlformats.org/officeDocument/2006/relationships/image" Target="../media/image260.svg"/><Relationship Id="rId145" Type="http://schemas.openxmlformats.org/officeDocument/2006/relationships/image" Target="../media/image314.svg"/><Relationship Id="rId166" Type="http://schemas.openxmlformats.org/officeDocument/2006/relationships/image" Target="../media/image335.png"/><Relationship Id="rId187" Type="http://schemas.openxmlformats.org/officeDocument/2006/relationships/image" Target="../media/image356.svg"/><Relationship Id="rId1" Type="http://schemas.openxmlformats.org/officeDocument/2006/relationships/slideLayout" Target="../slideLayouts/slideLayout14.xml"/><Relationship Id="rId28" Type="http://schemas.openxmlformats.org/officeDocument/2006/relationships/image" Target="../media/image197.png"/><Relationship Id="rId49" Type="http://schemas.openxmlformats.org/officeDocument/2006/relationships/image" Target="../media/image218.svg"/><Relationship Id="rId114" Type="http://schemas.openxmlformats.org/officeDocument/2006/relationships/image" Target="../media/image283.png"/><Relationship Id="rId60" Type="http://schemas.openxmlformats.org/officeDocument/2006/relationships/image" Target="../media/image229.png"/><Relationship Id="rId81" Type="http://schemas.openxmlformats.org/officeDocument/2006/relationships/image" Target="../media/image250.svg"/><Relationship Id="rId135" Type="http://schemas.openxmlformats.org/officeDocument/2006/relationships/image" Target="../media/image304.svg"/><Relationship Id="rId156" Type="http://schemas.openxmlformats.org/officeDocument/2006/relationships/image" Target="../media/image325.png"/><Relationship Id="rId177" Type="http://schemas.openxmlformats.org/officeDocument/2006/relationships/image" Target="../media/image346.sv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4.svg"/><Relationship Id="rId21" Type="http://schemas.openxmlformats.org/officeDocument/2006/relationships/image" Target="../media/image378.svg"/><Relationship Id="rId42" Type="http://schemas.openxmlformats.org/officeDocument/2006/relationships/image" Target="../media/image399.png"/><Relationship Id="rId63" Type="http://schemas.openxmlformats.org/officeDocument/2006/relationships/image" Target="../media/image420.svg"/><Relationship Id="rId84" Type="http://schemas.openxmlformats.org/officeDocument/2006/relationships/image" Target="../media/image441.png"/><Relationship Id="rId138" Type="http://schemas.openxmlformats.org/officeDocument/2006/relationships/image" Target="../media/image495.png"/><Relationship Id="rId159" Type="http://schemas.openxmlformats.org/officeDocument/2006/relationships/image" Target="../media/image516.svg"/><Relationship Id="rId170" Type="http://schemas.openxmlformats.org/officeDocument/2006/relationships/image" Target="../media/image527.png"/><Relationship Id="rId107" Type="http://schemas.openxmlformats.org/officeDocument/2006/relationships/image" Target="../media/image464.svg"/><Relationship Id="rId11" Type="http://schemas.openxmlformats.org/officeDocument/2006/relationships/image" Target="../media/image368.svg"/><Relationship Id="rId32" Type="http://schemas.openxmlformats.org/officeDocument/2006/relationships/image" Target="../media/image389.png"/><Relationship Id="rId53" Type="http://schemas.openxmlformats.org/officeDocument/2006/relationships/image" Target="../media/image410.svg"/><Relationship Id="rId74" Type="http://schemas.openxmlformats.org/officeDocument/2006/relationships/image" Target="../media/image431.png"/><Relationship Id="rId128" Type="http://schemas.openxmlformats.org/officeDocument/2006/relationships/image" Target="../media/image485.png"/><Relationship Id="rId149" Type="http://schemas.openxmlformats.org/officeDocument/2006/relationships/image" Target="../media/image506.svg"/><Relationship Id="rId5" Type="http://schemas.openxmlformats.org/officeDocument/2006/relationships/image" Target="../media/image362.svg"/><Relationship Id="rId95" Type="http://schemas.openxmlformats.org/officeDocument/2006/relationships/image" Target="../media/image452.svg"/><Relationship Id="rId160" Type="http://schemas.openxmlformats.org/officeDocument/2006/relationships/image" Target="../media/image517.png"/><Relationship Id="rId181" Type="http://schemas.openxmlformats.org/officeDocument/2006/relationships/image" Target="../media/image538.svg"/><Relationship Id="rId22" Type="http://schemas.openxmlformats.org/officeDocument/2006/relationships/image" Target="../media/image379.png"/><Relationship Id="rId43" Type="http://schemas.openxmlformats.org/officeDocument/2006/relationships/image" Target="../media/image400.svg"/><Relationship Id="rId64" Type="http://schemas.openxmlformats.org/officeDocument/2006/relationships/image" Target="../media/image421.png"/><Relationship Id="rId118" Type="http://schemas.openxmlformats.org/officeDocument/2006/relationships/image" Target="../media/image475.png"/><Relationship Id="rId139" Type="http://schemas.openxmlformats.org/officeDocument/2006/relationships/image" Target="../media/image496.svg"/><Relationship Id="rId85" Type="http://schemas.openxmlformats.org/officeDocument/2006/relationships/image" Target="../media/image442.svg"/><Relationship Id="rId150" Type="http://schemas.openxmlformats.org/officeDocument/2006/relationships/image" Target="../media/image507.png"/><Relationship Id="rId171" Type="http://schemas.openxmlformats.org/officeDocument/2006/relationships/image" Target="../media/image528.svg"/><Relationship Id="rId12" Type="http://schemas.openxmlformats.org/officeDocument/2006/relationships/image" Target="../media/image369.png"/><Relationship Id="rId33" Type="http://schemas.openxmlformats.org/officeDocument/2006/relationships/image" Target="../media/image390.svg"/><Relationship Id="rId108" Type="http://schemas.openxmlformats.org/officeDocument/2006/relationships/image" Target="../media/image465.png"/><Relationship Id="rId129" Type="http://schemas.openxmlformats.org/officeDocument/2006/relationships/image" Target="../media/image486.svg"/><Relationship Id="rId54" Type="http://schemas.openxmlformats.org/officeDocument/2006/relationships/image" Target="../media/image411.png"/><Relationship Id="rId75" Type="http://schemas.openxmlformats.org/officeDocument/2006/relationships/image" Target="../media/image432.svg"/><Relationship Id="rId96" Type="http://schemas.openxmlformats.org/officeDocument/2006/relationships/image" Target="../media/image453.png"/><Relationship Id="rId140" Type="http://schemas.openxmlformats.org/officeDocument/2006/relationships/image" Target="../media/image497.png"/><Relationship Id="rId161" Type="http://schemas.openxmlformats.org/officeDocument/2006/relationships/image" Target="../media/image518.svg"/><Relationship Id="rId182" Type="http://schemas.openxmlformats.org/officeDocument/2006/relationships/image" Target="../media/image539.png"/><Relationship Id="rId6" Type="http://schemas.openxmlformats.org/officeDocument/2006/relationships/image" Target="../media/image363.png"/><Relationship Id="rId23" Type="http://schemas.openxmlformats.org/officeDocument/2006/relationships/image" Target="../media/image380.svg"/><Relationship Id="rId119" Type="http://schemas.openxmlformats.org/officeDocument/2006/relationships/image" Target="../media/image476.svg"/><Relationship Id="rId44" Type="http://schemas.openxmlformats.org/officeDocument/2006/relationships/image" Target="../media/image401.png"/><Relationship Id="rId65" Type="http://schemas.openxmlformats.org/officeDocument/2006/relationships/image" Target="../media/image422.svg"/><Relationship Id="rId86" Type="http://schemas.openxmlformats.org/officeDocument/2006/relationships/image" Target="../media/image443.png"/><Relationship Id="rId130" Type="http://schemas.openxmlformats.org/officeDocument/2006/relationships/image" Target="../media/image487.png"/><Relationship Id="rId151" Type="http://schemas.openxmlformats.org/officeDocument/2006/relationships/image" Target="../media/image508.svg"/><Relationship Id="rId172" Type="http://schemas.openxmlformats.org/officeDocument/2006/relationships/image" Target="../media/image529.png"/><Relationship Id="rId13" Type="http://schemas.openxmlformats.org/officeDocument/2006/relationships/image" Target="../media/image370.svg"/><Relationship Id="rId18" Type="http://schemas.openxmlformats.org/officeDocument/2006/relationships/image" Target="../media/image375.png"/><Relationship Id="rId39" Type="http://schemas.openxmlformats.org/officeDocument/2006/relationships/image" Target="../media/image396.svg"/><Relationship Id="rId109" Type="http://schemas.openxmlformats.org/officeDocument/2006/relationships/image" Target="../media/image466.svg"/><Relationship Id="rId34" Type="http://schemas.openxmlformats.org/officeDocument/2006/relationships/image" Target="../media/image391.png"/><Relationship Id="rId50" Type="http://schemas.openxmlformats.org/officeDocument/2006/relationships/image" Target="../media/image407.png"/><Relationship Id="rId55" Type="http://schemas.openxmlformats.org/officeDocument/2006/relationships/image" Target="../media/image412.svg"/><Relationship Id="rId76" Type="http://schemas.openxmlformats.org/officeDocument/2006/relationships/image" Target="../media/image433.png"/><Relationship Id="rId97" Type="http://schemas.openxmlformats.org/officeDocument/2006/relationships/image" Target="../media/image454.svg"/><Relationship Id="rId104" Type="http://schemas.openxmlformats.org/officeDocument/2006/relationships/image" Target="../media/image461.png"/><Relationship Id="rId120" Type="http://schemas.openxmlformats.org/officeDocument/2006/relationships/image" Target="../media/image477.png"/><Relationship Id="rId125" Type="http://schemas.openxmlformats.org/officeDocument/2006/relationships/image" Target="../media/image482.svg"/><Relationship Id="rId141" Type="http://schemas.openxmlformats.org/officeDocument/2006/relationships/image" Target="../media/image498.svg"/><Relationship Id="rId146" Type="http://schemas.openxmlformats.org/officeDocument/2006/relationships/image" Target="../media/image503.png"/><Relationship Id="rId167" Type="http://schemas.openxmlformats.org/officeDocument/2006/relationships/image" Target="../media/image524.svg"/><Relationship Id="rId7" Type="http://schemas.openxmlformats.org/officeDocument/2006/relationships/image" Target="../media/image364.svg"/><Relationship Id="rId71" Type="http://schemas.openxmlformats.org/officeDocument/2006/relationships/image" Target="../media/image428.svg"/><Relationship Id="rId92" Type="http://schemas.openxmlformats.org/officeDocument/2006/relationships/image" Target="../media/image449.png"/><Relationship Id="rId162" Type="http://schemas.openxmlformats.org/officeDocument/2006/relationships/image" Target="../media/image519.png"/><Relationship Id="rId183" Type="http://schemas.openxmlformats.org/officeDocument/2006/relationships/image" Target="../media/image540.svg"/><Relationship Id="rId2" Type="http://schemas.openxmlformats.org/officeDocument/2006/relationships/image" Target="../media/image359.png"/><Relationship Id="rId29" Type="http://schemas.openxmlformats.org/officeDocument/2006/relationships/image" Target="../media/image386.svg"/><Relationship Id="rId24" Type="http://schemas.openxmlformats.org/officeDocument/2006/relationships/image" Target="../media/image381.png"/><Relationship Id="rId40" Type="http://schemas.openxmlformats.org/officeDocument/2006/relationships/image" Target="../media/image397.png"/><Relationship Id="rId45" Type="http://schemas.openxmlformats.org/officeDocument/2006/relationships/image" Target="../media/image402.svg"/><Relationship Id="rId66" Type="http://schemas.openxmlformats.org/officeDocument/2006/relationships/image" Target="../media/image423.png"/><Relationship Id="rId87" Type="http://schemas.openxmlformats.org/officeDocument/2006/relationships/image" Target="../media/image444.svg"/><Relationship Id="rId110" Type="http://schemas.openxmlformats.org/officeDocument/2006/relationships/image" Target="../media/image467.png"/><Relationship Id="rId115" Type="http://schemas.openxmlformats.org/officeDocument/2006/relationships/image" Target="../media/image472.svg"/><Relationship Id="rId131" Type="http://schemas.openxmlformats.org/officeDocument/2006/relationships/image" Target="../media/image488.svg"/><Relationship Id="rId136" Type="http://schemas.openxmlformats.org/officeDocument/2006/relationships/image" Target="../media/image493.png"/><Relationship Id="rId157" Type="http://schemas.openxmlformats.org/officeDocument/2006/relationships/image" Target="../media/image514.svg"/><Relationship Id="rId178" Type="http://schemas.openxmlformats.org/officeDocument/2006/relationships/image" Target="../media/image535.png"/><Relationship Id="rId61" Type="http://schemas.openxmlformats.org/officeDocument/2006/relationships/image" Target="../media/image418.svg"/><Relationship Id="rId82" Type="http://schemas.openxmlformats.org/officeDocument/2006/relationships/image" Target="../media/image439.png"/><Relationship Id="rId152" Type="http://schemas.openxmlformats.org/officeDocument/2006/relationships/image" Target="../media/image509.png"/><Relationship Id="rId173" Type="http://schemas.openxmlformats.org/officeDocument/2006/relationships/image" Target="../media/image530.svg"/><Relationship Id="rId19" Type="http://schemas.openxmlformats.org/officeDocument/2006/relationships/image" Target="../media/image376.svg"/><Relationship Id="rId14" Type="http://schemas.openxmlformats.org/officeDocument/2006/relationships/image" Target="../media/image371.png"/><Relationship Id="rId30" Type="http://schemas.openxmlformats.org/officeDocument/2006/relationships/image" Target="../media/image387.png"/><Relationship Id="rId35" Type="http://schemas.openxmlformats.org/officeDocument/2006/relationships/image" Target="../media/image392.svg"/><Relationship Id="rId56" Type="http://schemas.openxmlformats.org/officeDocument/2006/relationships/image" Target="../media/image413.png"/><Relationship Id="rId77" Type="http://schemas.openxmlformats.org/officeDocument/2006/relationships/image" Target="../media/image434.svg"/><Relationship Id="rId100" Type="http://schemas.openxmlformats.org/officeDocument/2006/relationships/image" Target="../media/image457.png"/><Relationship Id="rId105" Type="http://schemas.openxmlformats.org/officeDocument/2006/relationships/image" Target="../media/image462.svg"/><Relationship Id="rId126" Type="http://schemas.openxmlformats.org/officeDocument/2006/relationships/image" Target="../media/image483.png"/><Relationship Id="rId147" Type="http://schemas.openxmlformats.org/officeDocument/2006/relationships/image" Target="../media/image504.svg"/><Relationship Id="rId168" Type="http://schemas.openxmlformats.org/officeDocument/2006/relationships/image" Target="../media/image525.png"/><Relationship Id="rId8" Type="http://schemas.openxmlformats.org/officeDocument/2006/relationships/image" Target="../media/image365.png"/><Relationship Id="rId51" Type="http://schemas.openxmlformats.org/officeDocument/2006/relationships/image" Target="../media/image408.svg"/><Relationship Id="rId72" Type="http://schemas.openxmlformats.org/officeDocument/2006/relationships/image" Target="../media/image429.png"/><Relationship Id="rId93" Type="http://schemas.openxmlformats.org/officeDocument/2006/relationships/image" Target="../media/image450.svg"/><Relationship Id="rId98" Type="http://schemas.openxmlformats.org/officeDocument/2006/relationships/image" Target="../media/image455.png"/><Relationship Id="rId121" Type="http://schemas.openxmlformats.org/officeDocument/2006/relationships/image" Target="../media/image478.svg"/><Relationship Id="rId142" Type="http://schemas.openxmlformats.org/officeDocument/2006/relationships/image" Target="../media/image499.png"/><Relationship Id="rId163" Type="http://schemas.openxmlformats.org/officeDocument/2006/relationships/image" Target="../media/image520.svg"/><Relationship Id="rId184" Type="http://schemas.openxmlformats.org/officeDocument/2006/relationships/image" Target="../media/image541.png"/><Relationship Id="rId3" Type="http://schemas.openxmlformats.org/officeDocument/2006/relationships/image" Target="../media/image360.svg"/><Relationship Id="rId25" Type="http://schemas.openxmlformats.org/officeDocument/2006/relationships/image" Target="../media/image382.svg"/><Relationship Id="rId46" Type="http://schemas.openxmlformats.org/officeDocument/2006/relationships/image" Target="../media/image403.png"/><Relationship Id="rId67" Type="http://schemas.openxmlformats.org/officeDocument/2006/relationships/image" Target="../media/image424.svg"/><Relationship Id="rId116" Type="http://schemas.openxmlformats.org/officeDocument/2006/relationships/image" Target="../media/image473.png"/><Relationship Id="rId137" Type="http://schemas.openxmlformats.org/officeDocument/2006/relationships/image" Target="../media/image494.svg"/><Relationship Id="rId158" Type="http://schemas.openxmlformats.org/officeDocument/2006/relationships/image" Target="../media/image515.png"/><Relationship Id="rId20" Type="http://schemas.openxmlformats.org/officeDocument/2006/relationships/image" Target="../media/image377.png"/><Relationship Id="rId41" Type="http://schemas.openxmlformats.org/officeDocument/2006/relationships/image" Target="../media/image398.svg"/><Relationship Id="rId62" Type="http://schemas.openxmlformats.org/officeDocument/2006/relationships/image" Target="../media/image419.png"/><Relationship Id="rId83" Type="http://schemas.openxmlformats.org/officeDocument/2006/relationships/image" Target="../media/image440.svg"/><Relationship Id="rId88" Type="http://schemas.openxmlformats.org/officeDocument/2006/relationships/image" Target="../media/image445.png"/><Relationship Id="rId111" Type="http://schemas.openxmlformats.org/officeDocument/2006/relationships/image" Target="../media/image468.svg"/><Relationship Id="rId132" Type="http://schemas.openxmlformats.org/officeDocument/2006/relationships/image" Target="../media/image489.png"/><Relationship Id="rId153" Type="http://schemas.openxmlformats.org/officeDocument/2006/relationships/image" Target="../media/image510.svg"/><Relationship Id="rId174" Type="http://schemas.openxmlformats.org/officeDocument/2006/relationships/image" Target="../media/image531.png"/><Relationship Id="rId179" Type="http://schemas.openxmlformats.org/officeDocument/2006/relationships/image" Target="../media/image536.svg"/><Relationship Id="rId15" Type="http://schemas.openxmlformats.org/officeDocument/2006/relationships/image" Target="../media/image372.svg"/><Relationship Id="rId36" Type="http://schemas.openxmlformats.org/officeDocument/2006/relationships/image" Target="../media/image393.png"/><Relationship Id="rId57" Type="http://schemas.openxmlformats.org/officeDocument/2006/relationships/image" Target="../media/image414.svg"/><Relationship Id="rId106" Type="http://schemas.openxmlformats.org/officeDocument/2006/relationships/image" Target="../media/image463.png"/><Relationship Id="rId127" Type="http://schemas.openxmlformats.org/officeDocument/2006/relationships/image" Target="../media/image484.svg"/><Relationship Id="rId10" Type="http://schemas.openxmlformats.org/officeDocument/2006/relationships/image" Target="../media/image367.png"/><Relationship Id="rId31" Type="http://schemas.openxmlformats.org/officeDocument/2006/relationships/image" Target="../media/image388.svg"/><Relationship Id="rId52" Type="http://schemas.openxmlformats.org/officeDocument/2006/relationships/image" Target="../media/image409.png"/><Relationship Id="rId73" Type="http://schemas.openxmlformats.org/officeDocument/2006/relationships/image" Target="../media/image430.svg"/><Relationship Id="rId78" Type="http://schemas.openxmlformats.org/officeDocument/2006/relationships/image" Target="../media/image435.png"/><Relationship Id="rId94" Type="http://schemas.openxmlformats.org/officeDocument/2006/relationships/image" Target="../media/image451.png"/><Relationship Id="rId99" Type="http://schemas.openxmlformats.org/officeDocument/2006/relationships/image" Target="../media/image456.svg"/><Relationship Id="rId101" Type="http://schemas.openxmlformats.org/officeDocument/2006/relationships/image" Target="../media/image458.svg"/><Relationship Id="rId122" Type="http://schemas.openxmlformats.org/officeDocument/2006/relationships/image" Target="../media/image479.png"/><Relationship Id="rId143" Type="http://schemas.openxmlformats.org/officeDocument/2006/relationships/image" Target="../media/image500.svg"/><Relationship Id="rId148" Type="http://schemas.openxmlformats.org/officeDocument/2006/relationships/image" Target="../media/image505.png"/><Relationship Id="rId164" Type="http://schemas.openxmlformats.org/officeDocument/2006/relationships/image" Target="../media/image521.png"/><Relationship Id="rId169" Type="http://schemas.openxmlformats.org/officeDocument/2006/relationships/image" Target="../media/image526.svg"/><Relationship Id="rId185" Type="http://schemas.openxmlformats.org/officeDocument/2006/relationships/image" Target="../media/image542.svg"/><Relationship Id="rId4" Type="http://schemas.openxmlformats.org/officeDocument/2006/relationships/image" Target="../media/image361.png"/><Relationship Id="rId9" Type="http://schemas.openxmlformats.org/officeDocument/2006/relationships/image" Target="../media/image366.svg"/><Relationship Id="rId180" Type="http://schemas.openxmlformats.org/officeDocument/2006/relationships/image" Target="../media/image537.png"/><Relationship Id="rId26" Type="http://schemas.openxmlformats.org/officeDocument/2006/relationships/image" Target="../media/image383.png"/><Relationship Id="rId47" Type="http://schemas.openxmlformats.org/officeDocument/2006/relationships/image" Target="../media/image404.svg"/><Relationship Id="rId68" Type="http://schemas.openxmlformats.org/officeDocument/2006/relationships/image" Target="../media/image425.png"/><Relationship Id="rId89" Type="http://schemas.openxmlformats.org/officeDocument/2006/relationships/image" Target="../media/image446.svg"/><Relationship Id="rId112" Type="http://schemas.openxmlformats.org/officeDocument/2006/relationships/image" Target="../media/image469.png"/><Relationship Id="rId133" Type="http://schemas.openxmlformats.org/officeDocument/2006/relationships/image" Target="../media/image490.svg"/><Relationship Id="rId154" Type="http://schemas.openxmlformats.org/officeDocument/2006/relationships/image" Target="../media/image511.png"/><Relationship Id="rId175" Type="http://schemas.openxmlformats.org/officeDocument/2006/relationships/image" Target="../media/image532.svg"/><Relationship Id="rId16" Type="http://schemas.openxmlformats.org/officeDocument/2006/relationships/image" Target="../media/image373.png"/><Relationship Id="rId37" Type="http://schemas.openxmlformats.org/officeDocument/2006/relationships/image" Target="../media/image394.svg"/><Relationship Id="rId58" Type="http://schemas.openxmlformats.org/officeDocument/2006/relationships/image" Target="../media/image415.png"/><Relationship Id="rId79" Type="http://schemas.openxmlformats.org/officeDocument/2006/relationships/image" Target="../media/image436.svg"/><Relationship Id="rId102" Type="http://schemas.openxmlformats.org/officeDocument/2006/relationships/image" Target="../media/image459.png"/><Relationship Id="rId123" Type="http://schemas.openxmlformats.org/officeDocument/2006/relationships/image" Target="../media/image480.svg"/><Relationship Id="rId144" Type="http://schemas.openxmlformats.org/officeDocument/2006/relationships/image" Target="../media/image501.png"/><Relationship Id="rId90" Type="http://schemas.openxmlformats.org/officeDocument/2006/relationships/image" Target="../media/image447.png"/><Relationship Id="rId165" Type="http://schemas.openxmlformats.org/officeDocument/2006/relationships/image" Target="../media/image522.svg"/><Relationship Id="rId186" Type="http://schemas.openxmlformats.org/officeDocument/2006/relationships/image" Target="../media/image543.png"/><Relationship Id="rId27" Type="http://schemas.openxmlformats.org/officeDocument/2006/relationships/image" Target="../media/image384.svg"/><Relationship Id="rId48" Type="http://schemas.openxmlformats.org/officeDocument/2006/relationships/image" Target="../media/image405.png"/><Relationship Id="rId69" Type="http://schemas.openxmlformats.org/officeDocument/2006/relationships/image" Target="../media/image426.svg"/><Relationship Id="rId113" Type="http://schemas.openxmlformats.org/officeDocument/2006/relationships/image" Target="../media/image470.svg"/><Relationship Id="rId134" Type="http://schemas.openxmlformats.org/officeDocument/2006/relationships/image" Target="../media/image491.png"/><Relationship Id="rId80" Type="http://schemas.openxmlformats.org/officeDocument/2006/relationships/image" Target="../media/image437.png"/><Relationship Id="rId155" Type="http://schemas.openxmlformats.org/officeDocument/2006/relationships/image" Target="../media/image512.svg"/><Relationship Id="rId176" Type="http://schemas.openxmlformats.org/officeDocument/2006/relationships/image" Target="../media/image533.png"/><Relationship Id="rId17" Type="http://schemas.openxmlformats.org/officeDocument/2006/relationships/image" Target="../media/image374.svg"/><Relationship Id="rId38" Type="http://schemas.openxmlformats.org/officeDocument/2006/relationships/image" Target="../media/image395.png"/><Relationship Id="rId59" Type="http://schemas.openxmlformats.org/officeDocument/2006/relationships/image" Target="../media/image416.svg"/><Relationship Id="rId103" Type="http://schemas.openxmlformats.org/officeDocument/2006/relationships/image" Target="../media/image460.svg"/><Relationship Id="rId124" Type="http://schemas.openxmlformats.org/officeDocument/2006/relationships/image" Target="../media/image481.png"/><Relationship Id="rId70" Type="http://schemas.openxmlformats.org/officeDocument/2006/relationships/image" Target="../media/image427.png"/><Relationship Id="rId91" Type="http://schemas.openxmlformats.org/officeDocument/2006/relationships/image" Target="../media/image448.svg"/><Relationship Id="rId145" Type="http://schemas.openxmlformats.org/officeDocument/2006/relationships/image" Target="../media/image502.svg"/><Relationship Id="rId166" Type="http://schemas.openxmlformats.org/officeDocument/2006/relationships/image" Target="../media/image523.png"/><Relationship Id="rId187" Type="http://schemas.openxmlformats.org/officeDocument/2006/relationships/image" Target="../media/image544.svg"/><Relationship Id="rId1" Type="http://schemas.openxmlformats.org/officeDocument/2006/relationships/slideLayout" Target="../slideLayouts/slideLayout14.xml"/><Relationship Id="rId28" Type="http://schemas.openxmlformats.org/officeDocument/2006/relationships/image" Target="../media/image385.png"/><Relationship Id="rId49" Type="http://schemas.openxmlformats.org/officeDocument/2006/relationships/image" Target="../media/image406.svg"/><Relationship Id="rId114" Type="http://schemas.openxmlformats.org/officeDocument/2006/relationships/image" Target="../media/image471.png"/><Relationship Id="rId60" Type="http://schemas.openxmlformats.org/officeDocument/2006/relationships/image" Target="../media/image417.png"/><Relationship Id="rId81" Type="http://schemas.openxmlformats.org/officeDocument/2006/relationships/image" Target="../media/image438.svg"/><Relationship Id="rId135" Type="http://schemas.openxmlformats.org/officeDocument/2006/relationships/image" Target="../media/image492.svg"/><Relationship Id="rId156" Type="http://schemas.openxmlformats.org/officeDocument/2006/relationships/image" Target="../media/image513.png"/><Relationship Id="rId177" Type="http://schemas.openxmlformats.org/officeDocument/2006/relationships/image" Target="../media/image53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6.svg"/><Relationship Id="rId2" Type="http://schemas.openxmlformats.org/officeDocument/2006/relationships/image" Target="../media/image54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3B7F3C1-9E40-8B8A-8758-2F456146F9E2}"/>
              </a:ext>
            </a:extLst>
          </p:cNvPr>
          <p:cNvSpPr txBox="1">
            <a:spLocks/>
          </p:cNvSpPr>
          <p:nvPr/>
        </p:nvSpPr>
        <p:spPr>
          <a:xfrm>
            <a:off x="3214850" y="1634270"/>
            <a:ext cx="390492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60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0493733-4325-C755-F9F7-81E13CC53758}"/>
              </a:ext>
            </a:extLst>
          </p:cNvPr>
          <p:cNvSpPr txBox="1">
            <a:spLocks/>
          </p:cNvSpPr>
          <p:nvPr/>
        </p:nvSpPr>
        <p:spPr>
          <a:xfrm>
            <a:off x="3214850" y="2142231"/>
            <a:ext cx="6357025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5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1EC4DF7-95B4-F6BE-8432-4ACD1F19C6F9}"/>
              </a:ext>
            </a:extLst>
          </p:cNvPr>
          <p:cNvSpPr txBox="1">
            <a:spLocks/>
          </p:cNvSpPr>
          <p:nvPr/>
        </p:nvSpPr>
        <p:spPr>
          <a:xfrm>
            <a:off x="3214850" y="3335717"/>
            <a:ext cx="2200113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000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s-ES_tradnl" sz="20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BD64DD-DA11-145A-1DDC-AB27568B02EE}"/>
              </a:ext>
            </a:extLst>
          </p:cNvPr>
          <p:cNvSpPr/>
          <p:nvPr/>
        </p:nvSpPr>
        <p:spPr>
          <a:xfrm>
            <a:off x="3312881" y="3088418"/>
            <a:ext cx="1469408" cy="100312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6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912F6B1-28BB-494A-ACBA-BF06837889B6}"/>
              </a:ext>
            </a:extLst>
          </p:cNvPr>
          <p:cNvSpPr/>
          <p:nvPr/>
        </p:nvSpPr>
        <p:spPr>
          <a:xfrm>
            <a:off x="227" y="2142048"/>
            <a:ext cx="12192001" cy="3971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200" noProof="0" dirty="0"/>
          </a:p>
        </p:txBody>
      </p:sp>
      <p:sp>
        <p:nvSpPr>
          <p:cNvPr id="11" name="Google Shape;547;p6">
            <a:extLst>
              <a:ext uri="{FF2B5EF4-FFF2-40B4-BE49-F238E27FC236}">
                <a16:creationId xmlns:a16="http://schemas.microsoft.com/office/drawing/2014/main" id="{4CDEF570-AD71-4373-BF6C-E3C837E2D217}"/>
              </a:ext>
            </a:extLst>
          </p:cNvPr>
          <p:cNvSpPr/>
          <p:nvPr/>
        </p:nvSpPr>
        <p:spPr>
          <a:xfrm>
            <a:off x="1766967" y="4214284"/>
            <a:ext cx="3069437" cy="41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noProof="0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Texto</a:t>
            </a:r>
            <a:endParaRPr lang="es-ES_tradnl" sz="2400" b="1" noProof="0" dirty="0">
              <a:solidFill>
                <a:schemeClr val="bg1"/>
              </a:solidFill>
              <a:highlight>
                <a:srgbClr val="40404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548;p6">
            <a:extLst>
              <a:ext uri="{FF2B5EF4-FFF2-40B4-BE49-F238E27FC236}">
                <a16:creationId xmlns:a16="http://schemas.microsoft.com/office/drawing/2014/main" id="{38069927-F2FB-4220-8E70-FFACBA198BA6}"/>
              </a:ext>
            </a:extLst>
          </p:cNvPr>
          <p:cNvSpPr/>
          <p:nvPr/>
        </p:nvSpPr>
        <p:spPr>
          <a:xfrm>
            <a:off x="1766967" y="4667493"/>
            <a:ext cx="4600781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54;p6">
            <a:extLst>
              <a:ext uri="{FF2B5EF4-FFF2-40B4-BE49-F238E27FC236}">
                <a16:creationId xmlns:a16="http://schemas.microsoft.com/office/drawing/2014/main" id="{CAD30CC5-2122-4B5F-ACD8-E3D21216555F}"/>
              </a:ext>
            </a:extLst>
          </p:cNvPr>
          <p:cNvSpPr/>
          <p:nvPr/>
        </p:nvSpPr>
        <p:spPr>
          <a:xfrm>
            <a:off x="1766967" y="2391538"/>
            <a:ext cx="3069437" cy="41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Texto</a:t>
            </a:r>
            <a:endParaRPr lang="es-ES_tradnl" sz="2400" b="1" noProof="0" dirty="0">
              <a:solidFill>
                <a:schemeClr val="bg1"/>
              </a:solidFill>
              <a:highlight>
                <a:srgbClr val="40404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555;p6">
            <a:extLst>
              <a:ext uri="{FF2B5EF4-FFF2-40B4-BE49-F238E27FC236}">
                <a16:creationId xmlns:a16="http://schemas.microsoft.com/office/drawing/2014/main" id="{11227455-6D04-44CC-A400-62EB3EB27BC0}"/>
              </a:ext>
            </a:extLst>
          </p:cNvPr>
          <p:cNvSpPr/>
          <p:nvPr/>
        </p:nvSpPr>
        <p:spPr>
          <a:xfrm>
            <a:off x="1766967" y="2851331"/>
            <a:ext cx="4600781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ES_tradnl" b="0" i="0" noProof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noProof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358D0-3AC4-A7E6-EC32-301CE363F7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EFA0EB50-C746-8CB1-5C7E-A66F774F3E98}"/>
              </a:ext>
            </a:extLst>
          </p:cNvPr>
          <p:cNvSpPr/>
          <p:nvPr/>
        </p:nvSpPr>
        <p:spPr>
          <a:xfrm>
            <a:off x="1216851" y="2391538"/>
            <a:ext cx="394750" cy="39475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1231BEA4-929D-EC27-4E71-958E2D021060}"/>
              </a:ext>
            </a:extLst>
          </p:cNvPr>
          <p:cNvSpPr/>
          <p:nvPr/>
        </p:nvSpPr>
        <p:spPr>
          <a:xfrm>
            <a:off x="1216851" y="4223257"/>
            <a:ext cx="394750" cy="39475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55A67CF8-FE7A-21C9-24B2-DEBC58C5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9604" y="2449218"/>
            <a:ext cx="229243" cy="27939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BA627A8-2A9C-D473-5446-71B322349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167" y="4305519"/>
            <a:ext cx="230226" cy="230226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6199FE3-5240-894C-7A9A-2201B93CF9A7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B678F8-4801-D603-CE15-ACDBC6649BF2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24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85AA4E-EB87-94B7-F491-EC1D296D9ED6}"/>
              </a:ext>
            </a:extLst>
          </p:cNvPr>
          <p:cNvSpPr txBox="1"/>
          <p:nvPr/>
        </p:nvSpPr>
        <p:spPr>
          <a:xfrm>
            <a:off x="974674" y="2160396"/>
            <a:ext cx="9865112" cy="293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ES_tradnl" b="1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E930B9-E84D-348C-C2F3-C3ADB0416673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1AF034-00D1-A173-15D8-F4D3C81548E5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33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15F974E7-6D0D-C944-60DF-E224FC82B106}"/>
              </a:ext>
            </a:extLst>
          </p:cNvPr>
          <p:cNvSpPr txBox="1"/>
          <p:nvPr/>
        </p:nvSpPr>
        <p:spPr>
          <a:xfrm>
            <a:off x="1202335" y="2563393"/>
            <a:ext cx="6467360" cy="221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Ea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corporis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asperiores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cum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fugiat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aliquid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At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voluptatem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ipsum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a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cumque</a:t>
            </a:r>
            <a:r>
              <a:rPr lang="es-ES_tradnl" b="1" noProof="0" dirty="0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s-ES_tradnl" b="1" noProof="0" dirty="0" err="1">
                <a:solidFill>
                  <a:srgbClr val="00BFB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ipsum</a:t>
            </a:r>
            <a:r>
              <a:rPr lang="es-ES_tradnl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doloribus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exercitationem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5AEEAA-73E9-8C27-19DC-9803D4F185E7}"/>
              </a:ext>
            </a:extLst>
          </p:cNvPr>
          <p:cNvSpPr/>
          <p:nvPr/>
        </p:nvSpPr>
        <p:spPr>
          <a:xfrm>
            <a:off x="8532991" y="332508"/>
            <a:ext cx="3326500" cy="6248401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ABAE-5719-E56F-F0A2-B80F6125A9D1}"/>
              </a:ext>
            </a:extLst>
          </p:cNvPr>
          <p:cNvSpPr txBox="1"/>
          <p:nvPr/>
        </p:nvSpPr>
        <p:spPr>
          <a:xfrm>
            <a:off x="9046310" y="3076587"/>
            <a:ext cx="2410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usantium autem </a:t>
            </a:r>
            <a:r>
              <a:rPr lang="es-MX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exercitationem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2AA289-74FA-70B2-C551-187C54E47540}"/>
              </a:ext>
            </a:extLst>
          </p:cNvPr>
          <p:cNvSpPr txBox="1"/>
          <p:nvPr/>
        </p:nvSpPr>
        <p:spPr>
          <a:xfrm>
            <a:off x="9046311" y="5074929"/>
            <a:ext cx="2327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ercitationem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682FF7-A6F0-DB45-5BDD-2AF76764780E}"/>
              </a:ext>
            </a:extLst>
          </p:cNvPr>
          <p:cNvSpPr txBox="1"/>
          <p:nvPr/>
        </p:nvSpPr>
        <p:spPr>
          <a:xfrm>
            <a:off x="9046311" y="2240227"/>
            <a:ext cx="2327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usantium autem </a:t>
            </a:r>
            <a:r>
              <a:rPr lang="es-MX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et voluptas</a:t>
            </a:r>
            <a:endParaRPr lang="es-MX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BB357A1-74EB-C3CD-FB23-AB9334E2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5147" y="4083862"/>
            <a:ext cx="896269" cy="814789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470146-7A75-3C9F-9187-8958C4B8ECD7}"/>
              </a:ext>
            </a:extLst>
          </p:cNvPr>
          <p:cNvSpPr txBox="1">
            <a:spLocks/>
          </p:cNvSpPr>
          <p:nvPr/>
        </p:nvSpPr>
        <p:spPr>
          <a:xfrm>
            <a:off x="955267" y="1182295"/>
            <a:ext cx="2673926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66C4E7-81AC-D0AD-19F8-B991E9E3A52A}"/>
              </a:ext>
            </a:extLst>
          </p:cNvPr>
          <p:cNvSpPr/>
          <p:nvPr/>
        </p:nvSpPr>
        <p:spPr>
          <a:xfrm>
            <a:off x="1054186" y="2055271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08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F2264-CA2E-0B05-20DD-48F8C41B7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93C874E5-9788-359A-A3DF-A2822A6695C2}"/>
              </a:ext>
            </a:extLst>
          </p:cNvPr>
          <p:cNvSpPr txBox="1"/>
          <p:nvPr/>
        </p:nvSpPr>
        <p:spPr>
          <a:xfrm>
            <a:off x="945328" y="3155683"/>
            <a:ext cx="6203302" cy="1135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doloribus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exercitationem</a:t>
            </a:r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5FBE50-F98E-905B-0177-9046701D0D49}"/>
              </a:ext>
            </a:extLst>
          </p:cNvPr>
          <p:cNvSpPr/>
          <p:nvPr/>
        </p:nvSpPr>
        <p:spPr>
          <a:xfrm>
            <a:off x="8532991" y="0"/>
            <a:ext cx="3659009" cy="68580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522B5A-0C24-8571-5BC9-831AEE2B266E}"/>
              </a:ext>
            </a:extLst>
          </p:cNvPr>
          <p:cNvSpPr txBox="1"/>
          <p:nvPr/>
        </p:nvSpPr>
        <p:spPr>
          <a:xfrm>
            <a:off x="8856216" y="4290802"/>
            <a:ext cx="2410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FB3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usantium autem </a:t>
            </a:r>
            <a:r>
              <a:rPr lang="es-MX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exercitationem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39454D-3609-D102-1E00-F79A9EF5545C}"/>
              </a:ext>
            </a:extLst>
          </p:cNvPr>
          <p:cNvSpPr txBox="1"/>
          <p:nvPr/>
        </p:nvSpPr>
        <p:spPr>
          <a:xfrm>
            <a:off x="8856217" y="3524015"/>
            <a:ext cx="2327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FB3"/>
              </a:buClr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usantium autem </a:t>
            </a:r>
            <a:r>
              <a:rPr lang="es-MX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et voluptas</a:t>
            </a:r>
            <a:endParaRPr lang="es-MX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9F8D8F7-1A7F-E6F0-0101-1EB1062C8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020" y="6346810"/>
            <a:ext cx="1352262" cy="2656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7BF051-3693-E652-9F44-04D88208FDA6}"/>
              </a:ext>
            </a:extLst>
          </p:cNvPr>
          <p:cNvSpPr txBox="1"/>
          <p:nvPr/>
        </p:nvSpPr>
        <p:spPr>
          <a:xfrm>
            <a:off x="8856217" y="2474893"/>
            <a:ext cx="2410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FB3"/>
              </a:buClr>
            </a:pPr>
            <a:r>
              <a:rPr lang="es-MX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12.3  millones: ​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16EFF8-30AB-87D6-0C9F-16DB90E0EF1A}"/>
              </a:ext>
            </a:extLst>
          </p:cNvPr>
          <p:cNvSpPr txBox="1"/>
          <p:nvPr/>
        </p:nvSpPr>
        <p:spPr>
          <a:xfrm>
            <a:off x="975145" y="2628780"/>
            <a:ext cx="617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S_tradnl" b="1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AAC56E0-D1A1-3CF8-BB19-ED17AEEB7C3F}"/>
              </a:ext>
            </a:extLst>
          </p:cNvPr>
          <p:cNvSpPr txBox="1">
            <a:spLocks/>
          </p:cNvSpPr>
          <p:nvPr/>
        </p:nvSpPr>
        <p:spPr>
          <a:xfrm>
            <a:off x="955267" y="1182295"/>
            <a:ext cx="2673926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74BECEB-3D2F-6AAB-5B1F-19089633D7C1}"/>
              </a:ext>
            </a:extLst>
          </p:cNvPr>
          <p:cNvSpPr/>
          <p:nvPr/>
        </p:nvSpPr>
        <p:spPr>
          <a:xfrm>
            <a:off x="1054186" y="2055271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62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93F9F-7C66-C62A-810C-9929CA4AA4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0754" y="1842365"/>
            <a:ext cx="2705099" cy="4015373"/>
          </a:xfrm>
          <a:effectLst/>
        </p:spPr>
        <p:txBody>
          <a:bodyPr/>
          <a:lstStyle/>
          <a:p>
            <a:endParaRPr lang="es-MX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07DF86-501A-EE94-2FC5-0EEEA0E8C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08352" y="1842364"/>
            <a:ext cx="2705099" cy="4015373"/>
          </a:xfrm>
          <a:effectLst/>
        </p:spPr>
        <p:txBody>
          <a:bodyPr/>
          <a:lstStyle/>
          <a:p>
            <a:endParaRPr lang="es-ES_tradnl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443E62-D8E2-4A1C-ACC8-6D171039E27A}"/>
              </a:ext>
            </a:extLst>
          </p:cNvPr>
          <p:cNvSpPr/>
          <p:nvPr/>
        </p:nvSpPr>
        <p:spPr>
          <a:xfrm>
            <a:off x="1070756" y="4758186"/>
            <a:ext cx="2705098" cy="1104900"/>
          </a:xfrm>
          <a:prstGeom prst="rect">
            <a:avLst/>
          </a:prstGeom>
          <a:solidFill>
            <a:srgbClr val="003057"/>
          </a:solidFill>
          <a:effectLst/>
        </p:spPr>
        <p:txBody>
          <a:bodyPr wrap="square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s-ES_tradnl" noProof="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5F8438-3941-4D9D-B130-BF167B30E802}"/>
              </a:ext>
            </a:extLst>
          </p:cNvPr>
          <p:cNvSpPr/>
          <p:nvPr/>
        </p:nvSpPr>
        <p:spPr>
          <a:xfrm>
            <a:off x="2182212" y="4511745"/>
            <a:ext cx="482184" cy="482184"/>
          </a:xfrm>
          <a:prstGeom prst="ellipse">
            <a:avLst/>
          </a:prstGeom>
          <a:solidFill>
            <a:srgbClr val="96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E9EB5-0573-4BC7-8C39-588129BFFD2B}"/>
              </a:ext>
            </a:extLst>
          </p:cNvPr>
          <p:cNvSpPr/>
          <p:nvPr/>
        </p:nvSpPr>
        <p:spPr>
          <a:xfrm>
            <a:off x="4108353" y="4752837"/>
            <a:ext cx="2705098" cy="1104900"/>
          </a:xfrm>
          <a:prstGeom prst="rect">
            <a:avLst/>
          </a:prstGeom>
          <a:solidFill>
            <a:srgbClr val="003057"/>
          </a:solidFill>
          <a:effectLst/>
        </p:spPr>
        <p:txBody>
          <a:bodyPr wrap="square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s-ES_tradnl" noProof="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D2CF8D-BCD5-42A8-888C-634FF0CC8A33}"/>
              </a:ext>
            </a:extLst>
          </p:cNvPr>
          <p:cNvSpPr/>
          <p:nvPr/>
        </p:nvSpPr>
        <p:spPr>
          <a:xfrm>
            <a:off x="5199592" y="4510100"/>
            <a:ext cx="482184" cy="482184"/>
          </a:xfrm>
          <a:prstGeom prst="ellipse">
            <a:avLst/>
          </a:prstGeom>
          <a:solidFill>
            <a:srgbClr val="96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92775D9-33C3-6F51-50FF-CD2B9EE74DC4}"/>
              </a:ext>
            </a:extLst>
          </p:cNvPr>
          <p:cNvSpPr txBox="1"/>
          <p:nvPr/>
        </p:nvSpPr>
        <p:spPr>
          <a:xfrm>
            <a:off x="7422973" y="1805987"/>
            <a:ext cx="3903323" cy="329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asperiores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doloribus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23F4479-67C9-7FC7-91E9-1335F5D222AE}"/>
              </a:ext>
            </a:extLst>
          </p:cNvPr>
          <p:cNvSpPr txBox="1">
            <a:spLocks/>
          </p:cNvSpPr>
          <p:nvPr/>
        </p:nvSpPr>
        <p:spPr>
          <a:xfrm>
            <a:off x="1224076" y="5249939"/>
            <a:ext cx="2403961" cy="385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0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D9498FC-5169-6BB1-BF75-A60345FBF554}"/>
              </a:ext>
            </a:extLst>
          </p:cNvPr>
          <p:cNvSpPr txBox="1">
            <a:spLocks/>
          </p:cNvSpPr>
          <p:nvPr/>
        </p:nvSpPr>
        <p:spPr>
          <a:xfrm>
            <a:off x="4260474" y="5232115"/>
            <a:ext cx="2403961" cy="385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0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CC2BC9C-B836-0445-E0E9-38CE00261185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99DDE8-C66C-FFBE-08A9-A0863476A314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15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13">
            <a:extLst>
              <a:ext uri="{FF2B5EF4-FFF2-40B4-BE49-F238E27FC236}">
                <a16:creationId xmlns:a16="http://schemas.microsoft.com/office/drawing/2014/main" id="{81EBAFBA-3086-4F0D-838C-D6192A6C3028}"/>
              </a:ext>
            </a:extLst>
          </p:cNvPr>
          <p:cNvSpPr/>
          <p:nvPr/>
        </p:nvSpPr>
        <p:spPr>
          <a:xfrm>
            <a:off x="4535521" y="2950622"/>
            <a:ext cx="3120959" cy="3058292"/>
          </a:xfrm>
          <a:prstGeom prst="rect">
            <a:avLst/>
          </a:prstGeom>
          <a:solidFill>
            <a:srgbClr val="00BFB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125" noProof="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779;p13">
            <a:extLst>
              <a:ext uri="{FF2B5EF4-FFF2-40B4-BE49-F238E27FC236}">
                <a16:creationId xmlns:a16="http://schemas.microsoft.com/office/drawing/2014/main" id="{8D32C749-E52B-4CE2-BA02-EAA337C65A09}"/>
              </a:ext>
            </a:extLst>
          </p:cNvPr>
          <p:cNvSpPr/>
          <p:nvPr/>
        </p:nvSpPr>
        <p:spPr>
          <a:xfrm>
            <a:off x="1661053" y="3555338"/>
            <a:ext cx="2112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noProof="0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29" name="Google Shape;780;p13">
            <a:extLst>
              <a:ext uri="{FF2B5EF4-FFF2-40B4-BE49-F238E27FC236}">
                <a16:creationId xmlns:a16="http://schemas.microsoft.com/office/drawing/2014/main" id="{5F31216C-5851-460D-921D-0A8FE06905A0}"/>
              </a:ext>
            </a:extLst>
          </p:cNvPr>
          <p:cNvSpPr/>
          <p:nvPr/>
        </p:nvSpPr>
        <p:spPr>
          <a:xfrm>
            <a:off x="1477157" y="4022331"/>
            <a:ext cx="2480097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grpSp>
        <p:nvGrpSpPr>
          <p:cNvPr id="30" name="Google Shape;781;p13">
            <a:extLst>
              <a:ext uri="{FF2B5EF4-FFF2-40B4-BE49-F238E27FC236}">
                <a16:creationId xmlns:a16="http://schemas.microsoft.com/office/drawing/2014/main" id="{CC7C2B1C-6FE6-4CE0-BA76-249A79BD16F3}"/>
              </a:ext>
            </a:extLst>
          </p:cNvPr>
          <p:cNvGrpSpPr/>
          <p:nvPr/>
        </p:nvGrpSpPr>
        <p:grpSpPr>
          <a:xfrm>
            <a:off x="4855951" y="3503428"/>
            <a:ext cx="2480098" cy="1541467"/>
            <a:chOff x="2703484" y="6082294"/>
            <a:chExt cx="3968156" cy="2466348"/>
          </a:xfrm>
        </p:grpSpPr>
        <p:sp>
          <p:nvSpPr>
            <p:cNvPr id="31" name="Google Shape;782;p13">
              <a:extLst>
                <a:ext uri="{FF2B5EF4-FFF2-40B4-BE49-F238E27FC236}">
                  <a16:creationId xmlns:a16="http://schemas.microsoft.com/office/drawing/2014/main" id="{A3E97625-474F-4722-ADC8-DCF72508A082}"/>
                </a:ext>
              </a:extLst>
            </p:cNvPr>
            <p:cNvSpPr/>
            <p:nvPr/>
          </p:nvSpPr>
          <p:spPr>
            <a:xfrm>
              <a:off x="2954850" y="6082294"/>
              <a:ext cx="3379692" cy="590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b="1" noProof="0" dirty="0">
                  <a:solidFill>
                    <a:schemeClr val="bg1"/>
                  </a:solidFill>
                  <a:highlight>
                    <a:srgbClr val="40404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Subtítulo</a:t>
              </a:r>
            </a:p>
          </p:txBody>
        </p:sp>
        <p:sp>
          <p:nvSpPr>
            <p:cNvPr id="32" name="Google Shape;783;p13">
              <a:extLst>
                <a:ext uri="{FF2B5EF4-FFF2-40B4-BE49-F238E27FC236}">
                  <a16:creationId xmlns:a16="http://schemas.microsoft.com/office/drawing/2014/main" id="{F558ADA3-820F-417B-964D-273C7199694C}"/>
                </a:ext>
              </a:extLst>
            </p:cNvPr>
            <p:cNvSpPr/>
            <p:nvPr/>
          </p:nvSpPr>
          <p:spPr>
            <a:xfrm>
              <a:off x="2703484" y="6805459"/>
              <a:ext cx="3968156" cy="1743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b="0" i="0" noProof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</a:t>
              </a:r>
              <a:r>
                <a:rPr lang="es-ES_tradnl" b="0" i="0" noProof="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voluptatem</a:t>
              </a:r>
              <a:r>
                <a:rPr lang="es-ES_tradnl" b="0" i="0" noProof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b="0" i="0" noProof="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iusto</a:t>
              </a:r>
              <a:r>
                <a:rPr lang="es-ES_tradnl" b="0" i="0" noProof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s-ES_tradnl" b="0" i="0" noProof="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doloremque</a:t>
              </a:r>
              <a:r>
                <a:rPr lang="es-ES_tradnl" b="0" i="0" noProof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b="0" i="0" noProof="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quos</a:t>
              </a:r>
              <a:r>
                <a:rPr lang="es-ES_tradnl" b="0" i="0" noProof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nihil </a:t>
              </a:r>
              <a:r>
                <a:rPr lang="es-ES_tradnl" b="0" i="0" noProof="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quod</a:t>
              </a:r>
              <a:r>
                <a:rPr lang="es-ES_tradnl" b="0" i="0" noProof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sp>
        <p:nvSpPr>
          <p:cNvPr id="5" name="Google Shape;756;p13">
            <a:extLst>
              <a:ext uri="{FF2B5EF4-FFF2-40B4-BE49-F238E27FC236}">
                <a16:creationId xmlns:a16="http://schemas.microsoft.com/office/drawing/2014/main" id="{7116172F-EC0A-41AC-B878-5616774101AC}"/>
              </a:ext>
            </a:extLst>
          </p:cNvPr>
          <p:cNvSpPr/>
          <p:nvPr/>
        </p:nvSpPr>
        <p:spPr>
          <a:xfrm>
            <a:off x="5861145" y="5695482"/>
            <a:ext cx="585185" cy="585184"/>
          </a:xfrm>
          <a:prstGeom prst="ellipse">
            <a:avLst/>
          </a:prstGeom>
          <a:solidFill>
            <a:srgbClr val="967DF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125" noProof="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793;p13">
            <a:extLst>
              <a:ext uri="{FF2B5EF4-FFF2-40B4-BE49-F238E27FC236}">
                <a16:creationId xmlns:a16="http://schemas.microsoft.com/office/drawing/2014/main" id="{8E9E64FE-1C1B-4442-870E-48EA744E7A44}"/>
              </a:ext>
            </a:extLst>
          </p:cNvPr>
          <p:cNvSpPr/>
          <p:nvPr/>
        </p:nvSpPr>
        <p:spPr>
          <a:xfrm>
            <a:off x="1918485" y="1732896"/>
            <a:ext cx="788531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oogle Shape;779;p13">
            <a:extLst>
              <a:ext uri="{FF2B5EF4-FFF2-40B4-BE49-F238E27FC236}">
                <a16:creationId xmlns:a16="http://schemas.microsoft.com/office/drawing/2014/main" id="{2BAFA728-9DFE-4480-8A56-B6D6EC9D1A42}"/>
              </a:ext>
            </a:extLst>
          </p:cNvPr>
          <p:cNvSpPr/>
          <p:nvPr/>
        </p:nvSpPr>
        <p:spPr>
          <a:xfrm>
            <a:off x="8418642" y="3503429"/>
            <a:ext cx="2112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noProof="0" dirty="0">
                <a:solidFill>
                  <a:schemeClr val="bg1"/>
                </a:solidFill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54" name="Google Shape;780;p13">
            <a:extLst>
              <a:ext uri="{FF2B5EF4-FFF2-40B4-BE49-F238E27FC236}">
                <a16:creationId xmlns:a16="http://schemas.microsoft.com/office/drawing/2014/main" id="{247F141A-1E90-42D5-A4C4-AC998DBC412F}"/>
              </a:ext>
            </a:extLst>
          </p:cNvPr>
          <p:cNvSpPr/>
          <p:nvPr/>
        </p:nvSpPr>
        <p:spPr>
          <a:xfrm>
            <a:off x="8234746" y="3970422"/>
            <a:ext cx="2480097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88D5203-888F-391A-DB45-5A0155000C85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84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EB6BAB-DE22-E1B3-E4AA-74974F20347F}"/>
              </a:ext>
            </a:extLst>
          </p:cNvPr>
          <p:cNvSpPr/>
          <p:nvPr/>
        </p:nvSpPr>
        <p:spPr>
          <a:xfrm>
            <a:off x="5407748" y="1026678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EDCF0C1-B2E7-DF03-E9BE-ABC8D20D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837" y="5773136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">
            <a:extLst>
              <a:ext uri="{FF2B5EF4-FFF2-40B4-BE49-F238E27FC236}">
                <a16:creationId xmlns:a16="http://schemas.microsoft.com/office/drawing/2014/main" id="{4F3B84EB-6FCC-0A27-B6CF-BD90D6F61B58}"/>
              </a:ext>
            </a:extLst>
          </p:cNvPr>
          <p:cNvSpPr txBox="1"/>
          <p:nvPr/>
        </p:nvSpPr>
        <p:spPr>
          <a:xfrm>
            <a:off x="7587657" y="2664761"/>
            <a:ext cx="3983226" cy="11478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_tradnl" b="0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47C63990-329E-B9C6-C97A-88B819A2DA91}"/>
              </a:ext>
            </a:extLst>
          </p:cNvPr>
          <p:cNvSpPr txBox="1"/>
          <p:nvPr/>
        </p:nvSpPr>
        <p:spPr>
          <a:xfrm>
            <a:off x="7587657" y="4650443"/>
            <a:ext cx="3983226" cy="114787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1DB6FD48-C629-5B1C-6541-F27EC42186A9}"/>
              </a:ext>
            </a:extLst>
          </p:cNvPr>
          <p:cNvSpPr/>
          <p:nvPr/>
        </p:nvSpPr>
        <p:spPr>
          <a:xfrm>
            <a:off x="1054186" y="2085654"/>
            <a:ext cx="4775268" cy="4772346"/>
          </a:xfrm>
          <a:prstGeom prst="rect">
            <a:avLst/>
          </a:prstGeom>
          <a:solidFill>
            <a:srgbClr val="967DFF"/>
          </a:solidFill>
          <a:ln>
            <a:noFill/>
          </a:ln>
          <a:effectLst>
            <a:outerShdw blurRad="1270000" sx="90000" sy="90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4207176-EA97-605F-1BDA-AB3FB71AEF0F}"/>
              </a:ext>
            </a:extLst>
          </p:cNvPr>
          <p:cNvGrpSpPr/>
          <p:nvPr/>
        </p:nvGrpSpPr>
        <p:grpSpPr>
          <a:xfrm>
            <a:off x="1587092" y="3072537"/>
            <a:ext cx="4003674" cy="2113243"/>
            <a:chOff x="1235076" y="2308602"/>
            <a:chExt cx="4003674" cy="2113243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C2AA0926-8687-DDCB-59A0-AB071314F505}"/>
                </a:ext>
              </a:extLst>
            </p:cNvPr>
            <p:cNvSpPr txBox="1"/>
            <p:nvPr/>
          </p:nvSpPr>
          <p:spPr>
            <a:xfrm>
              <a:off x="1235076" y="2308602"/>
              <a:ext cx="4003674" cy="40011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s-MX" sz="2000" b="1" noProof="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TEXTO DE EJEMPLO</a:t>
              </a:r>
            </a:p>
          </p:txBody>
        </p:sp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1DC3C468-B0BA-BA24-16D5-ECCF9278A147}"/>
                </a:ext>
              </a:extLst>
            </p:cNvPr>
            <p:cNvSpPr txBox="1"/>
            <p:nvPr/>
          </p:nvSpPr>
          <p:spPr>
            <a:xfrm>
              <a:off x="1235076" y="3286726"/>
              <a:ext cx="4003674" cy="113511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es-ES_tradnl" noProof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Lorem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ipsum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dolor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sit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amet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,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consectetuer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adipiscing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elit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.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Aenean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commodo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ligula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eget</a:t>
              </a:r>
              <a:r>
                <a:rPr lang="es-ES_tradnl" noProof="0" dirty="0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 dolor. </a:t>
              </a:r>
              <a:r>
                <a:rPr lang="es-ES_tradnl" noProof="0" dirty="0" err="1">
                  <a:solidFill>
                    <a:schemeClr val="bg1"/>
                  </a:solidFill>
                  <a:latin typeface="Arial" panose="020B0604020202020204" pitchFamily="34" charset="0"/>
                  <a:ea typeface="Roboto Lt" panose="02000000000000000000" pitchFamily="2" charset="0"/>
                  <a:cs typeface="Arial" panose="020B0604020202020204" pitchFamily="34" charset="0"/>
                </a:rPr>
                <a:t>Aen</a:t>
              </a:r>
              <a:endPara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72849A8A-F6D0-2B6C-66FA-4B2E7EBE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761" y="4678732"/>
            <a:ext cx="622633" cy="60432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E5DACD2-85EB-7517-88C9-2059803BE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8481" y="2808638"/>
            <a:ext cx="604320" cy="549382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C1144FE-4B26-3C9E-AFE2-BE73A69A58B4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6BB7364-D2D8-9218-E7DA-F542BA21AEC1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14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555;p6">
            <a:extLst>
              <a:ext uri="{FF2B5EF4-FFF2-40B4-BE49-F238E27FC236}">
                <a16:creationId xmlns:a16="http://schemas.microsoft.com/office/drawing/2014/main" id="{93C0A6DE-1810-4B94-9B60-1D9ECACE9DB9}"/>
              </a:ext>
            </a:extLst>
          </p:cNvPr>
          <p:cNvSpPr/>
          <p:nvPr/>
        </p:nvSpPr>
        <p:spPr>
          <a:xfrm>
            <a:off x="6367713" y="2114293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555;p6">
            <a:extLst>
              <a:ext uri="{FF2B5EF4-FFF2-40B4-BE49-F238E27FC236}">
                <a16:creationId xmlns:a16="http://schemas.microsoft.com/office/drawing/2014/main" id="{34D19E7C-4557-4670-AAF7-FB456919DF6F}"/>
              </a:ext>
            </a:extLst>
          </p:cNvPr>
          <p:cNvSpPr/>
          <p:nvPr/>
        </p:nvSpPr>
        <p:spPr>
          <a:xfrm>
            <a:off x="6647184" y="3061794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555;p6">
            <a:extLst>
              <a:ext uri="{FF2B5EF4-FFF2-40B4-BE49-F238E27FC236}">
                <a16:creationId xmlns:a16="http://schemas.microsoft.com/office/drawing/2014/main" id="{07B466A9-8E62-42D4-82C2-1DF2B4686052}"/>
              </a:ext>
            </a:extLst>
          </p:cNvPr>
          <p:cNvSpPr/>
          <p:nvPr/>
        </p:nvSpPr>
        <p:spPr>
          <a:xfrm>
            <a:off x="6647183" y="3960959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555;p6">
            <a:extLst>
              <a:ext uri="{FF2B5EF4-FFF2-40B4-BE49-F238E27FC236}">
                <a16:creationId xmlns:a16="http://schemas.microsoft.com/office/drawing/2014/main" id="{681E6C78-B8AB-4CAF-BD61-11F1E05E99DD}"/>
              </a:ext>
            </a:extLst>
          </p:cNvPr>
          <p:cNvSpPr/>
          <p:nvPr/>
        </p:nvSpPr>
        <p:spPr>
          <a:xfrm>
            <a:off x="6367713" y="4903412"/>
            <a:ext cx="452756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8B29DD5D-CF28-E779-5CED-87005180F935}"/>
              </a:ext>
            </a:extLst>
          </p:cNvPr>
          <p:cNvSpPr/>
          <p:nvPr/>
        </p:nvSpPr>
        <p:spPr>
          <a:xfrm>
            <a:off x="2695076" y="2750761"/>
            <a:ext cx="2420399" cy="2420397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1A81AC0C-FBF6-C6D8-8B0C-0EBA28188980}"/>
              </a:ext>
            </a:extLst>
          </p:cNvPr>
          <p:cNvSpPr/>
          <p:nvPr/>
        </p:nvSpPr>
        <p:spPr>
          <a:xfrm>
            <a:off x="2989184" y="3044870"/>
            <a:ext cx="1832182" cy="1832182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223863C3-7B90-D4EF-1C49-9ED356FEB4B5}"/>
              </a:ext>
            </a:extLst>
          </p:cNvPr>
          <p:cNvSpPr/>
          <p:nvPr/>
        </p:nvSpPr>
        <p:spPr>
          <a:xfrm>
            <a:off x="3284350" y="3340035"/>
            <a:ext cx="1241853" cy="1241853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447B96A8-2647-AEC9-CE41-A194BA072B2A}"/>
              </a:ext>
            </a:extLst>
          </p:cNvPr>
          <p:cNvSpPr/>
          <p:nvPr/>
        </p:nvSpPr>
        <p:spPr>
          <a:xfrm>
            <a:off x="2401723" y="2457409"/>
            <a:ext cx="3007105" cy="3007104"/>
          </a:xfrm>
          <a:prstGeom prst="ellipse">
            <a:avLst/>
          </a:prstGeom>
          <a:noFill/>
          <a:ln w="222250" cap="rnd" cmpd="sng">
            <a:solidFill>
              <a:schemeClr val="bg1">
                <a:lumMod val="6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Arc 5">
            <a:extLst>
              <a:ext uri="{FF2B5EF4-FFF2-40B4-BE49-F238E27FC236}">
                <a16:creationId xmlns:a16="http://schemas.microsoft.com/office/drawing/2014/main" id="{D1E6A530-1CA3-A27B-96AD-9BCEB9E76EB0}"/>
              </a:ext>
            </a:extLst>
          </p:cNvPr>
          <p:cNvSpPr/>
          <p:nvPr/>
        </p:nvSpPr>
        <p:spPr>
          <a:xfrm>
            <a:off x="2695076" y="2750761"/>
            <a:ext cx="2420399" cy="2420397"/>
          </a:xfrm>
          <a:prstGeom prst="arc">
            <a:avLst>
              <a:gd name="adj1" fmla="val 16200000"/>
              <a:gd name="adj2" fmla="val 16050515"/>
            </a:avLst>
          </a:prstGeom>
          <a:ln w="209550" cap="rnd" cmpd="sng">
            <a:solidFill>
              <a:srgbClr val="0030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Arc 6">
            <a:extLst>
              <a:ext uri="{FF2B5EF4-FFF2-40B4-BE49-F238E27FC236}">
                <a16:creationId xmlns:a16="http://schemas.microsoft.com/office/drawing/2014/main" id="{CB9C6FB5-6F2A-A295-39D5-A8B56F343009}"/>
              </a:ext>
            </a:extLst>
          </p:cNvPr>
          <p:cNvSpPr/>
          <p:nvPr/>
        </p:nvSpPr>
        <p:spPr>
          <a:xfrm>
            <a:off x="2989184" y="3044870"/>
            <a:ext cx="1832182" cy="1832182"/>
          </a:xfrm>
          <a:prstGeom prst="arc">
            <a:avLst>
              <a:gd name="adj1" fmla="val 16200000"/>
              <a:gd name="adj2" fmla="val 15947608"/>
            </a:avLst>
          </a:prstGeom>
          <a:ln w="209550" cap="rnd" cmpd="sng">
            <a:solidFill>
              <a:srgbClr val="967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4" name="Arc 7">
            <a:extLst>
              <a:ext uri="{FF2B5EF4-FFF2-40B4-BE49-F238E27FC236}">
                <a16:creationId xmlns:a16="http://schemas.microsoft.com/office/drawing/2014/main" id="{1D5618FE-343C-60B5-2B7E-7F929B5DD133}"/>
              </a:ext>
            </a:extLst>
          </p:cNvPr>
          <p:cNvSpPr/>
          <p:nvPr/>
        </p:nvSpPr>
        <p:spPr>
          <a:xfrm>
            <a:off x="3284350" y="3340035"/>
            <a:ext cx="1241853" cy="1241853"/>
          </a:xfrm>
          <a:prstGeom prst="arc">
            <a:avLst>
              <a:gd name="adj1" fmla="val 16200000"/>
              <a:gd name="adj2" fmla="val 15890938"/>
            </a:avLst>
          </a:prstGeom>
          <a:ln w="209550" cap="rnd" cmpd="sng">
            <a:solidFill>
              <a:srgbClr val="00BF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Arc 8">
            <a:extLst>
              <a:ext uri="{FF2B5EF4-FFF2-40B4-BE49-F238E27FC236}">
                <a16:creationId xmlns:a16="http://schemas.microsoft.com/office/drawing/2014/main" id="{77903CA8-1ABB-5776-3212-B17118D98B99}"/>
              </a:ext>
            </a:extLst>
          </p:cNvPr>
          <p:cNvSpPr/>
          <p:nvPr/>
        </p:nvSpPr>
        <p:spPr>
          <a:xfrm>
            <a:off x="2401723" y="2457409"/>
            <a:ext cx="3007105" cy="3007104"/>
          </a:xfrm>
          <a:prstGeom prst="arc">
            <a:avLst>
              <a:gd name="adj1" fmla="val 16200000"/>
              <a:gd name="adj2" fmla="val 16103069"/>
            </a:avLst>
          </a:prstGeom>
          <a:ln w="209550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8A965053-BAAF-7548-C532-0CFD8DF4D7D6}"/>
              </a:ext>
            </a:extLst>
          </p:cNvPr>
          <p:cNvSpPr/>
          <p:nvPr/>
        </p:nvSpPr>
        <p:spPr>
          <a:xfrm flipH="1">
            <a:off x="4855049" y="2382039"/>
            <a:ext cx="520851" cy="3687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02429AB3-CE2B-54A1-40E2-0D388D3340F1}"/>
              </a:ext>
            </a:extLst>
          </p:cNvPr>
          <p:cNvSpPr/>
          <p:nvPr/>
        </p:nvSpPr>
        <p:spPr>
          <a:xfrm flipH="1">
            <a:off x="5115475" y="3314575"/>
            <a:ext cx="606519" cy="3687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CB381531-CD72-5742-E8DE-B46D32304FF2}"/>
              </a:ext>
            </a:extLst>
          </p:cNvPr>
          <p:cNvSpPr/>
          <p:nvPr/>
        </p:nvSpPr>
        <p:spPr>
          <a:xfrm flipH="1">
            <a:off x="4576385" y="4217848"/>
            <a:ext cx="1145609" cy="368722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2ADE39EC-2440-4F92-4547-BA75091E6558}"/>
              </a:ext>
            </a:extLst>
          </p:cNvPr>
          <p:cNvSpPr/>
          <p:nvPr/>
        </p:nvSpPr>
        <p:spPr>
          <a:xfrm flipH="1" flipV="1">
            <a:off x="4015129" y="4540463"/>
            <a:ext cx="1360771" cy="645294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2">
                <a:lumMod val="50000"/>
                <a:alpha val="80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6239DD88-7D57-DE4D-3585-96185844FA41}"/>
              </a:ext>
            </a:extLst>
          </p:cNvPr>
          <p:cNvSpPr/>
          <p:nvPr/>
        </p:nvSpPr>
        <p:spPr>
          <a:xfrm>
            <a:off x="5907018" y="3040122"/>
            <a:ext cx="555142" cy="555142"/>
          </a:xfrm>
          <a:prstGeom prst="ellipse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sp>
        <p:nvSpPr>
          <p:cNvPr id="47" name="Oval 26">
            <a:extLst>
              <a:ext uri="{FF2B5EF4-FFF2-40B4-BE49-F238E27FC236}">
                <a16:creationId xmlns:a16="http://schemas.microsoft.com/office/drawing/2014/main" id="{2DDB467B-E014-4CA9-5D1A-D3594BD2131E}"/>
              </a:ext>
            </a:extLst>
          </p:cNvPr>
          <p:cNvSpPr/>
          <p:nvPr/>
        </p:nvSpPr>
        <p:spPr>
          <a:xfrm>
            <a:off x="5560924" y="4893588"/>
            <a:ext cx="555142" cy="555142"/>
          </a:xfrm>
          <a:prstGeom prst="ellipse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sp>
        <p:nvSpPr>
          <p:cNvPr id="48" name="Oval 31">
            <a:extLst>
              <a:ext uri="{FF2B5EF4-FFF2-40B4-BE49-F238E27FC236}">
                <a16:creationId xmlns:a16="http://schemas.microsoft.com/office/drawing/2014/main" id="{FB5399C5-FBEE-B85A-4B51-515E7F49A68B}"/>
              </a:ext>
            </a:extLst>
          </p:cNvPr>
          <p:cNvSpPr/>
          <p:nvPr/>
        </p:nvSpPr>
        <p:spPr>
          <a:xfrm>
            <a:off x="5907018" y="3966854"/>
            <a:ext cx="555142" cy="555142"/>
          </a:xfrm>
          <a:prstGeom prst="ellipse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sp>
        <p:nvSpPr>
          <p:cNvPr id="49" name="Oval 18">
            <a:extLst>
              <a:ext uri="{FF2B5EF4-FFF2-40B4-BE49-F238E27FC236}">
                <a16:creationId xmlns:a16="http://schemas.microsoft.com/office/drawing/2014/main" id="{03ABC980-33E4-2A73-74F4-9BF0D1355255}"/>
              </a:ext>
            </a:extLst>
          </p:cNvPr>
          <p:cNvSpPr/>
          <p:nvPr/>
        </p:nvSpPr>
        <p:spPr>
          <a:xfrm>
            <a:off x="5560924" y="2113389"/>
            <a:ext cx="555142" cy="555142"/>
          </a:xfrm>
          <a:prstGeom prst="ellipse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 sz="3600" dirty="0">
              <a:ea typeface="linea-basic-10" charset="0"/>
              <a:cs typeface="linea-basic-10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1B53666-7B00-3848-0C46-0BD41ED54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8750" y="2210389"/>
            <a:ext cx="324203" cy="32420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997F2C4-4FC9-3442-D713-4F2E5B80E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8012" y="4066669"/>
            <a:ext cx="356623" cy="35662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CD2A20C-6003-9AE2-B0DD-F5CE760E0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6277" y="3142313"/>
            <a:ext cx="356623" cy="35662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872E068-25C2-31FF-11EC-459919D79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2077" y="4937780"/>
            <a:ext cx="367430" cy="378237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46D47BC-9B35-9385-A051-D848C7138BAB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8F69BC-746F-4C90-8967-A17AD2402A36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82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205DE6-4684-4D69-814A-A8D8DB93CFD0}"/>
              </a:ext>
            </a:extLst>
          </p:cNvPr>
          <p:cNvGrpSpPr/>
          <p:nvPr/>
        </p:nvGrpSpPr>
        <p:grpSpPr>
          <a:xfrm>
            <a:off x="1775012" y="2058387"/>
            <a:ext cx="2402577" cy="1551386"/>
            <a:chOff x="1456750" y="2647842"/>
            <a:chExt cx="2402577" cy="15513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1B4A2A-8436-4642-A29A-2DEB6CE4CC93}"/>
                </a:ext>
              </a:extLst>
            </p:cNvPr>
            <p:cNvSpPr txBox="1"/>
            <p:nvPr/>
          </p:nvSpPr>
          <p:spPr>
            <a:xfrm>
              <a:off x="2552299" y="2647842"/>
              <a:ext cx="130702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2800" b="1" spc="-150" noProof="0" dirty="0">
                  <a:solidFill>
                    <a:srgbClr val="003057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727D45-8487-4ADC-875D-8400134AD9F8}"/>
                </a:ext>
              </a:extLst>
            </p:cNvPr>
            <p:cNvSpPr txBox="1"/>
            <p:nvPr/>
          </p:nvSpPr>
          <p:spPr>
            <a:xfrm>
              <a:off x="1456750" y="3140284"/>
              <a:ext cx="2402577" cy="10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voluptatem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iusto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doloremque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quos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nihil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quod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_tradnl" sz="1800" spc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D83B40-AFCA-474E-B399-08FB06D97FC3}"/>
              </a:ext>
            </a:extLst>
          </p:cNvPr>
          <p:cNvGrpSpPr/>
          <p:nvPr/>
        </p:nvGrpSpPr>
        <p:grpSpPr>
          <a:xfrm>
            <a:off x="1652598" y="3980335"/>
            <a:ext cx="2524991" cy="1508275"/>
            <a:chOff x="1334336" y="4289111"/>
            <a:chExt cx="2524991" cy="16073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FAFC2B-CE68-49EC-A047-BC4C83FB99DF}"/>
                </a:ext>
              </a:extLst>
            </p:cNvPr>
            <p:cNvSpPr txBox="1"/>
            <p:nvPr/>
          </p:nvSpPr>
          <p:spPr>
            <a:xfrm>
              <a:off x="2493623" y="4289111"/>
              <a:ext cx="1365704" cy="5575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ES_tradnl" sz="2800" b="1" spc="-150" noProof="0" dirty="0">
                  <a:solidFill>
                    <a:schemeClr val="bg1">
                      <a:lumMod val="8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A6DBEE-A0E3-4EC3-90D9-6674E7C61645}"/>
                </a:ext>
              </a:extLst>
            </p:cNvPr>
            <p:cNvSpPr txBox="1"/>
            <p:nvPr/>
          </p:nvSpPr>
          <p:spPr>
            <a:xfrm>
              <a:off x="1334336" y="4767963"/>
              <a:ext cx="2501176" cy="112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voluptatem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iusto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doloremque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quos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nihil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quod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_tradnl" sz="1800" spc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A3BBC6-13BE-44FE-80AF-EB2057124618}"/>
              </a:ext>
            </a:extLst>
          </p:cNvPr>
          <p:cNvGrpSpPr/>
          <p:nvPr/>
        </p:nvGrpSpPr>
        <p:grpSpPr>
          <a:xfrm>
            <a:off x="8068143" y="2058387"/>
            <a:ext cx="2456423" cy="1543421"/>
            <a:chOff x="8329397" y="2368221"/>
            <a:chExt cx="2456423" cy="15434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EEE2B2-5DB8-4A94-B61D-39D7E1AD2120}"/>
                </a:ext>
              </a:extLst>
            </p:cNvPr>
            <p:cNvSpPr txBox="1"/>
            <p:nvPr/>
          </p:nvSpPr>
          <p:spPr>
            <a:xfrm flipH="1">
              <a:off x="8329397" y="2368221"/>
              <a:ext cx="136264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2800" b="1" spc="-150" noProof="0" dirty="0">
                  <a:solidFill>
                    <a:srgbClr val="00BFB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AD114C-2BE9-44F1-9EC7-99BA1DA1431A}"/>
                </a:ext>
              </a:extLst>
            </p:cNvPr>
            <p:cNvSpPr txBox="1"/>
            <p:nvPr/>
          </p:nvSpPr>
          <p:spPr>
            <a:xfrm>
              <a:off x="8329398" y="2852698"/>
              <a:ext cx="2456422" cy="10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voluptatem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iusto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doloremque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quos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nihil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quod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_tradnl" sz="1800" spc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576E20-CBB1-4322-8306-12CAD900BCC4}"/>
              </a:ext>
            </a:extLst>
          </p:cNvPr>
          <p:cNvGrpSpPr/>
          <p:nvPr/>
        </p:nvGrpSpPr>
        <p:grpSpPr>
          <a:xfrm>
            <a:off x="8038225" y="3990067"/>
            <a:ext cx="2456422" cy="1500111"/>
            <a:chOff x="8299479" y="4299901"/>
            <a:chExt cx="2456422" cy="15001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682A39-3E41-48C6-AF01-C3089FAAB5F7}"/>
                </a:ext>
              </a:extLst>
            </p:cNvPr>
            <p:cNvSpPr txBox="1"/>
            <p:nvPr/>
          </p:nvSpPr>
          <p:spPr>
            <a:xfrm flipH="1">
              <a:off x="8316439" y="4299901"/>
              <a:ext cx="137560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2800" b="1" spc="-150" noProof="0" dirty="0">
                  <a:solidFill>
                    <a:srgbClr val="967D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36C90B-755D-41EF-980C-840C7686BC6D}"/>
                </a:ext>
              </a:extLst>
            </p:cNvPr>
            <p:cNvSpPr txBox="1"/>
            <p:nvPr/>
          </p:nvSpPr>
          <p:spPr>
            <a:xfrm>
              <a:off x="8299479" y="4741068"/>
              <a:ext cx="2456422" cy="10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spcAft>
                  <a:spcPts val="600"/>
                </a:spcAft>
                <a:defRPr sz="1100" b="1" spc="5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voluptatem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iusto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doloremque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quos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et nihil </a:t>
              </a:r>
              <a:r>
                <a:rPr lang="es-ES_tradnl" sz="1800" b="0" i="0" spc="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quod</a:t>
              </a:r>
              <a:r>
                <a:rPr lang="es-ES_tradnl" sz="1800" b="0" i="0" spc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_tradnl" sz="1800" spc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4C7449-9DA5-46B4-A0C7-5E845FF8F487}"/>
              </a:ext>
            </a:extLst>
          </p:cNvPr>
          <p:cNvGrpSpPr/>
          <p:nvPr/>
        </p:nvGrpSpPr>
        <p:grpSpPr>
          <a:xfrm>
            <a:off x="4327022" y="2032462"/>
            <a:ext cx="3537955" cy="3537955"/>
            <a:chOff x="4325384" y="2221273"/>
            <a:chExt cx="3537955" cy="3537955"/>
          </a:xfrm>
        </p:grpSpPr>
        <p:sp>
          <p:nvSpPr>
            <p:cNvPr id="15" name="Oval 22">
              <a:extLst>
                <a:ext uri="{FF2B5EF4-FFF2-40B4-BE49-F238E27FC236}">
                  <a16:creationId xmlns:a16="http://schemas.microsoft.com/office/drawing/2014/main" id="{0DF4DBB6-E8B0-4D9E-A1C5-08BBF143F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723" y="2462849"/>
              <a:ext cx="3051278" cy="3038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noProof="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9CE881-D60A-4F46-A88D-D21408937DA3}"/>
                </a:ext>
              </a:extLst>
            </p:cNvPr>
            <p:cNvGrpSpPr/>
            <p:nvPr/>
          </p:nvGrpSpPr>
          <p:grpSpPr>
            <a:xfrm>
              <a:off x="4325384" y="2221273"/>
              <a:ext cx="3537955" cy="3537955"/>
              <a:chOff x="4325384" y="2221273"/>
              <a:chExt cx="3537955" cy="3537955"/>
            </a:xfrm>
            <a:effectLst/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338D9662-A41A-4B96-9297-4DDE4822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773" y="4958677"/>
                <a:ext cx="2501176" cy="800551"/>
              </a:xfrm>
              <a:custGeom>
                <a:avLst/>
                <a:gdLst>
                  <a:gd name="T0" fmla="*/ 1288 w 1452"/>
                  <a:gd name="T1" fmla="*/ 0 h 465"/>
                  <a:gd name="T2" fmla="*/ 1288 w 1452"/>
                  <a:gd name="T3" fmla="*/ 0 h 465"/>
                  <a:gd name="T4" fmla="*/ 767 w 1452"/>
                  <a:gd name="T5" fmla="*/ 232 h 465"/>
                  <a:gd name="T6" fmla="*/ 726 w 1452"/>
                  <a:gd name="T7" fmla="*/ 294 h 465"/>
                  <a:gd name="T8" fmla="*/ 685 w 1452"/>
                  <a:gd name="T9" fmla="*/ 232 h 465"/>
                  <a:gd name="T10" fmla="*/ 165 w 1452"/>
                  <a:gd name="T11" fmla="*/ 0 h 465"/>
                  <a:gd name="T12" fmla="*/ 165 w 1452"/>
                  <a:gd name="T13" fmla="*/ 0 h 465"/>
                  <a:gd name="T14" fmla="*/ 0 w 1452"/>
                  <a:gd name="T15" fmla="*/ 165 h 465"/>
                  <a:gd name="T16" fmla="*/ 726 w 1452"/>
                  <a:gd name="T17" fmla="*/ 465 h 465"/>
                  <a:gd name="T18" fmla="*/ 1452 w 1452"/>
                  <a:gd name="T19" fmla="*/ 165 h 465"/>
                  <a:gd name="T20" fmla="*/ 1288 w 1452"/>
                  <a:gd name="T21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2" h="465">
                    <a:moveTo>
                      <a:pt x="1288" y="0"/>
                    </a:moveTo>
                    <a:cubicBezTo>
                      <a:pt x="1288" y="0"/>
                      <a:pt x="1288" y="0"/>
                      <a:pt x="1288" y="0"/>
                    </a:cubicBezTo>
                    <a:cubicBezTo>
                      <a:pt x="1147" y="140"/>
                      <a:pt x="964" y="222"/>
                      <a:pt x="767" y="232"/>
                    </a:cubicBezTo>
                    <a:cubicBezTo>
                      <a:pt x="726" y="294"/>
                      <a:pt x="726" y="294"/>
                      <a:pt x="726" y="294"/>
                    </a:cubicBezTo>
                    <a:cubicBezTo>
                      <a:pt x="685" y="232"/>
                      <a:pt x="685" y="232"/>
                      <a:pt x="685" y="232"/>
                    </a:cubicBezTo>
                    <a:cubicBezTo>
                      <a:pt x="489" y="222"/>
                      <a:pt x="305" y="140"/>
                      <a:pt x="165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00" y="365"/>
                      <a:pt x="463" y="465"/>
                      <a:pt x="726" y="465"/>
                    </a:cubicBezTo>
                    <a:cubicBezTo>
                      <a:pt x="1010" y="465"/>
                      <a:pt x="1266" y="351"/>
                      <a:pt x="1452" y="165"/>
                    </a:cubicBezTo>
                    <a:lnTo>
                      <a:pt x="1288" y="0"/>
                    </a:lnTo>
                    <a:close/>
                  </a:path>
                </a:pathLst>
              </a:custGeom>
              <a:solidFill>
                <a:srgbClr val="967D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noProof="0" dirty="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B4F72873-33DC-48D4-8C00-7F4518D5C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788" y="2739663"/>
                <a:ext cx="800551" cy="2503363"/>
              </a:xfrm>
              <a:custGeom>
                <a:avLst/>
                <a:gdLst>
                  <a:gd name="T0" fmla="*/ 465 w 465"/>
                  <a:gd name="T1" fmla="*/ 726 h 1453"/>
                  <a:gd name="T2" fmla="*/ 164 w 465"/>
                  <a:gd name="T3" fmla="*/ 0 h 1453"/>
                  <a:gd name="T4" fmla="*/ 0 w 465"/>
                  <a:gd name="T5" fmla="*/ 165 h 1453"/>
                  <a:gd name="T6" fmla="*/ 231 w 465"/>
                  <a:gd name="T7" fmla="*/ 686 h 1453"/>
                  <a:gd name="T8" fmla="*/ 294 w 465"/>
                  <a:gd name="T9" fmla="*/ 726 h 1453"/>
                  <a:gd name="T10" fmla="*/ 231 w 465"/>
                  <a:gd name="T11" fmla="*/ 767 h 1453"/>
                  <a:gd name="T12" fmla="*/ 0 w 465"/>
                  <a:gd name="T13" fmla="*/ 1288 h 1453"/>
                  <a:gd name="T14" fmla="*/ 164 w 465"/>
                  <a:gd name="T15" fmla="*/ 1453 h 1453"/>
                  <a:gd name="T16" fmla="*/ 465 w 465"/>
                  <a:gd name="T17" fmla="*/ 7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1453">
                    <a:moveTo>
                      <a:pt x="465" y="726"/>
                    </a:moveTo>
                    <a:cubicBezTo>
                      <a:pt x="465" y="443"/>
                      <a:pt x="350" y="186"/>
                      <a:pt x="164" y="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40" y="305"/>
                      <a:pt x="221" y="489"/>
                      <a:pt x="231" y="686"/>
                    </a:cubicBezTo>
                    <a:cubicBezTo>
                      <a:pt x="294" y="726"/>
                      <a:pt x="294" y="726"/>
                      <a:pt x="294" y="726"/>
                    </a:cubicBezTo>
                    <a:cubicBezTo>
                      <a:pt x="231" y="767"/>
                      <a:pt x="231" y="767"/>
                      <a:pt x="231" y="767"/>
                    </a:cubicBezTo>
                    <a:cubicBezTo>
                      <a:pt x="221" y="964"/>
                      <a:pt x="140" y="1148"/>
                      <a:pt x="0" y="1288"/>
                    </a:cubicBezTo>
                    <a:cubicBezTo>
                      <a:pt x="164" y="1453"/>
                      <a:pt x="164" y="1453"/>
                      <a:pt x="164" y="1453"/>
                    </a:cubicBezTo>
                    <a:cubicBezTo>
                      <a:pt x="365" y="1252"/>
                      <a:pt x="465" y="989"/>
                      <a:pt x="465" y="726"/>
                    </a:cubicBezTo>
                    <a:close/>
                  </a:path>
                </a:pathLst>
              </a:custGeom>
              <a:solidFill>
                <a:srgbClr val="00BF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noProof="0" dirty="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0A5B126F-B078-43B4-BDF9-FC4C5E14D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773" y="2221273"/>
                <a:ext cx="2501176" cy="802739"/>
              </a:xfrm>
              <a:custGeom>
                <a:avLst/>
                <a:gdLst>
                  <a:gd name="T0" fmla="*/ 726 w 1452"/>
                  <a:gd name="T1" fmla="*/ 0 h 466"/>
                  <a:gd name="T2" fmla="*/ 0 w 1452"/>
                  <a:gd name="T3" fmla="*/ 301 h 466"/>
                  <a:gd name="T4" fmla="*/ 165 w 1452"/>
                  <a:gd name="T5" fmla="*/ 466 h 466"/>
                  <a:gd name="T6" fmla="*/ 165 w 1452"/>
                  <a:gd name="T7" fmla="*/ 466 h 466"/>
                  <a:gd name="T8" fmla="*/ 685 w 1452"/>
                  <a:gd name="T9" fmla="*/ 234 h 466"/>
                  <a:gd name="T10" fmla="*/ 726 w 1452"/>
                  <a:gd name="T11" fmla="*/ 172 h 466"/>
                  <a:gd name="T12" fmla="*/ 767 w 1452"/>
                  <a:gd name="T13" fmla="*/ 234 h 466"/>
                  <a:gd name="T14" fmla="*/ 1288 w 1452"/>
                  <a:gd name="T15" fmla="*/ 466 h 466"/>
                  <a:gd name="T16" fmla="*/ 1288 w 1452"/>
                  <a:gd name="T17" fmla="*/ 466 h 466"/>
                  <a:gd name="T18" fmla="*/ 1452 w 1452"/>
                  <a:gd name="T19" fmla="*/ 301 h 466"/>
                  <a:gd name="T20" fmla="*/ 726 w 1452"/>
                  <a:gd name="T2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2" h="466">
                    <a:moveTo>
                      <a:pt x="726" y="0"/>
                    </a:moveTo>
                    <a:cubicBezTo>
                      <a:pt x="443" y="0"/>
                      <a:pt x="186" y="115"/>
                      <a:pt x="0" y="301"/>
                    </a:cubicBezTo>
                    <a:cubicBezTo>
                      <a:pt x="165" y="466"/>
                      <a:pt x="165" y="466"/>
                      <a:pt x="165" y="466"/>
                    </a:cubicBezTo>
                    <a:cubicBezTo>
                      <a:pt x="165" y="466"/>
                      <a:pt x="165" y="466"/>
                      <a:pt x="165" y="466"/>
                    </a:cubicBezTo>
                    <a:cubicBezTo>
                      <a:pt x="305" y="326"/>
                      <a:pt x="489" y="244"/>
                      <a:pt x="685" y="234"/>
                    </a:cubicBezTo>
                    <a:cubicBezTo>
                      <a:pt x="726" y="172"/>
                      <a:pt x="726" y="172"/>
                      <a:pt x="726" y="172"/>
                    </a:cubicBezTo>
                    <a:cubicBezTo>
                      <a:pt x="767" y="234"/>
                      <a:pt x="767" y="234"/>
                      <a:pt x="767" y="234"/>
                    </a:cubicBezTo>
                    <a:cubicBezTo>
                      <a:pt x="964" y="244"/>
                      <a:pt x="1147" y="326"/>
                      <a:pt x="1288" y="466"/>
                    </a:cubicBezTo>
                    <a:cubicBezTo>
                      <a:pt x="1288" y="466"/>
                      <a:pt x="1288" y="466"/>
                      <a:pt x="1288" y="466"/>
                    </a:cubicBezTo>
                    <a:cubicBezTo>
                      <a:pt x="1452" y="301"/>
                      <a:pt x="1452" y="301"/>
                      <a:pt x="1452" y="301"/>
                    </a:cubicBezTo>
                    <a:cubicBezTo>
                      <a:pt x="1252" y="101"/>
                      <a:pt x="989" y="0"/>
                      <a:pt x="726" y="0"/>
                    </a:cubicBezTo>
                    <a:close/>
                  </a:path>
                </a:pathLst>
              </a:custGeom>
              <a:solidFill>
                <a:srgbClr val="0030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noProof="0" dirty="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3677E0D-E0A3-4306-97E7-8077C0CD4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384" y="2739663"/>
                <a:ext cx="802739" cy="2503363"/>
              </a:xfrm>
              <a:custGeom>
                <a:avLst/>
                <a:gdLst>
                  <a:gd name="T0" fmla="*/ 172 w 466"/>
                  <a:gd name="T1" fmla="*/ 726 h 1453"/>
                  <a:gd name="T2" fmla="*/ 234 w 466"/>
                  <a:gd name="T3" fmla="*/ 686 h 1453"/>
                  <a:gd name="T4" fmla="*/ 466 w 466"/>
                  <a:gd name="T5" fmla="*/ 165 h 1453"/>
                  <a:gd name="T6" fmla="*/ 301 w 466"/>
                  <a:gd name="T7" fmla="*/ 0 h 1453"/>
                  <a:gd name="T8" fmla="*/ 0 w 466"/>
                  <a:gd name="T9" fmla="*/ 726 h 1453"/>
                  <a:gd name="T10" fmla="*/ 0 w 466"/>
                  <a:gd name="T11" fmla="*/ 726 h 1453"/>
                  <a:gd name="T12" fmla="*/ 301 w 466"/>
                  <a:gd name="T13" fmla="*/ 1453 h 1453"/>
                  <a:gd name="T14" fmla="*/ 466 w 466"/>
                  <a:gd name="T15" fmla="*/ 1288 h 1453"/>
                  <a:gd name="T16" fmla="*/ 234 w 466"/>
                  <a:gd name="T17" fmla="*/ 767 h 1453"/>
                  <a:gd name="T18" fmla="*/ 172 w 466"/>
                  <a:gd name="T19" fmla="*/ 7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6" h="1453">
                    <a:moveTo>
                      <a:pt x="172" y="726"/>
                    </a:moveTo>
                    <a:cubicBezTo>
                      <a:pt x="234" y="686"/>
                      <a:pt x="234" y="686"/>
                      <a:pt x="234" y="686"/>
                    </a:cubicBezTo>
                    <a:cubicBezTo>
                      <a:pt x="244" y="489"/>
                      <a:pt x="325" y="305"/>
                      <a:pt x="466" y="165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100" y="201"/>
                      <a:pt x="0" y="464"/>
                      <a:pt x="0" y="726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0" y="1010"/>
                      <a:pt x="115" y="1267"/>
                      <a:pt x="301" y="1453"/>
                    </a:cubicBezTo>
                    <a:cubicBezTo>
                      <a:pt x="466" y="1288"/>
                      <a:pt x="466" y="1288"/>
                      <a:pt x="466" y="1288"/>
                    </a:cubicBezTo>
                    <a:cubicBezTo>
                      <a:pt x="325" y="1148"/>
                      <a:pt x="244" y="964"/>
                      <a:pt x="234" y="767"/>
                    </a:cubicBezTo>
                    <a:lnTo>
                      <a:pt x="172" y="7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noProof="0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BEABA-DA7E-C934-82F1-FAA8E32FFDD8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403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F1524BA-6917-FD06-98F5-8F383E53D882}"/>
              </a:ext>
            </a:extLst>
          </p:cNvPr>
          <p:cNvSpPr/>
          <p:nvPr/>
        </p:nvSpPr>
        <p:spPr>
          <a:xfrm>
            <a:off x="5407748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60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4">
            <a:extLst>
              <a:ext uri="{FF2B5EF4-FFF2-40B4-BE49-F238E27FC236}">
                <a16:creationId xmlns:a16="http://schemas.microsoft.com/office/drawing/2014/main" id="{51F69E60-4D4C-E977-AE28-9D517F9633CC}"/>
              </a:ext>
            </a:extLst>
          </p:cNvPr>
          <p:cNvSpPr/>
          <p:nvPr/>
        </p:nvSpPr>
        <p:spPr>
          <a:xfrm>
            <a:off x="1" y="1"/>
            <a:ext cx="5773958" cy="6858000"/>
          </a:xfrm>
          <a:prstGeom prst="rect">
            <a:avLst/>
          </a:prstGeom>
          <a:solidFill>
            <a:srgbClr val="003057"/>
          </a:solidFill>
          <a:ln>
            <a:noFill/>
          </a:ln>
          <a:effectLst>
            <a:outerShdw blurRad="1016000" dist="7112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noProof="0" dirty="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0573E02-4D40-225B-E000-598009D681F2}"/>
              </a:ext>
            </a:extLst>
          </p:cNvPr>
          <p:cNvGrpSpPr/>
          <p:nvPr/>
        </p:nvGrpSpPr>
        <p:grpSpPr>
          <a:xfrm>
            <a:off x="6653561" y="1224263"/>
            <a:ext cx="4860925" cy="4534154"/>
            <a:chOff x="6096000" y="1224263"/>
            <a:chExt cx="4860925" cy="4534154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31A51CF4-F00A-2564-6850-3F56D367C1CE}"/>
                </a:ext>
              </a:extLst>
            </p:cNvPr>
            <p:cNvGrpSpPr/>
            <p:nvPr/>
          </p:nvGrpSpPr>
          <p:grpSpPr>
            <a:xfrm>
              <a:off x="6096000" y="1224263"/>
              <a:ext cx="4860925" cy="4148016"/>
              <a:chOff x="6096000" y="1194779"/>
              <a:chExt cx="4860925" cy="4148016"/>
            </a:xfrm>
          </p:grpSpPr>
          <p:cxnSp>
            <p:nvCxnSpPr>
              <p:cNvPr id="27" name="Straight Connector 2">
                <a:extLst>
                  <a:ext uri="{FF2B5EF4-FFF2-40B4-BE49-F238E27FC236}">
                    <a16:creationId xmlns:a16="http://schemas.microsoft.com/office/drawing/2014/main" id="{5271B1DB-D7FB-9C98-C901-C4C8562E2AEE}"/>
                  </a:ext>
                </a:extLst>
              </p:cNvPr>
              <p:cNvCxnSpPr/>
              <p:nvPr/>
            </p:nvCxnSpPr>
            <p:spPr>
              <a:xfrm>
                <a:off x="6096000" y="4513191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">
                <a:extLst>
                  <a:ext uri="{FF2B5EF4-FFF2-40B4-BE49-F238E27FC236}">
                    <a16:creationId xmlns:a16="http://schemas.microsoft.com/office/drawing/2014/main" id="{5CD73F47-475C-6768-8AFD-9014F6661A62}"/>
                  </a:ext>
                </a:extLst>
              </p:cNvPr>
              <p:cNvCxnSpPr/>
              <p:nvPr/>
            </p:nvCxnSpPr>
            <p:spPr>
              <a:xfrm>
                <a:off x="6102413" y="3683588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4">
                <a:extLst>
                  <a:ext uri="{FF2B5EF4-FFF2-40B4-BE49-F238E27FC236}">
                    <a16:creationId xmlns:a16="http://schemas.microsoft.com/office/drawing/2014/main" id="{820161E7-89FA-E113-FE0E-BFB6E0131EB3}"/>
                  </a:ext>
                </a:extLst>
              </p:cNvPr>
              <p:cNvCxnSpPr/>
              <p:nvPr/>
            </p:nvCxnSpPr>
            <p:spPr>
              <a:xfrm>
                <a:off x="6108826" y="2853985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">
                <a:extLst>
                  <a:ext uri="{FF2B5EF4-FFF2-40B4-BE49-F238E27FC236}">
                    <a16:creationId xmlns:a16="http://schemas.microsoft.com/office/drawing/2014/main" id="{30FD231C-5449-4D68-0EC6-B4C94C725C0F}"/>
                  </a:ext>
                </a:extLst>
              </p:cNvPr>
              <p:cNvCxnSpPr/>
              <p:nvPr/>
            </p:nvCxnSpPr>
            <p:spPr>
              <a:xfrm>
                <a:off x="6115239" y="2024382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7">
                <a:extLst>
                  <a:ext uri="{FF2B5EF4-FFF2-40B4-BE49-F238E27FC236}">
                    <a16:creationId xmlns:a16="http://schemas.microsoft.com/office/drawing/2014/main" id="{0DB84E58-C106-0566-8A6E-8792D4B6C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1652" y="5342795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8">
                <a:extLst>
                  <a:ext uri="{FF2B5EF4-FFF2-40B4-BE49-F238E27FC236}">
                    <a16:creationId xmlns:a16="http://schemas.microsoft.com/office/drawing/2014/main" id="{6F11DFFC-95CC-C3C6-FE9F-E6D228B3F955}"/>
                  </a:ext>
                </a:extLst>
              </p:cNvPr>
              <p:cNvCxnSpPr/>
              <p:nvPr/>
            </p:nvCxnSpPr>
            <p:spPr>
              <a:xfrm>
                <a:off x="6128064" y="1194779"/>
                <a:ext cx="4828861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">
              <a:extLst>
                <a:ext uri="{FF2B5EF4-FFF2-40B4-BE49-F238E27FC236}">
                  <a16:creationId xmlns:a16="http://schemas.microsoft.com/office/drawing/2014/main" id="{1CE6D173-7453-CBA5-E3DF-C1D2F78384D2}"/>
                </a:ext>
              </a:extLst>
            </p:cNvPr>
            <p:cNvGrpSpPr/>
            <p:nvPr/>
          </p:nvGrpSpPr>
          <p:grpSpPr>
            <a:xfrm>
              <a:off x="6493430" y="5448139"/>
              <a:ext cx="4261368" cy="310278"/>
              <a:chOff x="6493430" y="5448139"/>
              <a:chExt cx="4261368" cy="310278"/>
            </a:xfrm>
          </p:grpSpPr>
          <p:sp>
            <p:nvSpPr>
              <p:cNvPr id="23" name="TextBox 41">
                <a:extLst>
                  <a:ext uri="{FF2B5EF4-FFF2-40B4-BE49-F238E27FC236}">
                    <a16:creationId xmlns:a16="http://schemas.microsoft.com/office/drawing/2014/main" id="{2DFF35F2-F986-58B8-88F0-DD4ADC015E7C}"/>
                  </a:ext>
                </a:extLst>
              </p:cNvPr>
              <p:cNvSpPr txBox="1"/>
              <p:nvPr/>
            </p:nvSpPr>
            <p:spPr>
              <a:xfrm>
                <a:off x="6493430" y="5448139"/>
                <a:ext cx="708212" cy="310278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s-ES_tradnl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Agosto</a:t>
                </a:r>
              </a:p>
            </p:txBody>
          </p:sp>
          <p:sp>
            <p:nvSpPr>
              <p:cNvPr id="24" name="TextBox 42">
                <a:extLst>
                  <a:ext uri="{FF2B5EF4-FFF2-40B4-BE49-F238E27FC236}">
                    <a16:creationId xmlns:a16="http://schemas.microsoft.com/office/drawing/2014/main" id="{08717AA7-11FA-6020-32EC-2547D2762759}"/>
                  </a:ext>
                </a:extLst>
              </p:cNvPr>
              <p:cNvSpPr txBox="1"/>
              <p:nvPr/>
            </p:nvSpPr>
            <p:spPr>
              <a:xfrm>
                <a:off x="7391146" y="5448139"/>
                <a:ext cx="1119284" cy="307392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s-ES_tradnl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Septiembre</a:t>
                </a:r>
              </a:p>
            </p:txBody>
          </p:sp>
          <p:sp>
            <p:nvSpPr>
              <p:cNvPr id="25" name="TextBox 47">
                <a:extLst>
                  <a:ext uri="{FF2B5EF4-FFF2-40B4-BE49-F238E27FC236}">
                    <a16:creationId xmlns:a16="http://schemas.microsoft.com/office/drawing/2014/main" id="{1415F2B6-25AA-52B8-2D6A-A575D7627437}"/>
                  </a:ext>
                </a:extLst>
              </p:cNvPr>
              <p:cNvSpPr txBox="1"/>
              <p:nvPr/>
            </p:nvSpPr>
            <p:spPr>
              <a:xfrm>
                <a:off x="8699934" y="5448139"/>
                <a:ext cx="889421" cy="307392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s-ES_tradnl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Octubre</a:t>
                </a:r>
              </a:p>
            </p:txBody>
          </p:sp>
          <p:sp>
            <p:nvSpPr>
              <p:cNvPr id="26" name="TextBox 48">
                <a:extLst>
                  <a:ext uri="{FF2B5EF4-FFF2-40B4-BE49-F238E27FC236}">
                    <a16:creationId xmlns:a16="http://schemas.microsoft.com/office/drawing/2014/main" id="{D172EAFA-470D-A4CE-35AF-305492084426}"/>
                  </a:ext>
                </a:extLst>
              </p:cNvPr>
              <p:cNvSpPr txBox="1"/>
              <p:nvPr/>
            </p:nvSpPr>
            <p:spPr>
              <a:xfrm>
                <a:off x="9778859" y="5448139"/>
                <a:ext cx="975939" cy="307392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s-ES_tradnl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t" panose="02000000000000000000" pitchFamily="2" charset="0"/>
                    <a:cs typeface="Arial" panose="020B0604020202020204" pitchFamily="34" charset="0"/>
                  </a:rPr>
                  <a:t>Noviembre</a:t>
                </a:r>
              </a:p>
            </p:txBody>
          </p:sp>
        </p:grpSp>
      </p:grpSp>
      <p:sp>
        <p:nvSpPr>
          <p:cNvPr id="35" name="Rectangle: Rounded Corners 10">
            <a:extLst>
              <a:ext uri="{FF2B5EF4-FFF2-40B4-BE49-F238E27FC236}">
                <a16:creationId xmlns:a16="http://schemas.microsoft.com/office/drawing/2014/main" id="{9FD631D6-7005-6AEF-0E5A-46B862C0A0B3}"/>
              </a:ext>
            </a:extLst>
          </p:cNvPr>
          <p:cNvSpPr/>
          <p:nvPr/>
        </p:nvSpPr>
        <p:spPr>
          <a:xfrm>
            <a:off x="8170276" y="2880634"/>
            <a:ext cx="708212" cy="2491646"/>
          </a:xfrm>
          <a:prstGeom prst="roundRect">
            <a:avLst>
              <a:gd name="adj" fmla="val 2881"/>
            </a:avLst>
          </a:prstGeom>
          <a:solidFill>
            <a:srgbClr val="0898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s-ES_tradnl" sz="1400" b="1" noProof="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0FB72D39-6EB4-B16C-346A-CB2766E0BF91}"/>
              </a:ext>
            </a:extLst>
          </p:cNvPr>
          <p:cNvSpPr/>
          <p:nvPr/>
        </p:nvSpPr>
        <p:spPr>
          <a:xfrm>
            <a:off x="9289560" y="3713072"/>
            <a:ext cx="708212" cy="1659207"/>
          </a:xfrm>
          <a:prstGeom prst="roundRect">
            <a:avLst>
              <a:gd name="adj" fmla="val 2881"/>
            </a:avLst>
          </a:prstGeom>
          <a:solidFill>
            <a:srgbClr val="0898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s-ES_tradnl" sz="1400" b="1" noProof="0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12">
            <a:extLst>
              <a:ext uri="{FF2B5EF4-FFF2-40B4-BE49-F238E27FC236}">
                <a16:creationId xmlns:a16="http://schemas.microsoft.com/office/drawing/2014/main" id="{602507AC-0B0A-AD0C-3AAB-1621426335BE}"/>
              </a:ext>
            </a:extLst>
          </p:cNvPr>
          <p:cNvSpPr/>
          <p:nvPr/>
        </p:nvSpPr>
        <p:spPr>
          <a:xfrm>
            <a:off x="10408843" y="1663025"/>
            <a:ext cx="708212" cy="3709254"/>
          </a:xfrm>
          <a:prstGeom prst="roundRect">
            <a:avLst>
              <a:gd name="adj" fmla="val 2881"/>
            </a:avLst>
          </a:prstGeom>
          <a:solidFill>
            <a:srgbClr val="0898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s-ES_tradnl" sz="1400" b="1" noProof="0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9">
            <a:extLst>
              <a:ext uri="{FF2B5EF4-FFF2-40B4-BE49-F238E27FC236}">
                <a16:creationId xmlns:a16="http://schemas.microsoft.com/office/drawing/2014/main" id="{83D86CBF-969D-0141-F4EA-7DE5B9DCCCEB}"/>
              </a:ext>
            </a:extLst>
          </p:cNvPr>
          <p:cNvSpPr/>
          <p:nvPr/>
        </p:nvSpPr>
        <p:spPr>
          <a:xfrm>
            <a:off x="7050992" y="5003852"/>
            <a:ext cx="708212" cy="368428"/>
          </a:xfrm>
          <a:prstGeom prst="roundRect">
            <a:avLst>
              <a:gd name="adj" fmla="val 5320"/>
            </a:avLst>
          </a:prstGeom>
          <a:solidFill>
            <a:srgbClr val="0898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s-ES_tradnl" sz="1400" b="1" noProof="0" dirty="0">
              <a:solidFill>
                <a:schemeClr val="tx1"/>
              </a:solidFill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2732C4A6-46F1-D187-AB2B-A8394F8CC010}"/>
              </a:ext>
            </a:extLst>
          </p:cNvPr>
          <p:cNvSpPr txBox="1"/>
          <p:nvPr/>
        </p:nvSpPr>
        <p:spPr>
          <a:xfrm>
            <a:off x="985434" y="2743502"/>
            <a:ext cx="3984136" cy="293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asperiores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doloribus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es-ES_tradnl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F1F23E-935B-9DEA-6862-6F5F218B08F7}"/>
              </a:ext>
            </a:extLst>
          </p:cNvPr>
          <p:cNvSpPr txBox="1"/>
          <p:nvPr/>
        </p:nvSpPr>
        <p:spPr>
          <a:xfrm>
            <a:off x="6975604" y="4627369"/>
            <a:ext cx="708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EDA709-B330-7685-1C14-2E6BA1ED4694}"/>
              </a:ext>
            </a:extLst>
          </p:cNvPr>
          <p:cNvSpPr txBox="1"/>
          <p:nvPr/>
        </p:nvSpPr>
        <p:spPr>
          <a:xfrm>
            <a:off x="8171358" y="2456925"/>
            <a:ext cx="708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87357F-AEFA-D526-105B-F14E64D8BBBA}"/>
              </a:ext>
            </a:extLst>
          </p:cNvPr>
          <p:cNvSpPr txBox="1"/>
          <p:nvPr/>
        </p:nvSpPr>
        <p:spPr>
          <a:xfrm>
            <a:off x="9296774" y="3290938"/>
            <a:ext cx="708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D8F12A-3F71-6912-08A6-CB718AE8F56C}"/>
              </a:ext>
            </a:extLst>
          </p:cNvPr>
          <p:cNvSpPr txBox="1"/>
          <p:nvPr/>
        </p:nvSpPr>
        <p:spPr>
          <a:xfrm>
            <a:off x="10442286" y="1251123"/>
            <a:ext cx="708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A97A50-0809-E568-A9B3-D936CCD8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6" y="4585657"/>
            <a:ext cx="197200" cy="203235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7184155-88DE-264F-615C-E9D1E0D80CA8}"/>
              </a:ext>
            </a:extLst>
          </p:cNvPr>
          <p:cNvSpPr txBox="1">
            <a:spLocks/>
          </p:cNvSpPr>
          <p:nvPr/>
        </p:nvSpPr>
        <p:spPr>
          <a:xfrm>
            <a:off x="955267" y="1182295"/>
            <a:ext cx="2673926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AC2E93E-13CB-62E9-490A-5A9655DBADBA}"/>
              </a:ext>
            </a:extLst>
          </p:cNvPr>
          <p:cNvSpPr/>
          <p:nvPr/>
        </p:nvSpPr>
        <p:spPr>
          <a:xfrm>
            <a:off x="1054186" y="2055271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49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0">
            <a:extLst>
              <a:ext uri="{FF2B5EF4-FFF2-40B4-BE49-F238E27FC236}">
                <a16:creationId xmlns:a16="http://schemas.microsoft.com/office/drawing/2014/main" id="{81597717-D361-3F4E-A9E5-9FFE4B7D886E}"/>
              </a:ext>
            </a:extLst>
          </p:cNvPr>
          <p:cNvSpPr txBox="1"/>
          <p:nvPr/>
        </p:nvSpPr>
        <p:spPr>
          <a:xfrm>
            <a:off x="3716051" y="2644170"/>
            <a:ext cx="7565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que cada uno de los elementos (textos, imágenes, iconos, gráficas, mapas, etc.) se muestran únicamente como referencia, por lo tanto,</a:t>
            </a: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pueden ser editados según lo requieras.</a:t>
            </a:r>
            <a:endParaRPr lang="es-ES_tradnl" sz="2400" b="1" noProof="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D11AE85-1D5B-7041-A2E6-80EECC337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044" y="2188981"/>
            <a:ext cx="2260901" cy="22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8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EDD390AA-1273-59DB-96FD-97B7455F3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66612"/>
              </p:ext>
            </p:extLst>
          </p:nvPr>
        </p:nvGraphicFramePr>
        <p:xfrm>
          <a:off x="1506537" y="2890568"/>
          <a:ext cx="9178925" cy="306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13">
            <a:extLst>
              <a:ext uri="{FF2B5EF4-FFF2-40B4-BE49-F238E27FC236}">
                <a16:creationId xmlns:a16="http://schemas.microsoft.com/office/drawing/2014/main" id="{40D0BFD3-7354-C505-1058-3AF206A3353A}"/>
              </a:ext>
            </a:extLst>
          </p:cNvPr>
          <p:cNvSpPr txBox="1"/>
          <p:nvPr/>
        </p:nvSpPr>
        <p:spPr>
          <a:xfrm>
            <a:off x="984614" y="1704659"/>
            <a:ext cx="9324700" cy="7750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b="0" i="0" noProof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asperiores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1" noProof="0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b="1" noProof="0" dirty="0">
              <a:solidFill>
                <a:schemeClr val="bg1"/>
              </a:solidFill>
              <a:highlight>
                <a:srgbClr val="00BFB3"/>
              </a:highlight>
              <a:latin typeface="Arial" panose="020B0604020202020204" pitchFamily="34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A04290-08D4-9D35-4C9D-570B91A20B09}"/>
              </a:ext>
            </a:extLst>
          </p:cNvPr>
          <p:cNvSpPr txBox="1"/>
          <p:nvPr/>
        </p:nvSpPr>
        <p:spPr>
          <a:xfrm>
            <a:off x="4057479" y="4131780"/>
            <a:ext cx="88927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ES_tradnl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9B0003-5007-5111-01B8-233F33A3007F}"/>
              </a:ext>
            </a:extLst>
          </p:cNvPr>
          <p:cNvSpPr txBox="1"/>
          <p:nvPr/>
        </p:nvSpPr>
        <p:spPr>
          <a:xfrm>
            <a:off x="7826592" y="3235101"/>
            <a:ext cx="88927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ES_tradnl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rPr>
              <a:t>52%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6E3D36-D6D0-0F7A-9A5C-95D961943AD0}"/>
              </a:ext>
            </a:extLst>
          </p:cNvPr>
          <p:cNvSpPr txBox="1"/>
          <p:nvPr/>
        </p:nvSpPr>
        <p:spPr>
          <a:xfrm>
            <a:off x="9934246" y="3429000"/>
            <a:ext cx="88927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ES_tradnl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B111892-CCAC-4C79-2185-13E0480932EA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E576C6E-C8B6-2D41-1AF5-770CC5684325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35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5D54D-D428-01FB-FE9F-57F9B454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61;p17">
            <a:extLst>
              <a:ext uri="{FF2B5EF4-FFF2-40B4-BE49-F238E27FC236}">
                <a16:creationId xmlns:a16="http://schemas.microsoft.com/office/drawing/2014/main" id="{240C8BE7-DA9C-0D59-DF9D-24E512620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938979"/>
              </p:ext>
            </p:extLst>
          </p:nvPr>
        </p:nvGraphicFramePr>
        <p:xfrm>
          <a:off x="1054186" y="1884365"/>
          <a:ext cx="9974033" cy="36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1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85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3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5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2025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ENE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FEB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MAR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ABR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MAY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JUN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JUL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AGO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SEPT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OCT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NOV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900" b="0" u="none" strike="noStrike" cap="none" noProof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DIC</a:t>
                      </a:r>
                      <a:endParaRPr lang="es-ES_tradnl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2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DATOS 1</a:t>
                      </a:r>
                      <a:endParaRPr lang="es-ES_tradnl" sz="11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2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Poppins"/>
                        <a:buNone/>
                      </a:pPr>
                      <a:r>
                        <a:rPr lang="es-ES_tradnl" sz="1100" b="0" i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DATOS 2</a:t>
                      </a:r>
                      <a:endParaRPr lang="es-ES_tradnl" sz="11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2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Poppins"/>
                        <a:buNone/>
                      </a:pPr>
                      <a:r>
                        <a:rPr lang="es-ES_tradnl" sz="1100" b="0" i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DATOS 3</a:t>
                      </a:r>
                      <a:endParaRPr lang="es-ES_tradnl" sz="11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2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Poppins"/>
                        <a:buNone/>
                      </a:pPr>
                      <a:r>
                        <a:rPr lang="es-ES_tradnl" sz="1100" b="0" i="0" u="none" strike="noStrike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DATOS 4</a:t>
                      </a:r>
                      <a:endParaRPr lang="es-ES_tradnl" sz="11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400" u="none" strike="noStrike" cap="none" noProof="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7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Google Shape;62;p17">
            <a:extLst>
              <a:ext uri="{FF2B5EF4-FFF2-40B4-BE49-F238E27FC236}">
                <a16:creationId xmlns:a16="http://schemas.microsoft.com/office/drawing/2014/main" id="{86ABFC08-0381-5D7C-D147-2BFE88074FE2}"/>
              </a:ext>
            </a:extLst>
          </p:cNvPr>
          <p:cNvCxnSpPr>
            <a:cxnSpLocks/>
          </p:cNvCxnSpPr>
          <p:nvPr/>
        </p:nvCxnSpPr>
        <p:spPr>
          <a:xfrm>
            <a:off x="5256105" y="3735888"/>
            <a:ext cx="2143427" cy="0"/>
          </a:xfrm>
          <a:prstGeom prst="straightConnector1">
            <a:avLst/>
          </a:prstGeom>
          <a:noFill/>
          <a:ln w="31750" cap="flat" cmpd="sng">
            <a:solidFill>
              <a:schemeClr val="bg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5" name="Google Shape;63;p17">
            <a:extLst>
              <a:ext uri="{FF2B5EF4-FFF2-40B4-BE49-F238E27FC236}">
                <a16:creationId xmlns:a16="http://schemas.microsoft.com/office/drawing/2014/main" id="{2E6AF34D-4427-0E1B-D976-9DD2C79DB3BF}"/>
              </a:ext>
            </a:extLst>
          </p:cNvPr>
          <p:cNvCxnSpPr>
            <a:cxnSpLocks/>
          </p:cNvCxnSpPr>
          <p:nvPr/>
        </p:nvCxnSpPr>
        <p:spPr>
          <a:xfrm>
            <a:off x="7483268" y="4474034"/>
            <a:ext cx="1064722" cy="0"/>
          </a:xfrm>
          <a:prstGeom prst="straightConnector1">
            <a:avLst/>
          </a:prstGeom>
          <a:noFill/>
          <a:ln w="31750" cap="flat" cmpd="sng">
            <a:solidFill>
              <a:schemeClr val="bg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04433EE-C071-4AA8-5E6E-737539CCA02D}"/>
              </a:ext>
            </a:extLst>
          </p:cNvPr>
          <p:cNvSpPr txBox="1"/>
          <p:nvPr/>
        </p:nvSpPr>
        <p:spPr>
          <a:xfrm>
            <a:off x="985484" y="133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 de cronograma</a:t>
            </a:r>
            <a:endParaRPr lang="es-ES_tradnl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271BC46-1FDE-136A-F244-0DA7E81CCB44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9E834F-ABFB-83EF-C538-7E8F7DCAB2DC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18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C908E-E871-72C4-7687-3C7FD63B3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">
            <a:extLst>
              <a:ext uri="{FF2B5EF4-FFF2-40B4-BE49-F238E27FC236}">
                <a16:creationId xmlns:a16="http://schemas.microsoft.com/office/drawing/2014/main" id="{128E96FA-9BAB-E019-E734-54AC896775AE}"/>
              </a:ext>
            </a:extLst>
          </p:cNvPr>
          <p:cNvSpPr/>
          <p:nvPr/>
        </p:nvSpPr>
        <p:spPr bwMode="auto">
          <a:xfrm>
            <a:off x="2240765" y="2187317"/>
            <a:ext cx="1903687" cy="3760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400" b="1" noProof="0" dirty="0">
              <a:solidFill>
                <a:schemeClr val="bg1"/>
              </a:solidFill>
            </a:endParaRPr>
          </a:p>
        </p:txBody>
      </p:sp>
      <p:sp>
        <p:nvSpPr>
          <p:cNvPr id="21" name="Rectangle 204">
            <a:extLst>
              <a:ext uri="{FF2B5EF4-FFF2-40B4-BE49-F238E27FC236}">
                <a16:creationId xmlns:a16="http://schemas.microsoft.com/office/drawing/2014/main" id="{6F5EB5A2-1429-79BD-9B94-27A46D5E05E2}"/>
              </a:ext>
            </a:extLst>
          </p:cNvPr>
          <p:cNvSpPr/>
          <p:nvPr/>
        </p:nvSpPr>
        <p:spPr bwMode="auto">
          <a:xfrm>
            <a:off x="6190495" y="2187317"/>
            <a:ext cx="1903691" cy="3760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400" b="1" noProof="0" dirty="0">
              <a:solidFill>
                <a:schemeClr val="bg1"/>
              </a:solidFill>
            </a:endParaRPr>
          </a:p>
        </p:txBody>
      </p:sp>
      <p:sp>
        <p:nvSpPr>
          <p:cNvPr id="22" name="Rectangle 206">
            <a:extLst>
              <a:ext uri="{FF2B5EF4-FFF2-40B4-BE49-F238E27FC236}">
                <a16:creationId xmlns:a16="http://schemas.microsoft.com/office/drawing/2014/main" id="{F301A3A2-50B2-6B4F-2D3C-EAAA3B7A619B}"/>
              </a:ext>
            </a:extLst>
          </p:cNvPr>
          <p:cNvSpPr/>
          <p:nvPr/>
        </p:nvSpPr>
        <p:spPr bwMode="auto">
          <a:xfrm>
            <a:off x="8165365" y="2187317"/>
            <a:ext cx="1903687" cy="376098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400" b="1" noProof="0" dirty="0">
              <a:solidFill>
                <a:schemeClr val="bg1"/>
              </a:solidFill>
            </a:endParaRPr>
          </a:p>
        </p:txBody>
      </p:sp>
      <p:sp>
        <p:nvSpPr>
          <p:cNvPr id="23" name="Rectangle 203">
            <a:extLst>
              <a:ext uri="{FF2B5EF4-FFF2-40B4-BE49-F238E27FC236}">
                <a16:creationId xmlns:a16="http://schemas.microsoft.com/office/drawing/2014/main" id="{041212DA-7535-7802-90FB-8BA84F461226}"/>
              </a:ext>
            </a:extLst>
          </p:cNvPr>
          <p:cNvSpPr/>
          <p:nvPr/>
        </p:nvSpPr>
        <p:spPr bwMode="auto">
          <a:xfrm>
            <a:off x="4210280" y="2187317"/>
            <a:ext cx="1909041" cy="376098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400" b="1" noProof="0" dirty="0">
              <a:solidFill>
                <a:schemeClr val="bg1"/>
              </a:solidFill>
            </a:endParaRPr>
          </a:p>
        </p:txBody>
      </p:sp>
      <p:sp>
        <p:nvSpPr>
          <p:cNvPr id="24" name="Rectangle 205">
            <a:extLst>
              <a:ext uri="{FF2B5EF4-FFF2-40B4-BE49-F238E27FC236}">
                <a16:creationId xmlns:a16="http://schemas.microsoft.com/office/drawing/2014/main" id="{7A7245E0-044F-8DFA-A51C-8A4E3ED5EB88}"/>
              </a:ext>
            </a:extLst>
          </p:cNvPr>
          <p:cNvSpPr/>
          <p:nvPr/>
        </p:nvSpPr>
        <p:spPr bwMode="auto">
          <a:xfrm>
            <a:off x="10140233" y="2187317"/>
            <a:ext cx="916253" cy="3760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400" b="1" noProof="0" dirty="0">
              <a:solidFill>
                <a:schemeClr val="bg1"/>
              </a:solidFill>
            </a:endParaRP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F1190169-7430-E635-531A-C68A39DF2FEC}"/>
              </a:ext>
            </a:extLst>
          </p:cNvPr>
          <p:cNvSpPr/>
          <p:nvPr/>
        </p:nvSpPr>
        <p:spPr>
          <a:xfrm>
            <a:off x="1124320" y="2611031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1</a:t>
            </a:r>
          </a:p>
        </p:txBody>
      </p:sp>
      <p:cxnSp>
        <p:nvCxnSpPr>
          <p:cNvPr id="49" name="Straight Connector 30">
            <a:extLst>
              <a:ext uri="{FF2B5EF4-FFF2-40B4-BE49-F238E27FC236}">
                <a16:creationId xmlns:a16="http://schemas.microsoft.com/office/drawing/2014/main" id="{65F9B66D-FBEB-438F-8B5D-180B73305A56}"/>
              </a:ext>
            </a:extLst>
          </p:cNvPr>
          <p:cNvCxnSpPr>
            <a:cxnSpLocks/>
          </p:cNvCxnSpPr>
          <p:nvPr/>
        </p:nvCxnSpPr>
        <p:spPr>
          <a:xfrm>
            <a:off x="2240765" y="2718734"/>
            <a:ext cx="8815721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CD77DABD-4B72-04D6-3544-27DDA8ABD831}"/>
              </a:ext>
            </a:extLst>
          </p:cNvPr>
          <p:cNvSpPr/>
          <p:nvPr/>
        </p:nvSpPr>
        <p:spPr bwMode="auto">
          <a:xfrm>
            <a:off x="2539037" y="2627808"/>
            <a:ext cx="2089556" cy="181888"/>
          </a:xfrm>
          <a:prstGeom prst="roundRect">
            <a:avLst>
              <a:gd name="adj" fmla="val 33546"/>
            </a:avLst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2800" noProof="0" dirty="0"/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A7311ADE-0A5A-63E1-1BC0-1497359EA4F5}"/>
              </a:ext>
            </a:extLst>
          </p:cNvPr>
          <p:cNvSpPr/>
          <p:nvPr/>
        </p:nvSpPr>
        <p:spPr>
          <a:xfrm>
            <a:off x="3118583" y="2322189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días</a:t>
            </a:r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6D641342-61C6-50AD-DD6C-FE9885EAA100}"/>
              </a:ext>
            </a:extLst>
          </p:cNvPr>
          <p:cNvSpPr/>
          <p:nvPr/>
        </p:nvSpPr>
        <p:spPr bwMode="auto">
          <a:xfrm>
            <a:off x="2240765" y="1938092"/>
            <a:ext cx="916253" cy="249224"/>
          </a:xfrm>
          <a:prstGeom prst="rect">
            <a:avLst/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4454E797-8D69-6951-0D59-76F07E57C974}"/>
              </a:ext>
            </a:extLst>
          </p:cNvPr>
          <p:cNvSpPr/>
          <p:nvPr/>
        </p:nvSpPr>
        <p:spPr bwMode="auto">
          <a:xfrm>
            <a:off x="3228198" y="1938092"/>
            <a:ext cx="916253" cy="249224"/>
          </a:xfrm>
          <a:prstGeom prst="rect">
            <a:avLst/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0610BD36-1BE6-1899-B9F6-75FA129F3D89}"/>
              </a:ext>
            </a:extLst>
          </p:cNvPr>
          <p:cNvSpPr/>
          <p:nvPr/>
        </p:nvSpPr>
        <p:spPr bwMode="auto">
          <a:xfrm>
            <a:off x="4215631" y="1938092"/>
            <a:ext cx="916253" cy="249224"/>
          </a:xfrm>
          <a:prstGeom prst="rect">
            <a:avLst/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A5ED3E97-387D-06C6-5656-7A3B80A4EEA5}"/>
              </a:ext>
            </a:extLst>
          </p:cNvPr>
          <p:cNvSpPr/>
          <p:nvPr/>
        </p:nvSpPr>
        <p:spPr bwMode="auto">
          <a:xfrm>
            <a:off x="5203067" y="1938092"/>
            <a:ext cx="916253" cy="249224"/>
          </a:xfrm>
          <a:prstGeom prst="rect">
            <a:avLst/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Rectangle 39">
            <a:extLst>
              <a:ext uri="{FF2B5EF4-FFF2-40B4-BE49-F238E27FC236}">
                <a16:creationId xmlns:a16="http://schemas.microsoft.com/office/drawing/2014/main" id="{025ED59D-CC38-D714-8E08-215D01C497C1}"/>
              </a:ext>
            </a:extLst>
          </p:cNvPr>
          <p:cNvSpPr/>
          <p:nvPr/>
        </p:nvSpPr>
        <p:spPr bwMode="auto">
          <a:xfrm>
            <a:off x="6190500" y="1938092"/>
            <a:ext cx="916253" cy="249224"/>
          </a:xfrm>
          <a:prstGeom prst="rect">
            <a:avLst/>
          </a:prstGeom>
          <a:solidFill>
            <a:srgbClr val="967DFF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Rectangle 40">
            <a:extLst>
              <a:ext uri="{FF2B5EF4-FFF2-40B4-BE49-F238E27FC236}">
                <a16:creationId xmlns:a16="http://schemas.microsoft.com/office/drawing/2014/main" id="{ED06809A-953A-18B1-0098-49BF30C02E22}"/>
              </a:ext>
            </a:extLst>
          </p:cNvPr>
          <p:cNvSpPr/>
          <p:nvPr/>
        </p:nvSpPr>
        <p:spPr bwMode="auto">
          <a:xfrm>
            <a:off x="7177933" y="1938092"/>
            <a:ext cx="916253" cy="249224"/>
          </a:xfrm>
          <a:prstGeom prst="rect">
            <a:avLst/>
          </a:prstGeom>
          <a:solidFill>
            <a:srgbClr val="967DFF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E1344265-194D-393F-487B-9ABDD13B3F72}"/>
              </a:ext>
            </a:extLst>
          </p:cNvPr>
          <p:cNvSpPr/>
          <p:nvPr/>
        </p:nvSpPr>
        <p:spPr bwMode="auto">
          <a:xfrm>
            <a:off x="8165366" y="1938092"/>
            <a:ext cx="916253" cy="249224"/>
          </a:xfrm>
          <a:prstGeom prst="rect">
            <a:avLst/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7DB657A7-A64E-5655-0FED-6E6735A5DE0D}"/>
              </a:ext>
            </a:extLst>
          </p:cNvPr>
          <p:cNvSpPr/>
          <p:nvPr/>
        </p:nvSpPr>
        <p:spPr bwMode="auto">
          <a:xfrm>
            <a:off x="9152800" y="1938092"/>
            <a:ext cx="916253" cy="249224"/>
          </a:xfrm>
          <a:prstGeom prst="rect">
            <a:avLst/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10155718-C0D5-E988-26E7-705DF6EEAF9F}"/>
              </a:ext>
            </a:extLst>
          </p:cNvPr>
          <p:cNvSpPr/>
          <p:nvPr/>
        </p:nvSpPr>
        <p:spPr bwMode="auto">
          <a:xfrm>
            <a:off x="10140233" y="1938092"/>
            <a:ext cx="916253" cy="249224"/>
          </a:xfrm>
          <a:prstGeom prst="rect">
            <a:avLst/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ectangle 155">
            <a:extLst>
              <a:ext uri="{FF2B5EF4-FFF2-40B4-BE49-F238E27FC236}">
                <a16:creationId xmlns:a16="http://schemas.microsoft.com/office/drawing/2014/main" id="{40BE0BCE-E149-C0AB-88D6-B312C9E35857}"/>
              </a:ext>
            </a:extLst>
          </p:cNvPr>
          <p:cNvSpPr/>
          <p:nvPr/>
        </p:nvSpPr>
        <p:spPr>
          <a:xfrm>
            <a:off x="1124320" y="3341954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2</a:t>
            </a:r>
          </a:p>
        </p:txBody>
      </p:sp>
      <p:cxnSp>
        <p:nvCxnSpPr>
          <p:cNvPr id="62" name="Straight Connector 151">
            <a:extLst>
              <a:ext uri="{FF2B5EF4-FFF2-40B4-BE49-F238E27FC236}">
                <a16:creationId xmlns:a16="http://schemas.microsoft.com/office/drawing/2014/main" id="{3CB8FA8C-60DF-E74D-D1ED-AE6D6810BC41}"/>
              </a:ext>
            </a:extLst>
          </p:cNvPr>
          <p:cNvCxnSpPr>
            <a:cxnSpLocks/>
          </p:cNvCxnSpPr>
          <p:nvPr/>
        </p:nvCxnSpPr>
        <p:spPr>
          <a:xfrm>
            <a:off x="2240765" y="3449657"/>
            <a:ext cx="8815721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152">
            <a:extLst>
              <a:ext uri="{FF2B5EF4-FFF2-40B4-BE49-F238E27FC236}">
                <a16:creationId xmlns:a16="http://schemas.microsoft.com/office/drawing/2014/main" id="{C476DC61-4D45-1385-211B-A36DC4EDCA3D}"/>
              </a:ext>
            </a:extLst>
          </p:cNvPr>
          <p:cNvSpPr/>
          <p:nvPr/>
        </p:nvSpPr>
        <p:spPr bwMode="auto">
          <a:xfrm>
            <a:off x="4210279" y="3358731"/>
            <a:ext cx="1477717" cy="181888"/>
          </a:xfrm>
          <a:prstGeom prst="roundRect">
            <a:avLst>
              <a:gd name="adj" fmla="val 33546"/>
            </a:avLst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2800" noProof="0" dirty="0"/>
          </a:p>
        </p:txBody>
      </p:sp>
      <p:sp>
        <p:nvSpPr>
          <p:cNvPr id="64" name="Rectangle 153">
            <a:extLst>
              <a:ext uri="{FF2B5EF4-FFF2-40B4-BE49-F238E27FC236}">
                <a16:creationId xmlns:a16="http://schemas.microsoft.com/office/drawing/2014/main" id="{DBFE2E6D-4875-CCA5-1965-803F922EB758}"/>
              </a:ext>
            </a:extLst>
          </p:cNvPr>
          <p:cNvSpPr/>
          <p:nvPr/>
        </p:nvSpPr>
        <p:spPr>
          <a:xfrm>
            <a:off x="4483906" y="3053111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días</a:t>
            </a:r>
          </a:p>
        </p:txBody>
      </p:sp>
      <p:sp>
        <p:nvSpPr>
          <p:cNvPr id="65" name="Rectangle 168">
            <a:extLst>
              <a:ext uri="{FF2B5EF4-FFF2-40B4-BE49-F238E27FC236}">
                <a16:creationId xmlns:a16="http://schemas.microsoft.com/office/drawing/2014/main" id="{59D54185-46D6-1A07-6859-D93201891479}"/>
              </a:ext>
            </a:extLst>
          </p:cNvPr>
          <p:cNvSpPr/>
          <p:nvPr/>
        </p:nvSpPr>
        <p:spPr>
          <a:xfrm>
            <a:off x="1124320" y="4072876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3</a:t>
            </a:r>
          </a:p>
        </p:txBody>
      </p:sp>
      <p:cxnSp>
        <p:nvCxnSpPr>
          <p:cNvPr id="66" name="Straight Connector 164">
            <a:extLst>
              <a:ext uri="{FF2B5EF4-FFF2-40B4-BE49-F238E27FC236}">
                <a16:creationId xmlns:a16="http://schemas.microsoft.com/office/drawing/2014/main" id="{1D30688B-D027-5008-B275-5B701CF34F12}"/>
              </a:ext>
            </a:extLst>
          </p:cNvPr>
          <p:cNvCxnSpPr>
            <a:cxnSpLocks/>
          </p:cNvCxnSpPr>
          <p:nvPr/>
        </p:nvCxnSpPr>
        <p:spPr>
          <a:xfrm>
            <a:off x="2240765" y="4180579"/>
            <a:ext cx="8815721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165">
            <a:extLst>
              <a:ext uri="{FF2B5EF4-FFF2-40B4-BE49-F238E27FC236}">
                <a16:creationId xmlns:a16="http://schemas.microsoft.com/office/drawing/2014/main" id="{E85D3B31-0EC7-8820-9DCE-96FF57157D54}"/>
              </a:ext>
            </a:extLst>
          </p:cNvPr>
          <p:cNvSpPr/>
          <p:nvPr/>
        </p:nvSpPr>
        <p:spPr bwMode="auto">
          <a:xfrm>
            <a:off x="5002140" y="4089653"/>
            <a:ext cx="2499416" cy="181888"/>
          </a:xfrm>
          <a:prstGeom prst="roundRect">
            <a:avLst>
              <a:gd name="adj" fmla="val 33546"/>
            </a:avLst>
          </a:prstGeom>
          <a:solidFill>
            <a:srgbClr val="967D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2800" noProof="0" dirty="0"/>
          </a:p>
        </p:txBody>
      </p:sp>
      <p:sp>
        <p:nvSpPr>
          <p:cNvPr id="68" name="Rectangle 166">
            <a:extLst>
              <a:ext uri="{FF2B5EF4-FFF2-40B4-BE49-F238E27FC236}">
                <a16:creationId xmlns:a16="http://schemas.microsoft.com/office/drawing/2014/main" id="{015997E1-7A9B-4586-7A3D-C7397EE37D3C}"/>
              </a:ext>
            </a:extLst>
          </p:cNvPr>
          <p:cNvSpPr/>
          <p:nvPr/>
        </p:nvSpPr>
        <p:spPr>
          <a:xfrm>
            <a:off x="5786617" y="3784034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días</a:t>
            </a:r>
          </a:p>
        </p:txBody>
      </p:sp>
      <p:sp>
        <p:nvSpPr>
          <p:cNvPr id="69" name="Rectangle 181">
            <a:extLst>
              <a:ext uri="{FF2B5EF4-FFF2-40B4-BE49-F238E27FC236}">
                <a16:creationId xmlns:a16="http://schemas.microsoft.com/office/drawing/2014/main" id="{18524CC9-5C6C-3025-9789-7A03CC23E34C}"/>
              </a:ext>
            </a:extLst>
          </p:cNvPr>
          <p:cNvSpPr/>
          <p:nvPr/>
        </p:nvSpPr>
        <p:spPr>
          <a:xfrm>
            <a:off x="1124320" y="4803799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4</a:t>
            </a:r>
          </a:p>
        </p:txBody>
      </p:sp>
      <p:cxnSp>
        <p:nvCxnSpPr>
          <p:cNvPr id="70" name="Straight Connector 177">
            <a:extLst>
              <a:ext uri="{FF2B5EF4-FFF2-40B4-BE49-F238E27FC236}">
                <a16:creationId xmlns:a16="http://schemas.microsoft.com/office/drawing/2014/main" id="{36610FAE-3B4A-DB5B-929E-2BDAD92D1880}"/>
              </a:ext>
            </a:extLst>
          </p:cNvPr>
          <p:cNvCxnSpPr>
            <a:cxnSpLocks/>
          </p:cNvCxnSpPr>
          <p:nvPr/>
        </p:nvCxnSpPr>
        <p:spPr>
          <a:xfrm>
            <a:off x="2240765" y="4911502"/>
            <a:ext cx="8815721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178">
            <a:extLst>
              <a:ext uri="{FF2B5EF4-FFF2-40B4-BE49-F238E27FC236}">
                <a16:creationId xmlns:a16="http://schemas.microsoft.com/office/drawing/2014/main" id="{ACFE0145-F20D-3801-CBDF-54FCF5AC9F60}"/>
              </a:ext>
            </a:extLst>
          </p:cNvPr>
          <p:cNvSpPr/>
          <p:nvPr/>
        </p:nvSpPr>
        <p:spPr bwMode="auto">
          <a:xfrm>
            <a:off x="7082045" y="4820576"/>
            <a:ext cx="1477717" cy="181888"/>
          </a:xfrm>
          <a:prstGeom prst="roundRect">
            <a:avLst>
              <a:gd name="adj" fmla="val 33546"/>
            </a:avLst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2800" noProof="0" dirty="0"/>
          </a:p>
        </p:txBody>
      </p:sp>
      <p:sp>
        <p:nvSpPr>
          <p:cNvPr id="72" name="Rectangle 179">
            <a:extLst>
              <a:ext uri="{FF2B5EF4-FFF2-40B4-BE49-F238E27FC236}">
                <a16:creationId xmlns:a16="http://schemas.microsoft.com/office/drawing/2014/main" id="{215B414C-4D47-9A0A-97AC-3FD711013D70}"/>
              </a:ext>
            </a:extLst>
          </p:cNvPr>
          <p:cNvSpPr/>
          <p:nvPr/>
        </p:nvSpPr>
        <p:spPr>
          <a:xfrm>
            <a:off x="7355673" y="4514957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días</a:t>
            </a:r>
          </a:p>
        </p:txBody>
      </p:sp>
      <p:sp>
        <p:nvSpPr>
          <p:cNvPr id="73" name="Rectangle 194">
            <a:extLst>
              <a:ext uri="{FF2B5EF4-FFF2-40B4-BE49-F238E27FC236}">
                <a16:creationId xmlns:a16="http://schemas.microsoft.com/office/drawing/2014/main" id="{7655FC2E-5BE2-FD20-FFFC-6C92FA562666}"/>
              </a:ext>
            </a:extLst>
          </p:cNvPr>
          <p:cNvSpPr/>
          <p:nvPr/>
        </p:nvSpPr>
        <p:spPr>
          <a:xfrm>
            <a:off x="1124320" y="5534723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5</a:t>
            </a:r>
          </a:p>
        </p:txBody>
      </p:sp>
      <p:cxnSp>
        <p:nvCxnSpPr>
          <p:cNvPr id="74" name="Straight Connector 190">
            <a:extLst>
              <a:ext uri="{FF2B5EF4-FFF2-40B4-BE49-F238E27FC236}">
                <a16:creationId xmlns:a16="http://schemas.microsoft.com/office/drawing/2014/main" id="{C11D9D2F-2916-539F-7882-AF88C0D2A1F2}"/>
              </a:ext>
            </a:extLst>
          </p:cNvPr>
          <p:cNvCxnSpPr>
            <a:cxnSpLocks/>
            <a:endCxn id="75" idx="3"/>
          </p:cNvCxnSpPr>
          <p:nvPr/>
        </p:nvCxnSpPr>
        <p:spPr>
          <a:xfrm>
            <a:off x="2240765" y="5642426"/>
            <a:ext cx="8815722" cy="18"/>
          </a:xfrm>
          <a:prstGeom prst="line">
            <a:avLst/>
          </a:prstGeom>
          <a:ln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191">
            <a:extLst>
              <a:ext uri="{FF2B5EF4-FFF2-40B4-BE49-F238E27FC236}">
                <a16:creationId xmlns:a16="http://schemas.microsoft.com/office/drawing/2014/main" id="{787EE971-BE06-1BDD-E31E-969DF52AE06F}"/>
              </a:ext>
            </a:extLst>
          </p:cNvPr>
          <p:cNvSpPr/>
          <p:nvPr/>
        </p:nvSpPr>
        <p:spPr bwMode="auto">
          <a:xfrm>
            <a:off x="8966931" y="5551500"/>
            <a:ext cx="2089556" cy="181888"/>
          </a:xfrm>
          <a:prstGeom prst="roundRect">
            <a:avLst>
              <a:gd name="adj" fmla="val 33546"/>
            </a:avLst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2800" noProof="0" dirty="0"/>
          </a:p>
        </p:txBody>
      </p:sp>
      <p:sp>
        <p:nvSpPr>
          <p:cNvPr id="76" name="Rectangle 192">
            <a:extLst>
              <a:ext uri="{FF2B5EF4-FFF2-40B4-BE49-F238E27FC236}">
                <a16:creationId xmlns:a16="http://schemas.microsoft.com/office/drawing/2014/main" id="{A4F2F0F1-9E2C-5512-A6B1-547D08ECBE35}"/>
              </a:ext>
            </a:extLst>
          </p:cNvPr>
          <p:cNvSpPr/>
          <p:nvPr/>
        </p:nvSpPr>
        <p:spPr>
          <a:xfrm>
            <a:off x="9546477" y="5245881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días</a:t>
            </a:r>
          </a:p>
        </p:txBody>
      </p:sp>
      <p:sp>
        <p:nvSpPr>
          <p:cNvPr id="77" name="Rectangle 201">
            <a:extLst>
              <a:ext uri="{FF2B5EF4-FFF2-40B4-BE49-F238E27FC236}">
                <a16:creationId xmlns:a16="http://schemas.microsoft.com/office/drawing/2014/main" id="{F1C69A23-D53B-3679-C14D-DAE25409A177}"/>
              </a:ext>
            </a:extLst>
          </p:cNvPr>
          <p:cNvSpPr/>
          <p:nvPr/>
        </p:nvSpPr>
        <p:spPr>
          <a:xfrm>
            <a:off x="1087843" y="1951944"/>
            <a:ext cx="93046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_tradnl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6A1B6D-2BD2-29D6-E091-E083C7FD9ADA}"/>
              </a:ext>
            </a:extLst>
          </p:cNvPr>
          <p:cNvSpPr txBox="1"/>
          <p:nvPr/>
        </p:nvSpPr>
        <p:spPr>
          <a:xfrm>
            <a:off x="991105" y="1334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 de cronograma</a:t>
            </a:r>
            <a:endParaRPr lang="es-ES_tradnl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53D5F6-79E4-24A4-1DC5-B4CCBC91EC89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D6E5DE-EA61-CF94-6C20-9F1EAD5475BB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41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5D54D-D428-01FB-FE9F-57F9B454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6">
            <a:extLst>
              <a:ext uri="{FF2B5EF4-FFF2-40B4-BE49-F238E27FC236}">
                <a16:creationId xmlns:a16="http://schemas.microsoft.com/office/drawing/2014/main" id="{6D6A47E8-2B83-C260-55B0-5A9CA138E63F}"/>
              </a:ext>
            </a:extLst>
          </p:cNvPr>
          <p:cNvSpPr txBox="1"/>
          <p:nvPr/>
        </p:nvSpPr>
        <p:spPr>
          <a:xfrm>
            <a:off x="989295" y="3012424"/>
            <a:ext cx="1641008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96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BDB4B431-263B-8A2A-220F-A2CBDA1059EC}"/>
              </a:ext>
            </a:extLst>
          </p:cNvPr>
          <p:cNvSpPr txBox="1"/>
          <p:nvPr/>
        </p:nvSpPr>
        <p:spPr>
          <a:xfrm>
            <a:off x="3840202" y="3012424"/>
            <a:ext cx="1641008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95994710-391B-9BCA-48E1-2E236E62413A}"/>
              </a:ext>
            </a:extLst>
          </p:cNvPr>
          <p:cNvSpPr txBox="1"/>
          <p:nvPr/>
        </p:nvSpPr>
        <p:spPr>
          <a:xfrm>
            <a:off x="6691108" y="3012424"/>
            <a:ext cx="1787551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F75BE6A6-0CEE-5E8C-596F-6EDFFBC3C70F}"/>
              </a:ext>
            </a:extLst>
          </p:cNvPr>
          <p:cNvSpPr txBox="1"/>
          <p:nvPr/>
        </p:nvSpPr>
        <p:spPr>
          <a:xfrm>
            <a:off x="9542016" y="3012424"/>
            <a:ext cx="1660690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96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72EBA7BF-4ECA-51E6-2634-6AA84E8AA4FD}"/>
              </a:ext>
            </a:extLst>
          </p:cNvPr>
          <p:cNvSpPr txBox="1"/>
          <p:nvPr/>
        </p:nvSpPr>
        <p:spPr>
          <a:xfrm>
            <a:off x="2420271" y="4872656"/>
            <a:ext cx="1635487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9CB33D9A-D894-31DA-6236-8C565C6337E5}"/>
              </a:ext>
            </a:extLst>
          </p:cNvPr>
          <p:cNvSpPr txBox="1"/>
          <p:nvPr/>
        </p:nvSpPr>
        <p:spPr>
          <a:xfrm>
            <a:off x="5265657" y="4872656"/>
            <a:ext cx="1635488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DE42B500-DC97-D0AB-CD9F-48E179005638}"/>
              </a:ext>
            </a:extLst>
          </p:cNvPr>
          <p:cNvSpPr txBox="1"/>
          <p:nvPr/>
        </p:nvSpPr>
        <p:spPr>
          <a:xfrm>
            <a:off x="8122088" y="4872656"/>
            <a:ext cx="1660690" cy="9694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s-ES_tradnl" sz="36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9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9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Chevron 45">
            <a:extLst>
              <a:ext uri="{FF2B5EF4-FFF2-40B4-BE49-F238E27FC236}">
                <a16:creationId xmlns:a16="http://schemas.microsoft.com/office/drawing/2014/main" id="{8CACEE0C-8D41-E870-E619-C081BFF640F1}"/>
              </a:ext>
            </a:extLst>
          </p:cNvPr>
          <p:cNvSpPr/>
          <p:nvPr/>
        </p:nvSpPr>
        <p:spPr bwMode="auto">
          <a:xfrm>
            <a:off x="857985" y="1694737"/>
            <a:ext cx="10471582" cy="611270"/>
          </a:xfrm>
          <a:prstGeom prst="chevron">
            <a:avLst>
              <a:gd name="adj" fmla="val 49391"/>
            </a:avLst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800" b="1" noProof="0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39">
            <a:extLst>
              <a:ext uri="{FF2B5EF4-FFF2-40B4-BE49-F238E27FC236}">
                <a16:creationId xmlns:a16="http://schemas.microsoft.com/office/drawing/2014/main" id="{3FEB62DD-6B58-7C31-FC48-BAFD88710B5F}"/>
              </a:ext>
            </a:extLst>
          </p:cNvPr>
          <p:cNvCxnSpPr>
            <a:cxnSpLocks/>
          </p:cNvCxnSpPr>
          <p:nvPr/>
        </p:nvCxnSpPr>
        <p:spPr>
          <a:xfrm flipV="1">
            <a:off x="2992400" y="2061002"/>
            <a:ext cx="0" cy="28116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0">
            <a:extLst>
              <a:ext uri="{FF2B5EF4-FFF2-40B4-BE49-F238E27FC236}">
                <a16:creationId xmlns:a16="http://schemas.microsoft.com/office/drawing/2014/main" id="{AB9E6D84-B6E9-1676-3426-1A67A24F0BBB}"/>
              </a:ext>
            </a:extLst>
          </p:cNvPr>
          <p:cNvCxnSpPr>
            <a:cxnSpLocks/>
          </p:cNvCxnSpPr>
          <p:nvPr/>
        </p:nvCxnSpPr>
        <p:spPr>
          <a:xfrm flipV="1">
            <a:off x="5843308" y="2061002"/>
            <a:ext cx="0" cy="28116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1">
            <a:extLst>
              <a:ext uri="{FF2B5EF4-FFF2-40B4-BE49-F238E27FC236}">
                <a16:creationId xmlns:a16="http://schemas.microsoft.com/office/drawing/2014/main" id="{8A7C49D8-D866-0F26-A144-CDCEF03439E1}"/>
              </a:ext>
            </a:extLst>
          </p:cNvPr>
          <p:cNvCxnSpPr>
            <a:cxnSpLocks/>
          </p:cNvCxnSpPr>
          <p:nvPr/>
        </p:nvCxnSpPr>
        <p:spPr>
          <a:xfrm flipV="1">
            <a:off x="8694216" y="2061002"/>
            <a:ext cx="0" cy="27254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4830E5DC-B09B-FCAF-9616-D73B2F7661EF}"/>
              </a:ext>
            </a:extLst>
          </p:cNvPr>
          <p:cNvCxnSpPr/>
          <p:nvPr/>
        </p:nvCxnSpPr>
        <p:spPr>
          <a:xfrm flipV="1">
            <a:off x="1566946" y="2061001"/>
            <a:ext cx="0" cy="9169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3">
            <a:extLst>
              <a:ext uri="{FF2B5EF4-FFF2-40B4-BE49-F238E27FC236}">
                <a16:creationId xmlns:a16="http://schemas.microsoft.com/office/drawing/2014/main" id="{FA3107C2-F8A8-235C-18B0-07309CF07051}"/>
              </a:ext>
            </a:extLst>
          </p:cNvPr>
          <p:cNvCxnSpPr/>
          <p:nvPr/>
        </p:nvCxnSpPr>
        <p:spPr>
          <a:xfrm flipV="1">
            <a:off x="4417854" y="2061001"/>
            <a:ext cx="0" cy="9169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4">
            <a:extLst>
              <a:ext uri="{FF2B5EF4-FFF2-40B4-BE49-F238E27FC236}">
                <a16:creationId xmlns:a16="http://schemas.microsoft.com/office/drawing/2014/main" id="{B14E92B4-95E9-CFB3-433A-5F24FDDCB54A}"/>
              </a:ext>
            </a:extLst>
          </p:cNvPr>
          <p:cNvCxnSpPr/>
          <p:nvPr/>
        </p:nvCxnSpPr>
        <p:spPr>
          <a:xfrm flipV="1">
            <a:off x="7268762" y="2061001"/>
            <a:ext cx="0" cy="9169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5">
            <a:extLst>
              <a:ext uri="{FF2B5EF4-FFF2-40B4-BE49-F238E27FC236}">
                <a16:creationId xmlns:a16="http://schemas.microsoft.com/office/drawing/2014/main" id="{B0655379-D458-7E46-B0FD-CF5BAA52D729}"/>
              </a:ext>
            </a:extLst>
          </p:cNvPr>
          <p:cNvCxnSpPr/>
          <p:nvPr/>
        </p:nvCxnSpPr>
        <p:spPr>
          <a:xfrm flipV="1">
            <a:off x="10119671" y="2061001"/>
            <a:ext cx="0" cy="9169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6">
            <a:extLst>
              <a:ext uri="{FF2B5EF4-FFF2-40B4-BE49-F238E27FC236}">
                <a16:creationId xmlns:a16="http://schemas.microsoft.com/office/drawing/2014/main" id="{00F26BAF-5BA1-42AD-DD59-D489D031A97A}"/>
              </a:ext>
            </a:extLst>
          </p:cNvPr>
          <p:cNvSpPr/>
          <p:nvPr/>
        </p:nvSpPr>
        <p:spPr>
          <a:xfrm>
            <a:off x="1485223" y="1924172"/>
            <a:ext cx="152400" cy="152400"/>
          </a:xfrm>
          <a:prstGeom prst="ellipse">
            <a:avLst/>
          </a:prstGeom>
          <a:noFill/>
          <a:ln w="28575">
            <a:solidFill>
              <a:srgbClr val="96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51" name="Oval 47">
            <a:extLst>
              <a:ext uri="{FF2B5EF4-FFF2-40B4-BE49-F238E27FC236}">
                <a16:creationId xmlns:a16="http://schemas.microsoft.com/office/drawing/2014/main" id="{B391B331-282B-8AE6-DD00-604CBE32CA18}"/>
              </a:ext>
            </a:extLst>
          </p:cNvPr>
          <p:cNvSpPr/>
          <p:nvPr/>
        </p:nvSpPr>
        <p:spPr>
          <a:xfrm>
            <a:off x="2921725" y="1924172"/>
            <a:ext cx="152400" cy="15240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52" name="Oval 48">
            <a:extLst>
              <a:ext uri="{FF2B5EF4-FFF2-40B4-BE49-F238E27FC236}">
                <a16:creationId xmlns:a16="http://schemas.microsoft.com/office/drawing/2014/main" id="{48C4CA11-02C9-F18A-58FC-60C74464D865}"/>
              </a:ext>
            </a:extLst>
          </p:cNvPr>
          <p:cNvSpPr/>
          <p:nvPr/>
        </p:nvSpPr>
        <p:spPr>
          <a:xfrm>
            <a:off x="4336130" y="1924172"/>
            <a:ext cx="152400" cy="15240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F90906D4-7275-011C-9F4E-94C5949ABAE2}"/>
              </a:ext>
            </a:extLst>
          </p:cNvPr>
          <p:cNvSpPr/>
          <p:nvPr/>
        </p:nvSpPr>
        <p:spPr>
          <a:xfrm>
            <a:off x="5772633" y="1924172"/>
            <a:ext cx="152400" cy="15240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54" name="Oval 50">
            <a:extLst>
              <a:ext uri="{FF2B5EF4-FFF2-40B4-BE49-F238E27FC236}">
                <a16:creationId xmlns:a16="http://schemas.microsoft.com/office/drawing/2014/main" id="{FB6BEBD7-9BE8-E0B1-6825-EF90D9EFF6E8}"/>
              </a:ext>
            </a:extLst>
          </p:cNvPr>
          <p:cNvSpPr/>
          <p:nvPr/>
        </p:nvSpPr>
        <p:spPr>
          <a:xfrm>
            <a:off x="7192562" y="1924172"/>
            <a:ext cx="152400" cy="15240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55" name="Oval 51">
            <a:extLst>
              <a:ext uri="{FF2B5EF4-FFF2-40B4-BE49-F238E27FC236}">
                <a16:creationId xmlns:a16="http://schemas.microsoft.com/office/drawing/2014/main" id="{0F4172F6-3EBE-46D4-BF6F-A4062A70126C}"/>
              </a:ext>
            </a:extLst>
          </p:cNvPr>
          <p:cNvSpPr/>
          <p:nvPr/>
        </p:nvSpPr>
        <p:spPr>
          <a:xfrm>
            <a:off x="8623542" y="1924172"/>
            <a:ext cx="152400" cy="152400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56" name="Oval 52">
            <a:extLst>
              <a:ext uri="{FF2B5EF4-FFF2-40B4-BE49-F238E27FC236}">
                <a16:creationId xmlns:a16="http://schemas.microsoft.com/office/drawing/2014/main" id="{313CF8F7-E6FE-C770-82D7-1FDEA0A37261}"/>
              </a:ext>
            </a:extLst>
          </p:cNvPr>
          <p:cNvSpPr/>
          <p:nvPr/>
        </p:nvSpPr>
        <p:spPr>
          <a:xfrm>
            <a:off x="10043471" y="1924172"/>
            <a:ext cx="152400" cy="152400"/>
          </a:xfrm>
          <a:prstGeom prst="ellipse">
            <a:avLst/>
          </a:prstGeom>
          <a:noFill/>
          <a:ln w="28575">
            <a:solidFill>
              <a:srgbClr val="96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>
              <a:solidFill>
                <a:schemeClr val="bg1"/>
              </a:solidFill>
            </a:endParaRPr>
          </a:p>
        </p:txBody>
      </p:sp>
      <p:sp>
        <p:nvSpPr>
          <p:cNvPr id="2" name="Google Shape;779;p13">
            <a:extLst>
              <a:ext uri="{FF2B5EF4-FFF2-40B4-BE49-F238E27FC236}">
                <a16:creationId xmlns:a16="http://schemas.microsoft.com/office/drawing/2014/main" id="{288F3179-1C3D-296E-2875-359064005A5B}"/>
              </a:ext>
            </a:extLst>
          </p:cNvPr>
          <p:cNvSpPr/>
          <p:nvPr/>
        </p:nvSpPr>
        <p:spPr>
          <a:xfrm>
            <a:off x="1706304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1</a:t>
            </a:r>
          </a:p>
        </p:txBody>
      </p:sp>
      <p:sp>
        <p:nvSpPr>
          <p:cNvPr id="3" name="Google Shape;779;p13">
            <a:extLst>
              <a:ext uri="{FF2B5EF4-FFF2-40B4-BE49-F238E27FC236}">
                <a16:creationId xmlns:a16="http://schemas.microsoft.com/office/drawing/2014/main" id="{C52D60DA-99CD-4AF9-4E04-C2E723F3B135}"/>
              </a:ext>
            </a:extLst>
          </p:cNvPr>
          <p:cNvSpPr/>
          <p:nvPr/>
        </p:nvSpPr>
        <p:spPr>
          <a:xfrm>
            <a:off x="3137170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2</a:t>
            </a:r>
          </a:p>
        </p:txBody>
      </p:sp>
      <p:sp>
        <p:nvSpPr>
          <p:cNvPr id="4" name="Google Shape;779;p13">
            <a:extLst>
              <a:ext uri="{FF2B5EF4-FFF2-40B4-BE49-F238E27FC236}">
                <a16:creationId xmlns:a16="http://schemas.microsoft.com/office/drawing/2014/main" id="{498ED037-7D15-FEDD-2E37-3024095826B7}"/>
              </a:ext>
            </a:extLst>
          </p:cNvPr>
          <p:cNvSpPr/>
          <p:nvPr/>
        </p:nvSpPr>
        <p:spPr>
          <a:xfrm>
            <a:off x="4551103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3</a:t>
            </a:r>
          </a:p>
        </p:txBody>
      </p:sp>
      <p:sp>
        <p:nvSpPr>
          <p:cNvPr id="5" name="Google Shape;779;p13">
            <a:extLst>
              <a:ext uri="{FF2B5EF4-FFF2-40B4-BE49-F238E27FC236}">
                <a16:creationId xmlns:a16="http://schemas.microsoft.com/office/drawing/2014/main" id="{A364C8FC-C31C-713F-24C9-8B6B66850937}"/>
              </a:ext>
            </a:extLst>
          </p:cNvPr>
          <p:cNvSpPr/>
          <p:nvPr/>
        </p:nvSpPr>
        <p:spPr>
          <a:xfrm>
            <a:off x="5990436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4</a:t>
            </a:r>
          </a:p>
        </p:txBody>
      </p:sp>
      <p:sp>
        <p:nvSpPr>
          <p:cNvPr id="6" name="Google Shape;779;p13">
            <a:extLst>
              <a:ext uri="{FF2B5EF4-FFF2-40B4-BE49-F238E27FC236}">
                <a16:creationId xmlns:a16="http://schemas.microsoft.com/office/drawing/2014/main" id="{13392F83-8F38-1E72-5044-24C7DFE0A28B}"/>
              </a:ext>
            </a:extLst>
          </p:cNvPr>
          <p:cNvSpPr/>
          <p:nvPr/>
        </p:nvSpPr>
        <p:spPr>
          <a:xfrm>
            <a:off x="7412836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5</a:t>
            </a:r>
          </a:p>
        </p:txBody>
      </p:sp>
      <p:sp>
        <p:nvSpPr>
          <p:cNvPr id="7" name="Google Shape;779;p13">
            <a:extLst>
              <a:ext uri="{FF2B5EF4-FFF2-40B4-BE49-F238E27FC236}">
                <a16:creationId xmlns:a16="http://schemas.microsoft.com/office/drawing/2014/main" id="{2672CA44-95B0-E3B2-E25C-70811784DB45}"/>
              </a:ext>
            </a:extLst>
          </p:cNvPr>
          <p:cNvSpPr/>
          <p:nvPr/>
        </p:nvSpPr>
        <p:spPr>
          <a:xfrm>
            <a:off x="8826769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6</a:t>
            </a:r>
          </a:p>
        </p:txBody>
      </p:sp>
      <p:sp>
        <p:nvSpPr>
          <p:cNvPr id="8" name="Google Shape;779;p13">
            <a:extLst>
              <a:ext uri="{FF2B5EF4-FFF2-40B4-BE49-F238E27FC236}">
                <a16:creationId xmlns:a16="http://schemas.microsoft.com/office/drawing/2014/main" id="{D767DEB1-9EBA-E4F2-299F-4D74BB8A8460}"/>
              </a:ext>
            </a:extLst>
          </p:cNvPr>
          <p:cNvSpPr/>
          <p:nvPr/>
        </p:nvSpPr>
        <p:spPr>
          <a:xfrm>
            <a:off x="10240702" y="1826692"/>
            <a:ext cx="10705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7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71D7E68-28F5-2E64-AD7D-0EBF2EEA7311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83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F523FF-869A-CF3F-29FE-23483FE0A334}"/>
              </a:ext>
            </a:extLst>
          </p:cNvPr>
          <p:cNvSpPr/>
          <p:nvPr/>
        </p:nvSpPr>
        <p:spPr>
          <a:xfrm>
            <a:off x="5407748" y="1012833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84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89D0-4112-B2D9-A36E-B9602E61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8">
            <a:extLst>
              <a:ext uri="{FF2B5EF4-FFF2-40B4-BE49-F238E27FC236}">
                <a16:creationId xmlns:a16="http://schemas.microsoft.com/office/drawing/2014/main" id="{490CB5BC-0527-3D4D-6266-3C4D221C56EB}"/>
              </a:ext>
            </a:extLst>
          </p:cNvPr>
          <p:cNvSpPr/>
          <p:nvPr/>
        </p:nvSpPr>
        <p:spPr>
          <a:xfrm>
            <a:off x="2229272" y="1695538"/>
            <a:ext cx="1937012" cy="1937008"/>
          </a:xfrm>
          <a:prstGeom prst="ellipse">
            <a:avLst/>
          </a:prstGeom>
          <a:solidFill>
            <a:srgbClr val="00305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noProof="0" dirty="0"/>
          </a:p>
        </p:txBody>
      </p:sp>
      <p:sp>
        <p:nvSpPr>
          <p:cNvPr id="3" name="Oval 98">
            <a:extLst>
              <a:ext uri="{FF2B5EF4-FFF2-40B4-BE49-F238E27FC236}">
                <a16:creationId xmlns:a16="http://schemas.microsoft.com/office/drawing/2014/main" id="{D960A2E1-AADA-3FF9-352E-529C8D99D5D2}"/>
              </a:ext>
            </a:extLst>
          </p:cNvPr>
          <p:cNvSpPr/>
          <p:nvPr/>
        </p:nvSpPr>
        <p:spPr>
          <a:xfrm>
            <a:off x="5267448" y="1695538"/>
            <a:ext cx="1937012" cy="1937008"/>
          </a:xfrm>
          <a:prstGeom prst="ellipse">
            <a:avLst/>
          </a:prstGeom>
          <a:solidFill>
            <a:srgbClr val="00BF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noProof="0" dirty="0"/>
          </a:p>
        </p:txBody>
      </p:sp>
      <p:sp>
        <p:nvSpPr>
          <p:cNvPr id="4" name="Oval 109">
            <a:extLst>
              <a:ext uri="{FF2B5EF4-FFF2-40B4-BE49-F238E27FC236}">
                <a16:creationId xmlns:a16="http://schemas.microsoft.com/office/drawing/2014/main" id="{8895F5C1-61A6-A1C7-4B50-6E0B6EF2A24E}"/>
              </a:ext>
            </a:extLst>
          </p:cNvPr>
          <p:cNvSpPr/>
          <p:nvPr/>
        </p:nvSpPr>
        <p:spPr>
          <a:xfrm>
            <a:off x="8292479" y="1695538"/>
            <a:ext cx="1937012" cy="1937008"/>
          </a:xfrm>
          <a:prstGeom prst="ellipse">
            <a:avLst/>
          </a:prstGeom>
          <a:solidFill>
            <a:srgbClr val="967D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noProof="0" dirty="0"/>
          </a:p>
        </p:txBody>
      </p:sp>
      <p:cxnSp>
        <p:nvCxnSpPr>
          <p:cNvPr id="5" name="Straight Connector 93">
            <a:extLst>
              <a:ext uri="{FF2B5EF4-FFF2-40B4-BE49-F238E27FC236}">
                <a16:creationId xmlns:a16="http://schemas.microsoft.com/office/drawing/2014/main" id="{978C6253-60B2-540A-EDD2-00A8F7CF750B}"/>
              </a:ext>
            </a:extLst>
          </p:cNvPr>
          <p:cNvCxnSpPr>
            <a:cxnSpLocks/>
          </p:cNvCxnSpPr>
          <p:nvPr/>
        </p:nvCxnSpPr>
        <p:spPr>
          <a:xfrm flipH="1">
            <a:off x="1980297" y="4405335"/>
            <a:ext cx="85119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9">
            <a:extLst>
              <a:ext uri="{FF2B5EF4-FFF2-40B4-BE49-F238E27FC236}">
                <a16:creationId xmlns:a16="http://schemas.microsoft.com/office/drawing/2014/main" id="{B7454B08-8B96-8D0A-42C7-684342C65180}"/>
              </a:ext>
            </a:extLst>
          </p:cNvPr>
          <p:cNvSpPr/>
          <p:nvPr/>
        </p:nvSpPr>
        <p:spPr>
          <a:xfrm>
            <a:off x="2401723" y="1867988"/>
            <a:ext cx="1592110" cy="1592109"/>
          </a:xfrm>
          <a:prstGeom prst="ellipse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noProof="0" dirty="0"/>
          </a:p>
        </p:txBody>
      </p:sp>
      <p:sp>
        <p:nvSpPr>
          <p:cNvPr id="9" name="Isosceles Triangle 1">
            <a:extLst>
              <a:ext uri="{FF2B5EF4-FFF2-40B4-BE49-F238E27FC236}">
                <a16:creationId xmlns:a16="http://schemas.microsoft.com/office/drawing/2014/main" id="{BCFF7C27-33C9-0F49-7E6F-D55248E68391}"/>
              </a:ext>
            </a:extLst>
          </p:cNvPr>
          <p:cNvSpPr/>
          <p:nvPr/>
        </p:nvSpPr>
        <p:spPr bwMode="auto">
          <a:xfrm rot="10800000">
            <a:off x="2991932" y="4405335"/>
            <a:ext cx="411692" cy="287903"/>
          </a:xfrm>
          <a:prstGeom prst="triangle">
            <a:avLst/>
          </a:prstGeom>
          <a:solidFill>
            <a:srgbClr val="00305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10" name="Oval 100">
            <a:extLst>
              <a:ext uri="{FF2B5EF4-FFF2-40B4-BE49-F238E27FC236}">
                <a16:creationId xmlns:a16="http://schemas.microsoft.com/office/drawing/2014/main" id="{08FF1F0E-BC24-3378-D9D6-FD92B2F79565}"/>
              </a:ext>
            </a:extLst>
          </p:cNvPr>
          <p:cNvSpPr/>
          <p:nvPr/>
        </p:nvSpPr>
        <p:spPr>
          <a:xfrm>
            <a:off x="5439899" y="1867988"/>
            <a:ext cx="1592110" cy="1592109"/>
          </a:xfrm>
          <a:prstGeom prst="ellipse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noProof="0" dirty="0"/>
          </a:p>
        </p:txBody>
      </p:sp>
      <p:sp>
        <p:nvSpPr>
          <p:cNvPr id="13" name="Isosceles Triangle 107">
            <a:extLst>
              <a:ext uri="{FF2B5EF4-FFF2-40B4-BE49-F238E27FC236}">
                <a16:creationId xmlns:a16="http://schemas.microsoft.com/office/drawing/2014/main" id="{6C3808A1-B389-A31D-69F6-39FAE02BCF6B}"/>
              </a:ext>
            </a:extLst>
          </p:cNvPr>
          <p:cNvSpPr/>
          <p:nvPr/>
        </p:nvSpPr>
        <p:spPr bwMode="auto">
          <a:xfrm rot="10800000">
            <a:off x="6005066" y="4405335"/>
            <a:ext cx="411692" cy="287903"/>
          </a:xfrm>
          <a:prstGeom prst="triangle">
            <a:avLst/>
          </a:prstGeom>
          <a:solidFill>
            <a:srgbClr val="00BFB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14" name="Oval 130">
            <a:extLst>
              <a:ext uri="{FF2B5EF4-FFF2-40B4-BE49-F238E27FC236}">
                <a16:creationId xmlns:a16="http://schemas.microsoft.com/office/drawing/2014/main" id="{12667D64-6BB7-093C-17EF-1B5894CA0FF7}"/>
              </a:ext>
            </a:extLst>
          </p:cNvPr>
          <p:cNvSpPr/>
          <p:nvPr/>
        </p:nvSpPr>
        <p:spPr>
          <a:xfrm>
            <a:off x="8464930" y="1867988"/>
            <a:ext cx="1592110" cy="1592109"/>
          </a:xfrm>
          <a:prstGeom prst="ellipse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noProof="0" dirty="0"/>
          </a:p>
        </p:txBody>
      </p:sp>
      <p:sp>
        <p:nvSpPr>
          <p:cNvPr id="17" name="Isosceles Triangle 141">
            <a:extLst>
              <a:ext uri="{FF2B5EF4-FFF2-40B4-BE49-F238E27FC236}">
                <a16:creationId xmlns:a16="http://schemas.microsoft.com/office/drawing/2014/main" id="{225C3242-C96A-89C2-9609-821700C7D4E0}"/>
              </a:ext>
            </a:extLst>
          </p:cNvPr>
          <p:cNvSpPr/>
          <p:nvPr/>
        </p:nvSpPr>
        <p:spPr bwMode="auto">
          <a:xfrm rot="10800000">
            <a:off x="9018201" y="4405335"/>
            <a:ext cx="411692" cy="287903"/>
          </a:xfrm>
          <a:prstGeom prst="triangle">
            <a:avLst/>
          </a:prstGeom>
          <a:solidFill>
            <a:srgbClr val="967D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18" name="Right Arrow 26">
            <a:extLst>
              <a:ext uri="{FF2B5EF4-FFF2-40B4-BE49-F238E27FC236}">
                <a16:creationId xmlns:a16="http://schemas.microsoft.com/office/drawing/2014/main" id="{53970F04-926C-3EC9-CE3F-98F8ED34A5B0}"/>
              </a:ext>
            </a:extLst>
          </p:cNvPr>
          <p:cNvSpPr/>
          <p:nvPr/>
        </p:nvSpPr>
        <p:spPr bwMode="auto">
          <a:xfrm>
            <a:off x="4381344" y="2287317"/>
            <a:ext cx="688981" cy="7534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067" b="1" noProof="0" dirty="0">
              <a:solidFill>
                <a:schemeClr val="bg1"/>
              </a:solidFill>
            </a:endParaRPr>
          </a:p>
        </p:txBody>
      </p:sp>
      <p:sp>
        <p:nvSpPr>
          <p:cNvPr id="19" name="Right Arrow 28">
            <a:extLst>
              <a:ext uri="{FF2B5EF4-FFF2-40B4-BE49-F238E27FC236}">
                <a16:creationId xmlns:a16="http://schemas.microsoft.com/office/drawing/2014/main" id="{EABDDFFA-B379-CEA2-1594-3EE00E9ECC62}"/>
              </a:ext>
            </a:extLst>
          </p:cNvPr>
          <p:cNvSpPr/>
          <p:nvPr/>
        </p:nvSpPr>
        <p:spPr bwMode="auto">
          <a:xfrm>
            <a:off x="7376911" y="2287317"/>
            <a:ext cx="688981" cy="7534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ES_tradnl" sz="1067" b="1" noProof="0" dirty="0">
              <a:solidFill>
                <a:schemeClr val="bg1"/>
              </a:solidFill>
            </a:endParaRP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3223617F-08A6-43F6-8558-84FA3B98731A}"/>
              </a:ext>
            </a:extLst>
          </p:cNvPr>
          <p:cNvSpPr txBox="1"/>
          <p:nvPr/>
        </p:nvSpPr>
        <p:spPr>
          <a:xfrm>
            <a:off x="2109960" y="4705025"/>
            <a:ext cx="2175634" cy="11233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_tradnl" sz="20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s-ES_tradnl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  <a:p>
            <a:pPr algn="ctr"/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3AFC5A7A-6F73-90C9-EC16-B3497054F3A0}"/>
              </a:ext>
            </a:extLst>
          </p:cNvPr>
          <p:cNvSpPr txBox="1"/>
          <p:nvPr/>
        </p:nvSpPr>
        <p:spPr>
          <a:xfrm>
            <a:off x="5123095" y="4705025"/>
            <a:ext cx="2175634" cy="11233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_tradnl" sz="20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ES_tradnl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  <a:p>
            <a:pPr algn="ctr"/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516A9FA1-F8DD-C124-8977-B86DF17396AB}"/>
              </a:ext>
            </a:extLst>
          </p:cNvPr>
          <p:cNvSpPr txBox="1"/>
          <p:nvPr/>
        </p:nvSpPr>
        <p:spPr>
          <a:xfrm>
            <a:off x="8141311" y="4705025"/>
            <a:ext cx="2175634" cy="11233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Oct 2025</a:t>
            </a:r>
          </a:p>
          <a:p>
            <a:pPr algn="ctr"/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05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05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Google Shape;779;p13">
            <a:extLst>
              <a:ext uri="{FF2B5EF4-FFF2-40B4-BE49-F238E27FC236}">
                <a16:creationId xmlns:a16="http://schemas.microsoft.com/office/drawing/2014/main" id="{CAC60141-01BB-4D88-4F82-FEB1F04D18A6}"/>
              </a:ext>
            </a:extLst>
          </p:cNvPr>
          <p:cNvSpPr/>
          <p:nvPr/>
        </p:nvSpPr>
        <p:spPr>
          <a:xfrm>
            <a:off x="2646700" y="2479395"/>
            <a:ext cx="10705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1</a:t>
            </a:r>
          </a:p>
        </p:txBody>
      </p:sp>
      <p:sp>
        <p:nvSpPr>
          <p:cNvPr id="24" name="Google Shape;779;p13">
            <a:extLst>
              <a:ext uri="{FF2B5EF4-FFF2-40B4-BE49-F238E27FC236}">
                <a16:creationId xmlns:a16="http://schemas.microsoft.com/office/drawing/2014/main" id="{54B8A6AB-F617-34E4-24DE-DACC1D342E45}"/>
              </a:ext>
            </a:extLst>
          </p:cNvPr>
          <p:cNvSpPr/>
          <p:nvPr/>
        </p:nvSpPr>
        <p:spPr>
          <a:xfrm>
            <a:off x="5700684" y="2479395"/>
            <a:ext cx="10705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2</a:t>
            </a:r>
          </a:p>
        </p:txBody>
      </p:sp>
      <p:sp>
        <p:nvSpPr>
          <p:cNvPr id="25" name="Google Shape;779;p13">
            <a:extLst>
              <a:ext uri="{FF2B5EF4-FFF2-40B4-BE49-F238E27FC236}">
                <a16:creationId xmlns:a16="http://schemas.microsoft.com/office/drawing/2014/main" id="{D9C2C573-4B70-73C1-A15D-D1BD0266C54A}"/>
              </a:ext>
            </a:extLst>
          </p:cNvPr>
          <p:cNvSpPr/>
          <p:nvPr/>
        </p:nvSpPr>
        <p:spPr>
          <a:xfrm>
            <a:off x="8691901" y="2479395"/>
            <a:ext cx="10705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3</a:t>
            </a:r>
          </a:p>
        </p:txBody>
      </p:sp>
      <p:sp>
        <p:nvSpPr>
          <p:cNvPr id="28" name="Google Shape;779;p13">
            <a:extLst>
              <a:ext uri="{FF2B5EF4-FFF2-40B4-BE49-F238E27FC236}">
                <a16:creationId xmlns:a16="http://schemas.microsoft.com/office/drawing/2014/main" id="{75458684-8955-0DEC-F4CE-0ECFFD2E36AD}"/>
              </a:ext>
            </a:extLst>
          </p:cNvPr>
          <p:cNvSpPr/>
          <p:nvPr/>
        </p:nvSpPr>
        <p:spPr>
          <a:xfrm>
            <a:off x="2646700" y="3961062"/>
            <a:ext cx="10705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noProof="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1</a:t>
            </a:r>
          </a:p>
        </p:txBody>
      </p:sp>
      <p:sp>
        <p:nvSpPr>
          <p:cNvPr id="29" name="Google Shape;779;p13">
            <a:extLst>
              <a:ext uri="{FF2B5EF4-FFF2-40B4-BE49-F238E27FC236}">
                <a16:creationId xmlns:a16="http://schemas.microsoft.com/office/drawing/2014/main" id="{64098416-AAF9-6253-AC90-89C0E02ADA7E}"/>
              </a:ext>
            </a:extLst>
          </p:cNvPr>
          <p:cNvSpPr/>
          <p:nvPr/>
        </p:nvSpPr>
        <p:spPr>
          <a:xfrm>
            <a:off x="5700684" y="3961062"/>
            <a:ext cx="10705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2</a:t>
            </a:r>
          </a:p>
        </p:txBody>
      </p:sp>
      <p:sp>
        <p:nvSpPr>
          <p:cNvPr id="30" name="Google Shape;779;p13">
            <a:extLst>
              <a:ext uri="{FF2B5EF4-FFF2-40B4-BE49-F238E27FC236}">
                <a16:creationId xmlns:a16="http://schemas.microsoft.com/office/drawing/2014/main" id="{7DF7F85F-6BCF-5A4B-3A1F-693DFBA19EED}"/>
              </a:ext>
            </a:extLst>
          </p:cNvPr>
          <p:cNvSpPr/>
          <p:nvPr/>
        </p:nvSpPr>
        <p:spPr>
          <a:xfrm>
            <a:off x="8691901" y="3961062"/>
            <a:ext cx="10705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noProof="0" dirty="0">
                <a:solidFill>
                  <a:srgbClr val="96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3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FD09E2B-D95D-2BC1-B50C-06E9FCF32B3C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D85C0E-BEE4-4EE9-14AD-85262F7BCE42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19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C65E2-4195-F9CB-2D4B-F2B6F73C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45">
            <a:extLst>
              <a:ext uri="{FF2B5EF4-FFF2-40B4-BE49-F238E27FC236}">
                <a16:creationId xmlns:a16="http://schemas.microsoft.com/office/drawing/2014/main" id="{572BB2B6-768B-E8AA-D340-561F347034F2}"/>
              </a:ext>
            </a:extLst>
          </p:cNvPr>
          <p:cNvCxnSpPr/>
          <p:nvPr/>
        </p:nvCxnSpPr>
        <p:spPr>
          <a:xfrm flipV="1">
            <a:off x="1745001" y="2885440"/>
            <a:ext cx="0" cy="296672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47">
            <a:extLst>
              <a:ext uri="{FF2B5EF4-FFF2-40B4-BE49-F238E27FC236}">
                <a16:creationId xmlns:a16="http://schemas.microsoft.com/office/drawing/2014/main" id="{52939E1B-57CC-5E1B-EEE7-A36C2BB45544}"/>
              </a:ext>
            </a:extLst>
          </p:cNvPr>
          <p:cNvSpPr txBox="1"/>
          <p:nvPr/>
        </p:nvSpPr>
        <p:spPr>
          <a:xfrm>
            <a:off x="2156377" y="3188089"/>
            <a:ext cx="2334344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TextBox 148">
            <a:extLst>
              <a:ext uri="{FF2B5EF4-FFF2-40B4-BE49-F238E27FC236}">
                <a16:creationId xmlns:a16="http://schemas.microsoft.com/office/drawing/2014/main" id="{D97A66C3-A859-928C-BBAE-7BF1412D82E9}"/>
              </a:ext>
            </a:extLst>
          </p:cNvPr>
          <p:cNvSpPr txBox="1"/>
          <p:nvPr/>
        </p:nvSpPr>
        <p:spPr>
          <a:xfrm>
            <a:off x="2156377" y="4254889"/>
            <a:ext cx="2334344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8" name="TextBox 149">
            <a:extLst>
              <a:ext uri="{FF2B5EF4-FFF2-40B4-BE49-F238E27FC236}">
                <a16:creationId xmlns:a16="http://schemas.microsoft.com/office/drawing/2014/main" id="{5EA82E5C-06DB-AA8A-5B76-2DF07F1A398D}"/>
              </a:ext>
            </a:extLst>
          </p:cNvPr>
          <p:cNvSpPr txBox="1"/>
          <p:nvPr/>
        </p:nvSpPr>
        <p:spPr>
          <a:xfrm>
            <a:off x="2156377" y="5311529"/>
            <a:ext cx="2334344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153">
            <a:extLst>
              <a:ext uri="{FF2B5EF4-FFF2-40B4-BE49-F238E27FC236}">
                <a16:creationId xmlns:a16="http://schemas.microsoft.com/office/drawing/2014/main" id="{6FB1AF06-325D-0EF2-192F-A902044E0F96}"/>
              </a:ext>
            </a:extLst>
          </p:cNvPr>
          <p:cNvSpPr txBox="1"/>
          <p:nvPr/>
        </p:nvSpPr>
        <p:spPr>
          <a:xfrm>
            <a:off x="5530224" y="3188089"/>
            <a:ext cx="2334344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TextBox 154">
            <a:extLst>
              <a:ext uri="{FF2B5EF4-FFF2-40B4-BE49-F238E27FC236}">
                <a16:creationId xmlns:a16="http://schemas.microsoft.com/office/drawing/2014/main" id="{3B540C67-E434-AAE5-3944-1A920F82E868}"/>
              </a:ext>
            </a:extLst>
          </p:cNvPr>
          <p:cNvSpPr txBox="1"/>
          <p:nvPr/>
        </p:nvSpPr>
        <p:spPr>
          <a:xfrm>
            <a:off x="5530224" y="4254889"/>
            <a:ext cx="2334344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TextBox 155">
            <a:extLst>
              <a:ext uri="{FF2B5EF4-FFF2-40B4-BE49-F238E27FC236}">
                <a16:creationId xmlns:a16="http://schemas.microsoft.com/office/drawing/2014/main" id="{53948BF5-4038-493C-8F11-431F340C4FAA}"/>
              </a:ext>
            </a:extLst>
          </p:cNvPr>
          <p:cNvSpPr txBox="1"/>
          <p:nvPr/>
        </p:nvSpPr>
        <p:spPr>
          <a:xfrm>
            <a:off x="5530224" y="5311529"/>
            <a:ext cx="2334344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2" name="Straight Connector 157">
            <a:extLst>
              <a:ext uri="{FF2B5EF4-FFF2-40B4-BE49-F238E27FC236}">
                <a16:creationId xmlns:a16="http://schemas.microsoft.com/office/drawing/2014/main" id="{B8FB8C00-18B4-DF1E-F052-0AAC3F9EC60B}"/>
              </a:ext>
            </a:extLst>
          </p:cNvPr>
          <p:cNvCxnSpPr/>
          <p:nvPr/>
        </p:nvCxnSpPr>
        <p:spPr>
          <a:xfrm flipV="1">
            <a:off x="8492696" y="2885440"/>
            <a:ext cx="0" cy="296672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59">
            <a:extLst>
              <a:ext uri="{FF2B5EF4-FFF2-40B4-BE49-F238E27FC236}">
                <a16:creationId xmlns:a16="http://schemas.microsoft.com/office/drawing/2014/main" id="{4A029949-578E-3531-6682-D378D99A78E0}"/>
              </a:ext>
            </a:extLst>
          </p:cNvPr>
          <p:cNvSpPr txBox="1"/>
          <p:nvPr/>
        </p:nvSpPr>
        <p:spPr>
          <a:xfrm>
            <a:off x="8904072" y="3188089"/>
            <a:ext cx="2334344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Box 160">
            <a:extLst>
              <a:ext uri="{FF2B5EF4-FFF2-40B4-BE49-F238E27FC236}">
                <a16:creationId xmlns:a16="http://schemas.microsoft.com/office/drawing/2014/main" id="{978CF48D-8FEE-3716-895B-64C29B291A58}"/>
              </a:ext>
            </a:extLst>
          </p:cNvPr>
          <p:cNvSpPr txBox="1"/>
          <p:nvPr/>
        </p:nvSpPr>
        <p:spPr>
          <a:xfrm>
            <a:off x="8904072" y="4254889"/>
            <a:ext cx="2334344" cy="10156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" name="TextBox 161">
            <a:extLst>
              <a:ext uri="{FF2B5EF4-FFF2-40B4-BE49-F238E27FC236}">
                <a16:creationId xmlns:a16="http://schemas.microsoft.com/office/drawing/2014/main" id="{82EB1F96-91F3-BFBC-7FC8-A4864809B8FF}"/>
              </a:ext>
            </a:extLst>
          </p:cNvPr>
          <p:cNvSpPr txBox="1"/>
          <p:nvPr/>
        </p:nvSpPr>
        <p:spPr>
          <a:xfrm>
            <a:off x="8904072" y="5311529"/>
            <a:ext cx="2334344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Right Arrow 2">
            <a:extLst>
              <a:ext uri="{FF2B5EF4-FFF2-40B4-BE49-F238E27FC236}">
                <a16:creationId xmlns:a16="http://schemas.microsoft.com/office/drawing/2014/main" id="{1D0BDFA2-3302-73E7-D353-3CED0F9340FF}"/>
              </a:ext>
            </a:extLst>
          </p:cNvPr>
          <p:cNvSpPr/>
          <p:nvPr/>
        </p:nvSpPr>
        <p:spPr bwMode="auto">
          <a:xfrm>
            <a:off x="517092" y="1769533"/>
            <a:ext cx="11157817" cy="13208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37" name="Oval 77">
            <a:extLst>
              <a:ext uri="{FF2B5EF4-FFF2-40B4-BE49-F238E27FC236}">
                <a16:creationId xmlns:a16="http://schemas.microsoft.com/office/drawing/2014/main" id="{8D9B515B-8BC6-782E-148A-B7AFD3963291}"/>
              </a:ext>
            </a:extLst>
          </p:cNvPr>
          <p:cNvSpPr/>
          <p:nvPr/>
        </p:nvSpPr>
        <p:spPr bwMode="auto">
          <a:xfrm>
            <a:off x="1143042" y="1826649"/>
            <a:ext cx="1203918" cy="1206570"/>
          </a:xfrm>
          <a:prstGeom prst="ellipse">
            <a:avLst/>
          </a:prstGeom>
          <a:solidFill>
            <a:srgbClr val="003057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38" name="TextBox 81">
            <a:extLst>
              <a:ext uri="{FF2B5EF4-FFF2-40B4-BE49-F238E27FC236}">
                <a16:creationId xmlns:a16="http://schemas.microsoft.com/office/drawing/2014/main" id="{1366AC74-BFC5-5901-A0C3-D5B8FDC92308}"/>
              </a:ext>
            </a:extLst>
          </p:cNvPr>
          <p:cNvSpPr txBox="1"/>
          <p:nvPr/>
        </p:nvSpPr>
        <p:spPr>
          <a:xfrm flipH="1">
            <a:off x="2339911" y="2183713"/>
            <a:ext cx="1855043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_tradnl" sz="3200" b="1" noProof="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s-ES_tradnl" b="1" noProof="0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88">
            <a:extLst>
              <a:ext uri="{FF2B5EF4-FFF2-40B4-BE49-F238E27FC236}">
                <a16:creationId xmlns:a16="http://schemas.microsoft.com/office/drawing/2014/main" id="{B69CB193-CF53-73B0-4313-1B9CC50AC2D1}"/>
              </a:ext>
            </a:extLst>
          </p:cNvPr>
          <p:cNvSpPr txBox="1"/>
          <p:nvPr/>
        </p:nvSpPr>
        <p:spPr>
          <a:xfrm flipH="1">
            <a:off x="5713757" y="2183713"/>
            <a:ext cx="1855043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_tradnl" sz="3200" b="1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s-ES_tradnl" b="1" noProof="0" dirty="0">
              <a:solidFill>
                <a:srgbClr val="00BF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89">
            <a:extLst>
              <a:ext uri="{FF2B5EF4-FFF2-40B4-BE49-F238E27FC236}">
                <a16:creationId xmlns:a16="http://schemas.microsoft.com/office/drawing/2014/main" id="{6A6063B2-8F6F-51E1-42E0-C98CDF205AAF}"/>
              </a:ext>
            </a:extLst>
          </p:cNvPr>
          <p:cNvSpPr/>
          <p:nvPr/>
        </p:nvSpPr>
        <p:spPr bwMode="auto">
          <a:xfrm>
            <a:off x="7890737" y="1826649"/>
            <a:ext cx="1203918" cy="1206570"/>
          </a:xfrm>
          <a:prstGeom prst="ellipse">
            <a:avLst/>
          </a:prstGeom>
          <a:solidFill>
            <a:srgbClr val="967DF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sp>
        <p:nvSpPr>
          <p:cNvPr id="42" name="TextBox 90">
            <a:extLst>
              <a:ext uri="{FF2B5EF4-FFF2-40B4-BE49-F238E27FC236}">
                <a16:creationId xmlns:a16="http://schemas.microsoft.com/office/drawing/2014/main" id="{5F9EF37A-EFD4-037C-C855-F70C35CA96A6}"/>
              </a:ext>
            </a:extLst>
          </p:cNvPr>
          <p:cNvSpPr txBox="1"/>
          <p:nvPr/>
        </p:nvSpPr>
        <p:spPr>
          <a:xfrm flipH="1">
            <a:off x="9087605" y="2183713"/>
            <a:ext cx="1855043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ES_tradnl" sz="3200" b="1" noProof="0" dirty="0">
                <a:solidFill>
                  <a:srgbClr val="967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s-ES_tradnl" b="1" noProof="0" dirty="0">
              <a:solidFill>
                <a:srgbClr val="967D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157">
            <a:extLst>
              <a:ext uri="{FF2B5EF4-FFF2-40B4-BE49-F238E27FC236}">
                <a16:creationId xmlns:a16="http://schemas.microsoft.com/office/drawing/2014/main" id="{AAE19E37-3F06-648F-440C-1B65A18D7FFF}"/>
              </a:ext>
            </a:extLst>
          </p:cNvPr>
          <p:cNvCxnSpPr/>
          <p:nvPr/>
        </p:nvCxnSpPr>
        <p:spPr>
          <a:xfrm flipV="1">
            <a:off x="5109416" y="2885440"/>
            <a:ext cx="0" cy="296672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87">
            <a:extLst>
              <a:ext uri="{FF2B5EF4-FFF2-40B4-BE49-F238E27FC236}">
                <a16:creationId xmlns:a16="http://schemas.microsoft.com/office/drawing/2014/main" id="{02C4E8C1-966A-4822-4E0D-3A002AF5C395}"/>
              </a:ext>
            </a:extLst>
          </p:cNvPr>
          <p:cNvSpPr/>
          <p:nvPr/>
        </p:nvSpPr>
        <p:spPr bwMode="auto">
          <a:xfrm>
            <a:off x="4516889" y="1826649"/>
            <a:ext cx="1203918" cy="1206570"/>
          </a:xfrm>
          <a:prstGeom prst="ellipse">
            <a:avLst/>
          </a:prstGeom>
          <a:solidFill>
            <a:srgbClr val="00BFB3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sz="3200" noProof="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1D0E058-88E5-68A8-DBDA-B744EE80A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5395" y="2172657"/>
            <a:ext cx="468041" cy="49640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B6F5FB1-1295-5AFE-5B03-B08A4E24A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7401" y="2165566"/>
            <a:ext cx="510590" cy="51059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CA8B69C-16E4-3DD6-6FB9-C6E08B3EC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6840" y="2193932"/>
            <a:ext cx="496407" cy="48222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218EB4B-D579-4D30-8CFA-9C51438C5962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2EC667-8A74-F52A-633B-EFBD7E896B62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72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C4548-D445-0C6E-7BAF-A9FF44C3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6505ED33-576A-2C91-0319-995861BD885D}"/>
              </a:ext>
            </a:extLst>
          </p:cNvPr>
          <p:cNvGrpSpPr/>
          <p:nvPr/>
        </p:nvGrpSpPr>
        <p:grpSpPr>
          <a:xfrm>
            <a:off x="1054186" y="1773296"/>
            <a:ext cx="10365259" cy="4115751"/>
            <a:chOff x="517090" y="1704236"/>
            <a:chExt cx="11157819" cy="4430454"/>
          </a:xfrm>
        </p:grpSpPr>
        <p:cxnSp>
          <p:nvCxnSpPr>
            <p:cNvPr id="2" name="Straight Connector 83">
              <a:extLst>
                <a:ext uri="{FF2B5EF4-FFF2-40B4-BE49-F238E27FC236}">
                  <a16:creationId xmlns:a16="http://schemas.microsoft.com/office/drawing/2014/main" id="{A860C469-941C-09F6-2868-415706ECC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090" y="1899692"/>
              <a:ext cx="11157817" cy="0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37">
              <a:extLst>
                <a:ext uri="{FF2B5EF4-FFF2-40B4-BE49-F238E27FC236}">
                  <a16:creationId xmlns:a16="http://schemas.microsoft.com/office/drawing/2014/main" id="{31D4C1AC-964E-3E32-330D-C0CDACD7FCC8}"/>
                </a:ext>
              </a:extLst>
            </p:cNvPr>
            <p:cNvGrpSpPr/>
            <p:nvPr/>
          </p:nvGrpSpPr>
          <p:grpSpPr>
            <a:xfrm flipV="1">
              <a:off x="1595752" y="1704236"/>
              <a:ext cx="390913" cy="390912"/>
              <a:chOff x="1357185" y="1495054"/>
              <a:chExt cx="510372" cy="510372"/>
            </a:xfrm>
          </p:grpSpPr>
          <p:sp>
            <p:nvSpPr>
              <p:cNvPr id="4" name="Oval 141">
                <a:extLst>
                  <a:ext uri="{FF2B5EF4-FFF2-40B4-BE49-F238E27FC236}">
                    <a16:creationId xmlns:a16="http://schemas.microsoft.com/office/drawing/2014/main" id="{524DADD5-9453-D29A-9594-F1A9540CF214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5" name="Oval 142">
                <a:extLst>
                  <a:ext uri="{FF2B5EF4-FFF2-40B4-BE49-F238E27FC236}">
                    <a16:creationId xmlns:a16="http://schemas.microsoft.com/office/drawing/2014/main" id="{C2C0CBEE-9505-0F73-1237-10CA47B7BAAE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139">
              <a:extLst>
                <a:ext uri="{FF2B5EF4-FFF2-40B4-BE49-F238E27FC236}">
                  <a16:creationId xmlns:a16="http://schemas.microsoft.com/office/drawing/2014/main" id="{9A7AAE05-14B8-6468-9355-3EA31FE1B471}"/>
                </a:ext>
              </a:extLst>
            </p:cNvPr>
            <p:cNvSpPr/>
            <p:nvPr/>
          </p:nvSpPr>
          <p:spPr bwMode="auto">
            <a:xfrm rot="10800000" flipV="1">
              <a:off x="517092" y="3531071"/>
              <a:ext cx="2548225" cy="26036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7" name="Rectangle 140">
              <a:extLst>
                <a:ext uri="{FF2B5EF4-FFF2-40B4-BE49-F238E27FC236}">
                  <a16:creationId xmlns:a16="http://schemas.microsoft.com/office/drawing/2014/main" id="{43B122E9-1DD5-849D-850C-7EA95EA1101D}"/>
                </a:ext>
              </a:extLst>
            </p:cNvPr>
            <p:cNvSpPr/>
            <p:nvPr/>
          </p:nvSpPr>
          <p:spPr bwMode="auto">
            <a:xfrm rot="10800000" flipV="1">
              <a:off x="689632" y="3247526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es-ES_tradnl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9180C47C-6CE4-9B7A-8221-53C1CC2E30A3}"/>
                </a:ext>
              </a:extLst>
            </p:cNvPr>
            <p:cNvGrpSpPr/>
            <p:nvPr/>
          </p:nvGrpSpPr>
          <p:grpSpPr>
            <a:xfrm flipV="1">
              <a:off x="4465616" y="1704236"/>
              <a:ext cx="390913" cy="390912"/>
              <a:chOff x="1357185" y="1495054"/>
              <a:chExt cx="510372" cy="510372"/>
            </a:xfrm>
          </p:grpSpPr>
          <p:sp>
            <p:nvSpPr>
              <p:cNvPr id="9" name="Oval 141">
                <a:extLst>
                  <a:ext uri="{FF2B5EF4-FFF2-40B4-BE49-F238E27FC236}">
                    <a16:creationId xmlns:a16="http://schemas.microsoft.com/office/drawing/2014/main" id="{98D02722-1EEE-E236-7A89-58EA18615C54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rgbClr val="00BFB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10" name="Oval 142">
                <a:extLst>
                  <a:ext uri="{FF2B5EF4-FFF2-40B4-BE49-F238E27FC236}">
                    <a16:creationId xmlns:a16="http://schemas.microsoft.com/office/drawing/2014/main" id="{E36F6660-3089-3355-8490-468EF4A4BF44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Rectangle 65">
              <a:extLst>
                <a:ext uri="{FF2B5EF4-FFF2-40B4-BE49-F238E27FC236}">
                  <a16:creationId xmlns:a16="http://schemas.microsoft.com/office/drawing/2014/main" id="{201D75A4-4C5A-E1B5-E767-9344E8EE493E}"/>
                </a:ext>
              </a:extLst>
            </p:cNvPr>
            <p:cNvSpPr/>
            <p:nvPr/>
          </p:nvSpPr>
          <p:spPr bwMode="auto">
            <a:xfrm rot="10800000" flipV="1">
              <a:off x="3386956" y="3531071"/>
              <a:ext cx="2548225" cy="2603619"/>
            </a:xfrm>
            <a:prstGeom prst="rect">
              <a:avLst/>
            </a:prstGeom>
            <a:solidFill>
              <a:srgbClr val="00BF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F1972330-B34E-ADA7-132A-5143361ABE24}"/>
                </a:ext>
              </a:extLst>
            </p:cNvPr>
            <p:cNvSpPr/>
            <p:nvPr/>
          </p:nvSpPr>
          <p:spPr bwMode="auto">
            <a:xfrm rot="10800000" flipV="1">
              <a:off x="3559496" y="3247526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es-ES_tradnl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78">
              <a:extLst>
                <a:ext uri="{FF2B5EF4-FFF2-40B4-BE49-F238E27FC236}">
                  <a16:creationId xmlns:a16="http://schemas.microsoft.com/office/drawing/2014/main" id="{9F19C946-F19F-792A-C581-C1CA569371BA}"/>
                </a:ext>
              </a:extLst>
            </p:cNvPr>
            <p:cNvGrpSpPr/>
            <p:nvPr/>
          </p:nvGrpSpPr>
          <p:grpSpPr>
            <a:xfrm flipV="1">
              <a:off x="10205344" y="1704236"/>
              <a:ext cx="390913" cy="390912"/>
              <a:chOff x="1357185" y="1495054"/>
              <a:chExt cx="510372" cy="510372"/>
            </a:xfrm>
          </p:grpSpPr>
          <p:sp>
            <p:nvSpPr>
              <p:cNvPr id="14" name="Oval 141">
                <a:extLst>
                  <a:ext uri="{FF2B5EF4-FFF2-40B4-BE49-F238E27FC236}">
                    <a16:creationId xmlns:a16="http://schemas.microsoft.com/office/drawing/2014/main" id="{8627D23B-8F3A-82C7-9B21-75E6BC1FA924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rgbClr val="003057"/>
              </a:solidFill>
              <a:ln w="9525">
                <a:solidFill>
                  <a:srgbClr val="003057"/>
                </a:solidFill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15" name="Oval 142">
                <a:extLst>
                  <a:ext uri="{FF2B5EF4-FFF2-40B4-BE49-F238E27FC236}">
                    <a16:creationId xmlns:a16="http://schemas.microsoft.com/office/drawing/2014/main" id="{B97448B3-1819-6EC9-3994-35C3871AF61A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 79">
              <a:extLst>
                <a:ext uri="{FF2B5EF4-FFF2-40B4-BE49-F238E27FC236}">
                  <a16:creationId xmlns:a16="http://schemas.microsoft.com/office/drawing/2014/main" id="{0F40BD19-C90D-22C1-27B8-2A38B6233ED9}"/>
                </a:ext>
              </a:extLst>
            </p:cNvPr>
            <p:cNvSpPr/>
            <p:nvPr/>
          </p:nvSpPr>
          <p:spPr bwMode="auto">
            <a:xfrm rot="10800000" flipV="1">
              <a:off x="9126684" y="3531071"/>
              <a:ext cx="2548225" cy="2603619"/>
            </a:xfrm>
            <a:prstGeom prst="rect">
              <a:avLst/>
            </a:prstGeom>
            <a:solidFill>
              <a:srgbClr val="0030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17" name="Rectangle 80">
              <a:extLst>
                <a:ext uri="{FF2B5EF4-FFF2-40B4-BE49-F238E27FC236}">
                  <a16:creationId xmlns:a16="http://schemas.microsoft.com/office/drawing/2014/main" id="{8933FA0C-F331-0AE1-A295-4DC6443F80C5}"/>
                </a:ext>
              </a:extLst>
            </p:cNvPr>
            <p:cNvSpPr/>
            <p:nvPr/>
          </p:nvSpPr>
          <p:spPr bwMode="auto">
            <a:xfrm rot="10800000" flipV="1">
              <a:off x="9299224" y="3247526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</a:t>
              </a:r>
              <a:endParaRPr lang="es-ES_tradnl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38">
              <a:extLst>
                <a:ext uri="{FF2B5EF4-FFF2-40B4-BE49-F238E27FC236}">
                  <a16:creationId xmlns:a16="http://schemas.microsoft.com/office/drawing/2014/main" id="{3497FAF0-5CEE-58B4-5EE7-1B0CF93AE8A3}"/>
                </a:ext>
              </a:extLst>
            </p:cNvPr>
            <p:cNvCxnSpPr/>
            <p:nvPr/>
          </p:nvCxnSpPr>
          <p:spPr>
            <a:xfrm flipV="1">
              <a:off x="1791208" y="2194559"/>
              <a:ext cx="0" cy="910221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3">
              <a:extLst>
                <a:ext uri="{FF2B5EF4-FFF2-40B4-BE49-F238E27FC236}">
                  <a16:creationId xmlns:a16="http://schemas.microsoft.com/office/drawing/2014/main" id="{25B23E1D-57D3-F1AA-3F40-C3A9EF72E0B6}"/>
                </a:ext>
              </a:extLst>
            </p:cNvPr>
            <p:cNvCxnSpPr/>
            <p:nvPr/>
          </p:nvCxnSpPr>
          <p:spPr>
            <a:xfrm flipV="1">
              <a:off x="4661072" y="2194559"/>
              <a:ext cx="0" cy="910221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7">
              <a:extLst>
                <a:ext uri="{FF2B5EF4-FFF2-40B4-BE49-F238E27FC236}">
                  <a16:creationId xmlns:a16="http://schemas.microsoft.com/office/drawing/2014/main" id="{30A26BCC-F581-EF4F-5BB7-F73DF6A76189}"/>
                </a:ext>
              </a:extLst>
            </p:cNvPr>
            <p:cNvCxnSpPr/>
            <p:nvPr/>
          </p:nvCxnSpPr>
          <p:spPr>
            <a:xfrm flipV="1">
              <a:off x="10400800" y="2194559"/>
              <a:ext cx="0" cy="910221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0">
              <a:extLst>
                <a:ext uri="{FF2B5EF4-FFF2-40B4-BE49-F238E27FC236}">
                  <a16:creationId xmlns:a16="http://schemas.microsoft.com/office/drawing/2014/main" id="{4B5250A7-ED1C-1A21-0847-C6B2C37A1D36}"/>
                </a:ext>
              </a:extLst>
            </p:cNvPr>
            <p:cNvCxnSpPr/>
            <p:nvPr/>
          </p:nvCxnSpPr>
          <p:spPr>
            <a:xfrm flipV="1">
              <a:off x="7530936" y="2194559"/>
              <a:ext cx="0" cy="910221"/>
            </a:xfrm>
            <a:prstGeom prst="line">
              <a:avLst/>
            </a:prstGeom>
            <a:ln w="14605" cap="rnd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71">
              <a:extLst>
                <a:ext uri="{FF2B5EF4-FFF2-40B4-BE49-F238E27FC236}">
                  <a16:creationId xmlns:a16="http://schemas.microsoft.com/office/drawing/2014/main" id="{B0AB7B9E-75D6-9BB2-D887-06DBD4F36338}"/>
                </a:ext>
              </a:extLst>
            </p:cNvPr>
            <p:cNvGrpSpPr/>
            <p:nvPr/>
          </p:nvGrpSpPr>
          <p:grpSpPr>
            <a:xfrm flipV="1">
              <a:off x="7335480" y="1704236"/>
              <a:ext cx="390913" cy="390912"/>
              <a:chOff x="1357185" y="1495054"/>
              <a:chExt cx="510372" cy="510372"/>
            </a:xfrm>
          </p:grpSpPr>
          <p:sp>
            <p:nvSpPr>
              <p:cNvPr id="47" name="Oval 141">
                <a:extLst>
                  <a:ext uri="{FF2B5EF4-FFF2-40B4-BE49-F238E27FC236}">
                    <a16:creationId xmlns:a16="http://schemas.microsoft.com/office/drawing/2014/main" id="{439B2C58-3FB8-CD67-5DE2-87078562FE09}"/>
                  </a:ext>
                </a:extLst>
              </p:cNvPr>
              <p:cNvSpPr/>
              <p:nvPr/>
            </p:nvSpPr>
            <p:spPr bwMode="auto">
              <a:xfrm>
                <a:off x="1357185" y="1495054"/>
                <a:ext cx="510372" cy="510372"/>
              </a:xfrm>
              <a:prstGeom prst="rect">
                <a:avLst/>
              </a:prstGeom>
              <a:solidFill>
                <a:srgbClr val="967D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noProof="0" dirty="0"/>
              </a:p>
            </p:txBody>
          </p:sp>
          <p:sp>
            <p:nvSpPr>
              <p:cNvPr id="48" name="Oval 142">
                <a:extLst>
                  <a:ext uri="{FF2B5EF4-FFF2-40B4-BE49-F238E27FC236}">
                    <a16:creationId xmlns:a16="http://schemas.microsoft.com/office/drawing/2014/main" id="{7A488654-7579-7807-AA69-C7AB4BAEFEB0}"/>
                  </a:ext>
                </a:extLst>
              </p:cNvPr>
              <p:cNvSpPr/>
              <p:nvPr/>
            </p:nvSpPr>
            <p:spPr bwMode="auto">
              <a:xfrm>
                <a:off x="1469451" y="1607321"/>
                <a:ext cx="285840" cy="285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s-ES_tradnl" sz="2133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Rectangle 72">
              <a:extLst>
                <a:ext uri="{FF2B5EF4-FFF2-40B4-BE49-F238E27FC236}">
                  <a16:creationId xmlns:a16="http://schemas.microsoft.com/office/drawing/2014/main" id="{16BD0853-FFE4-B372-0698-AB3497CD643A}"/>
                </a:ext>
              </a:extLst>
            </p:cNvPr>
            <p:cNvSpPr/>
            <p:nvPr/>
          </p:nvSpPr>
          <p:spPr bwMode="auto">
            <a:xfrm rot="10800000" flipV="1">
              <a:off x="6256820" y="3531071"/>
              <a:ext cx="2548225" cy="2603619"/>
            </a:xfrm>
            <a:prstGeom prst="rect">
              <a:avLst/>
            </a:prstGeom>
            <a:solidFill>
              <a:srgbClr val="967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_tradnl" sz="3200" noProof="0" dirty="0"/>
            </a:p>
          </p:txBody>
        </p:sp>
        <p:sp>
          <p:nvSpPr>
            <p:cNvPr id="50" name="Rectangle 73">
              <a:extLst>
                <a:ext uri="{FF2B5EF4-FFF2-40B4-BE49-F238E27FC236}">
                  <a16:creationId xmlns:a16="http://schemas.microsoft.com/office/drawing/2014/main" id="{58D07634-E354-CB27-CAA3-2F926D391078}"/>
                </a:ext>
              </a:extLst>
            </p:cNvPr>
            <p:cNvSpPr/>
            <p:nvPr/>
          </p:nvSpPr>
          <p:spPr bwMode="auto">
            <a:xfrm rot="10800000" flipV="1">
              <a:off x="6429360" y="3247526"/>
              <a:ext cx="2203150" cy="6307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254000" dist="127000" dir="3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_tradnl" sz="28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  <a:endParaRPr lang="es-ES_tradnl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85">
              <a:extLst>
                <a:ext uri="{FF2B5EF4-FFF2-40B4-BE49-F238E27FC236}">
                  <a16:creationId xmlns:a16="http://schemas.microsoft.com/office/drawing/2014/main" id="{70EE7B9C-8385-D973-4893-FB07F3A6D211}"/>
                </a:ext>
              </a:extLst>
            </p:cNvPr>
            <p:cNvSpPr txBox="1"/>
            <p:nvPr/>
          </p:nvSpPr>
          <p:spPr>
            <a:xfrm>
              <a:off x="700083" y="4266495"/>
              <a:ext cx="2182243" cy="15098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8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 1</a:t>
              </a:r>
            </a:p>
            <a:p>
              <a:pPr algn="ctr">
                <a:lnSpc>
                  <a:spcPct val="150000"/>
                </a:lnSpc>
              </a:pP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dolor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 labore et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dolore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2" name="TextBox 86">
              <a:extLst>
                <a:ext uri="{FF2B5EF4-FFF2-40B4-BE49-F238E27FC236}">
                  <a16:creationId xmlns:a16="http://schemas.microsoft.com/office/drawing/2014/main" id="{39FA462A-C316-19F2-7EBD-AF9D0F3A5D98}"/>
                </a:ext>
              </a:extLst>
            </p:cNvPr>
            <p:cNvSpPr txBox="1"/>
            <p:nvPr/>
          </p:nvSpPr>
          <p:spPr>
            <a:xfrm>
              <a:off x="3569947" y="4266495"/>
              <a:ext cx="2182243" cy="15098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8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 2</a:t>
              </a:r>
            </a:p>
            <a:p>
              <a:pPr algn="ctr">
                <a:lnSpc>
                  <a:spcPct val="150000"/>
                </a:lnSpc>
              </a:pP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dolor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 labore et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dolore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3" name="TextBox 87">
              <a:extLst>
                <a:ext uri="{FF2B5EF4-FFF2-40B4-BE49-F238E27FC236}">
                  <a16:creationId xmlns:a16="http://schemas.microsoft.com/office/drawing/2014/main" id="{11D30629-057D-4DF3-36D5-3286337D465E}"/>
                </a:ext>
              </a:extLst>
            </p:cNvPr>
            <p:cNvSpPr txBox="1"/>
            <p:nvPr/>
          </p:nvSpPr>
          <p:spPr>
            <a:xfrm>
              <a:off x="6439811" y="4266495"/>
              <a:ext cx="2182243" cy="15098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8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 3</a:t>
              </a:r>
            </a:p>
            <a:p>
              <a:pPr algn="ctr">
                <a:lnSpc>
                  <a:spcPct val="150000"/>
                </a:lnSpc>
              </a:pP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dolor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 labore et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dolore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4" name="TextBox 88">
              <a:extLst>
                <a:ext uri="{FF2B5EF4-FFF2-40B4-BE49-F238E27FC236}">
                  <a16:creationId xmlns:a16="http://schemas.microsoft.com/office/drawing/2014/main" id="{FC971331-418E-8A3E-F158-974546EA7B7E}"/>
                </a:ext>
              </a:extLst>
            </p:cNvPr>
            <p:cNvSpPr txBox="1"/>
            <p:nvPr/>
          </p:nvSpPr>
          <p:spPr>
            <a:xfrm>
              <a:off x="9309675" y="4266495"/>
              <a:ext cx="2182243" cy="15098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8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 4</a:t>
              </a:r>
            </a:p>
            <a:p>
              <a:pPr algn="ctr">
                <a:lnSpc>
                  <a:spcPct val="150000"/>
                </a:lnSpc>
              </a:pP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dolor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sed do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eiusmod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incididunt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 labore et </a:t>
              </a:r>
              <a:r>
                <a:rPr lang="es-ES_tradnl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dolore</a:t>
              </a:r>
              <a:r>
                <a:rPr lang="es-ES_tradnl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99ED0968-5122-DE40-87B6-34397C6D66E8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8A8B0FB-D6F8-5D31-1B4C-7C13467D01E4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464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B169-80A0-5E28-D2F0-CA3ADE941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oogle Shape;86;p18">
            <a:extLst>
              <a:ext uri="{FF2B5EF4-FFF2-40B4-BE49-F238E27FC236}">
                <a16:creationId xmlns:a16="http://schemas.microsoft.com/office/drawing/2014/main" id="{B6C2C3C8-EAA3-EFC9-9634-58D7EEEF8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89267"/>
              </p:ext>
            </p:extLst>
          </p:nvPr>
        </p:nvGraphicFramePr>
        <p:xfrm>
          <a:off x="1054187" y="1596093"/>
          <a:ext cx="10493378" cy="467341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9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9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0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1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2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3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4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5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6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400" b="1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oppins"/>
                          <a:cs typeface="Arial" panose="020B0604020202020204" pitchFamily="34" charset="0"/>
                          <a:sym typeface="Poppins"/>
                        </a:rPr>
                        <a:t>Columna 7</a:t>
                      </a:r>
                      <a:endParaRPr lang="es-ES_tradnl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D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3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52501"/>
                  </a:ext>
                </a:extLst>
              </a:tr>
              <a:tr h="5558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07407"/>
                  </a:ext>
                </a:extLst>
              </a:tr>
              <a:tr h="4657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3163"/>
                  </a:ext>
                </a:extLst>
              </a:tr>
              <a:tr h="4760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200" u="none" strike="noStrike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/>
                          <a:cs typeface="Arial" panose="020B0604020202020204" pitchFamily="34" charset="0"/>
                          <a:sym typeface="Open Sans"/>
                        </a:rPr>
                        <a:t>Registro</a:t>
                      </a:r>
                      <a:endParaRPr lang="es-ES_tradnl" sz="2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07842"/>
                  </a:ext>
                </a:extLst>
              </a:tr>
              <a:tr h="4760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47125" marR="0" marT="117700" marB="29425" anchor="ctr">
                    <a:lnL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1</a:t>
                      </a: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2</a:t>
                      </a: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3</a:t>
                      </a: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4</a:t>
                      </a: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5</a:t>
                      </a: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6</a:t>
                      </a:r>
                    </a:p>
                  </a:txBody>
                  <a:tcPr marL="147125" marR="0" marT="117700" marB="29425" anchor="ctr">
                    <a:lnL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49866"/>
                  </a:ext>
                </a:extLst>
              </a:tr>
            </a:tbl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1D7D632-8EE2-646D-AEC9-7BB467E2E49F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E1D397-F135-7445-AB7F-4E8A52AF8742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53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793;p13">
            <a:extLst>
              <a:ext uri="{FF2B5EF4-FFF2-40B4-BE49-F238E27FC236}">
                <a16:creationId xmlns:a16="http://schemas.microsoft.com/office/drawing/2014/main" id="{8E9E64FE-1C1B-4442-870E-48EA744E7A44}"/>
              </a:ext>
            </a:extLst>
          </p:cNvPr>
          <p:cNvSpPr/>
          <p:nvPr/>
        </p:nvSpPr>
        <p:spPr>
          <a:xfrm>
            <a:off x="1918485" y="1732896"/>
            <a:ext cx="788531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D8B4C07E-0E65-3C2F-DAA5-5F3C147C1671}"/>
              </a:ext>
            </a:extLst>
          </p:cNvPr>
          <p:cNvSpPr/>
          <p:nvPr/>
        </p:nvSpPr>
        <p:spPr>
          <a:xfrm>
            <a:off x="2324590" y="2849821"/>
            <a:ext cx="1520826" cy="15208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177800" dir="6600000" algn="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558104A-69E5-EFA9-DAC6-A66D9A3F00FE}"/>
              </a:ext>
            </a:extLst>
          </p:cNvPr>
          <p:cNvSpPr txBox="1"/>
          <p:nvPr/>
        </p:nvSpPr>
        <p:spPr>
          <a:xfrm>
            <a:off x="2331089" y="3366229"/>
            <a:ext cx="1520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noProof="0" dirty="0">
                <a:solidFill>
                  <a:srgbClr val="40404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62 %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9FAC933-54A8-717A-D125-84C237CDC675}"/>
              </a:ext>
            </a:extLst>
          </p:cNvPr>
          <p:cNvSpPr txBox="1"/>
          <p:nvPr/>
        </p:nvSpPr>
        <p:spPr>
          <a:xfrm>
            <a:off x="1685707" y="4611226"/>
            <a:ext cx="2779054" cy="113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mauris.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porta.</a:t>
            </a: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CE6E6588-AC75-5A9A-93EC-C41DA6415474}"/>
              </a:ext>
            </a:extLst>
          </p:cNvPr>
          <p:cNvGrpSpPr/>
          <p:nvPr/>
        </p:nvGrpSpPr>
        <p:grpSpPr>
          <a:xfrm>
            <a:off x="8548800" y="2849821"/>
            <a:ext cx="1520826" cy="1520826"/>
            <a:chOff x="8439471" y="2849821"/>
            <a:chExt cx="1520826" cy="1520826"/>
          </a:xfrm>
        </p:grpSpPr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8A5764BF-DC13-CB25-EEDC-89309CFE8E42}"/>
                </a:ext>
              </a:extLst>
            </p:cNvPr>
            <p:cNvSpPr/>
            <p:nvPr/>
          </p:nvSpPr>
          <p:spPr>
            <a:xfrm>
              <a:off x="8439471" y="2849821"/>
              <a:ext cx="1520826" cy="1520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177800" dir="6600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3200" b="1" noProof="0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D2E71BD-AB35-3F09-BD6B-1E9C7C283685}"/>
                </a:ext>
              </a:extLst>
            </p:cNvPr>
            <p:cNvSpPr txBox="1"/>
            <p:nvPr/>
          </p:nvSpPr>
          <p:spPr>
            <a:xfrm>
              <a:off x="8439471" y="3366228"/>
              <a:ext cx="1520826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noProof="0" dirty="0">
                  <a:solidFill>
                    <a:srgbClr val="40404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38 %</a:t>
              </a:r>
            </a:p>
          </p:txBody>
        </p:sp>
      </p:grpSp>
      <p:sp>
        <p:nvSpPr>
          <p:cNvPr id="19" name="Arc 20">
            <a:extLst>
              <a:ext uri="{FF2B5EF4-FFF2-40B4-BE49-F238E27FC236}">
                <a16:creationId xmlns:a16="http://schemas.microsoft.com/office/drawing/2014/main" id="{976AB9F4-4FDD-2A54-7B92-55EF06ADC601}"/>
              </a:ext>
            </a:extLst>
          </p:cNvPr>
          <p:cNvSpPr/>
          <p:nvPr/>
        </p:nvSpPr>
        <p:spPr>
          <a:xfrm>
            <a:off x="3777338" y="3015229"/>
            <a:ext cx="1685340" cy="1685338"/>
          </a:xfrm>
          <a:prstGeom prst="arc">
            <a:avLst>
              <a:gd name="adj1" fmla="val 14063595"/>
              <a:gd name="adj2" fmla="val 18496715"/>
            </a:avLst>
          </a:prstGeom>
          <a:ln w="12700">
            <a:solidFill>
              <a:srgbClr val="08989C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20" name="Arc 21">
            <a:extLst>
              <a:ext uri="{FF2B5EF4-FFF2-40B4-BE49-F238E27FC236}">
                <a16:creationId xmlns:a16="http://schemas.microsoft.com/office/drawing/2014/main" id="{1FB30D8E-EF15-D09B-E71E-8677E6E3B0A0}"/>
              </a:ext>
            </a:extLst>
          </p:cNvPr>
          <p:cNvSpPr/>
          <p:nvPr/>
        </p:nvSpPr>
        <p:spPr>
          <a:xfrm flipH="1" flipV="1">
            <a:off x="7318274" y="2911423"/>
            <a:ext cx="1685340" cy="1685338"/>
          </a:xfrm>
          <a:prstGeom prst="arc">
            <a:avLst>
              <a:gd name="adj1" fmla="val 14063595"/>
              <a:gd name="adj2" fmla="val 18496715"/>
            </a:avLst>
          </a:prstGeom>
          <a:ln w="12700">
            <a:solidFill>
              <a:srgbClr val="003057"/>
            </a:solidFill>
            <a:prstDash val="dash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42FBD92E-EE7C-D901-802B-A5973B020153}"/>
              </a:ext>
            </a:extLst>
          </p:cNvPr>
          <p:cNvSpPr txBox="1"/>
          <p:nvPr/>
        </p:nvSpPr>
        <p:spPr>
          <a:xfrm>
            <a:off x="7977326" y="4611226"/>
            <a:ext cx="2779054" cy="113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mauris.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porta.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11920FC-7B35-21FC-FBD1-5812940FDE47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69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44688E00-FBE1-686C-1662-15D3E8F12E27}"/>
              </a:ext>
            </a:extLst>
          </p:cNvPr>
          <p:cNvGrpSpPr/>
          <p:nvPr/>
        </p:nvGrpSpPr>
        <p:grpSpPr>
          <a:xfrm>
            <a:off x="4959499" y="3116221"/>
            <a:ext cx="2480695" cy="2492485"/>
            <a:chOff x="6785662" y="1368219"/>
            <a:chExt cx="4240611" cy="4260764"/>
          </a:xfrm>
        </p:grpSpPr>
        <p:sp>
          <p:nvSpPr>
            <p:cNvPr id="16" name="Partial Circle 2">
              <a:extLst>
                <a:ext uri="{FF2B5EF4-FFF2-40B4-BE49-F238E27FC236}">
                  <a16:creationId xmlns:a16="http://schemas.microsoft.com/office/drawing/2014/main" id="{DDBD9E18-3B27-43BD-1A57-59DF467E5223}"/>
                </a:ext>
              </a:extLst>
            </p:cNvPr>
            <p:cNvSpPr/>
            <p:nvPr/>
          </p:nvSpPr>
          <p:spPr>
            <a:xfrm>
              <a:off x="6785662" y="1376696"/>
              <a:ext cx="4229504" cy="4252285"/>
            </a:xfrm>
            <a:prstGeom prst="pie">
              <a:avLst>
                <a:gd name="adj1" fmla="val 13310045"/>
                <a:gd name="adj2" fmla="val 6722714"/>
              </a:avLst>
            </a:prstGeom>
            <a:solidFill>
              <a:srgbClr val="0030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/>
            </a:p>
          </p:txBody>
        </p:sp>
        <p:sp>
          <p:nvSpPr>
            <p:cNvPr id="23" name="Partial Circle 3">
              <a:extLst>
                <a:ext uri="{FF2B5EF4-FFF2-40B4-BE49-F238E27FC236}">
                  <a16:creationId xmlns:a16="http://schemas.microsoft.com/office/drawing/2014/main" id="{619F64D0-3909-4672-6F9D-3D3A11BC28BE}"/>
                </a:ext>
              </a:extLst>
            </p:cNvPr>
            <p:cNvSpPr/>
            <p:nvPr/>
          </p:nvSpPr>
          <p:spPr>
            <a:xfrm>
              <a:off x="6796770" y="1368219"/>
              <a:ext cx="4229503" cy="4260764"/>
            </a:xfrm>
            <a:prstGeom prst="pie">
              <a:avLst>
                <a:gd name="adj1" fmla="val 2740146"/>
                <a:gd name="adj2" fmla="val 15503801"/>
              </a:avLst>
            </a:prstGeom>
            <a:solidFill>
              <a:srgbClr val="08989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/>
            </a:p>
          </p:txBody>
        </p:sp>
      </p:grpSp>
      <p:pic>
        <p:nvPicPr>
          <p:cNvPr id="2" name="Gráfico 1">
            <a:extLst>
              <a:ext uri="{FF2B5EF4-FFF2-40B4-BE49-F238E27FC236}">
                <a16:creationId xmlns:a16="http://schemas.microsoft.com/office/drawing/2014/main" id="{CFF1A36B-8B99-E242-C58D-25A387D1E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5297" y="5377014"/>
            <a:ext cx="426227" cy="44144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1A9E407-8C7C-09A9-88E1-9B2A46D02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7972" y="3096396"/>
            <a:ext cx="350115" cy="39578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315BDAC-12B5-24AD-0E69-D2388073AA47}"/>
              </a:ext>
            </a:extLst>
          </p:cNvPr>
          <p:cNvSpPr/>
          <p:nvPr/>
        </p:nvSpPr>
        <p:spPr>
          <a:xfrm>
            <a:off x="5407748" y="1024620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D7D2EB9-EE18-2F67-9862-64290C3DB16B}"/>
              </a:ext>
            </a:extLst>
          </p:cNvPr>
          <p:cNvSpPr/>
          <p:nvPr/>
        </p:nvSpPr>
        <p:spPr>
          <a:xfrm>
            <a:off x="5608960" y="3769939"/>
            <a:ext cx="1201416" cy="1201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210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74">
            <a:extLst>
              <a:ext uri="{FF2B5EF4-FFF2-40B4-BE49-F238E27FC236}">
                <a16:creationId xmlns:a16="http://schemas.microsoft.com/office/drawing/2014/main" id="{065D9F70-D3A4-DC56-8C0A-C0F619AAF09F}"/>
              </a:ext>
            </a:extLst>
          </p:cNvPr>
          <p:cNvGrpSpPr/>
          <p:nvPr/>
        </p:nvGrpSpPr>
        <p:grpSpPr>
          <a:xfrm>
            <a:off x="5552205" y="645519"/>
            <a:ext cx="3229529" cy="1163859"/>
            <a:chOff x="5048865" y="495393"/>
            <a:chExt cx="3229529" cy="1163859"/>
          </a:xfrm>
        </p:grpSpPr>
        <p:sp>
          <p:nvSpPr>
            <p:cNvPr id="59" name="Rectangle: Rounded Corners 28">
              <a:extLst>
                <a:ext uri="{FF2B5EF4-FFF2-40B4-BE49-F238E27FC236}">
                  <a16:creationId xmlns:a16="http://schemas.microsoft.com/office/drawing/2014/main" id="{A17F08B1-8CC3-BAD0-67A6-F9C6A9F46AD6}"/>
                </a:ext>
              </a:extLst>
            </p:cNvPr>
            <p:cNvSpPr/>
            <p:nvPr/>
          </p:nvSpPr>
          <p:spPr>
            <a:xfrm>
              <a:off x="5048865" y="495393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61">
              <a:extLst>
                <a:ext uri="{FF2B5EF4-FFF2-40B4-BE49-F238E27FC236}">
                  <a16:creationId xmlns:a16="http://schemas.microsoft.com/office/drawing/2014/main" id="{384E8705-3B94-5F98-B19C-9BC1DE00068E}"/>
                </a:ext>
              </a:extLst>
            </p:cNvPr>
            <p:cNvGrpSpPr/>
            <p:nvPr/>
          </p:nvGrpSpPr>
          <p:grpSpPr>
            <a:xfrm>
              <a:off x="5188682" y="526651"/>
              <a:ext cx="2899525" cy="850042"/>
              <a:chOff x="5231214" y="492974"/>
              <a:chExt cx="2899525" cy="850042"/>
            </a:xfrm>
          </p:grpSpPr>
          <p:sp>
            <p:nvSpPr>
              <p:cNvPr id="61" name="Rectangle 17">
                <a:extLst>
                  <a:ext uri="{FF2B5EF4-FFF2-40B4-BE49-F238E27FC236}">
                    <a16:creationId xmlns:a16="http://schemas.microsoft.com/office/drawing/2014/main" id="{A666E4BE-1E3A-89E1-0D8D-33C003ABC8EF}"/>
                  </a:ext>
                </a:extLst>
              </p:cNvPr>
              <p:cNvSpPr/>
              <p:nvPr/>
            </p:nvSpPr>
            <p:spPr>
              <a:xfrm>
                <a:off x="5231214" y="915335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ipsum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2" name="Text Placeholder 11">
                <a:extLst>
                  <a:ext uri="{FF2B5EF4-FFF2-40B4-BE49-F238E27FC236}">
                    <a16:creationId xmlns:a16="http://schemas.microsoft.com/office/drawing/2014/main" id="{707CBCA2-53DC-5218-332C-95173CD430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0040" y="492974"/>
                <a:ext cx="2670699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_tradnl" sz="2400" b="1" noProof="0" dirty="0">
                    <a:solidFill>
                      <a:srgbClr val="E26C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s-ES_tradnl" sz="2400" b="1" baseline="2000" noProof="0" dirty="0">
                  <a:solidFill>
                    <a:srgbClr val="E26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Group 34">
            <a:extLst>
              <a:ext uri="{FF2B5EF4-FFF2-40B4-BE49-F238E27FC236}">
                <a16:creationId xmlns:a16="http://schemas.microsoft.com/office/drawing/2014/main" id="{797E4A3A-698C-2947-B2D5-B639CE7103FB}"/>
              </a:ext>
            </a:extLst>
          </p:cNvPr>
          <p:cNvGrpSpPr/>
          <p:nvPr/>
        </p:nvGrpSpPr>
        <p:grpSpPr>
          <a:xfrm rot="16200000">
            <a:off x="9352657" y="368304"/>
            <a:ext cx="5665768" cy="5665760"/>
            <a:chOff x="3263116" y="4020902"/>
            <a:chExt cx="5665768" cy="5665760"/>
          </a:xfrm>
        </p:grpSpPr>
        <p:sp>
          <p:nvSpPr>
            <p:cNvPr id="64" name="Partial Circle 1">
              <a:extLst>
                <a:ext uri="{FF2B5EF4-FFF2-40B4-BE49-F238E27FC236}">
                  <a16:creationId xmlns:a16="http://schemas.microsoft.com/office/drawing/2014/main" id="{B175FAFF-9A8F-E1C0-38DF-F8CEDB924C98}"/>
                </a:ext>
              </a:extLst>
            </p:cNvPr>
            <p:cNvSpPr/>
            <p:nvPr/>
          </p:nvSpPr>
          <p:spPr>
            <a:xfrm>
              <a:off x="3456031" y="4213814"/>
              <a:ext cx="5279938" cy="5279934"/>
            </a:xfrm>
            <a:prstGeom prst="pie">
              <a:avLst>
                <a:gd name="adj1" fmla="val 10796855"/>
                <a:gd name="adj2" fmla="val 13155855"/>
              </a:avLst>
            </a:prstGeom>
            <a:solidFill>
              <a:srgbClr val="08989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Partial Circle 6">
              <a:extLst>
                <a:ext uri="{FF2B5EF4-FFF2-40B4-BE49-F238E27FC236}">
                  <a16:creationId xmlns:a16="http://schemas.microsoft.com/office/drawing/2014/main" id="{26FE0ADB-C10C-3B74-57EC-58A790C67C80}"/>
                </a:ext>
              </a:extLst>
            </p:cNvPr>
            <p:cNvSpPr/>
            <p:nvPr/>
          </p:nvSpPr>
          <p:spPr>
            <a:xfrm>
              <a:off x="3685786" y="4443569"/>
              <a:ext cx="4820428" cy="4820422"/>
            </a:xfrm>
            <a:prstGeom prst="pie">
              <a:avLst>
                <a:gd name="adj1" fmla="val 18983127"/>
                <a:gd name="adj2" fmla="val 14311"/>
              </a:avLst>
            </a:prstGeom>
            <a:solidFill>
              <a:srgbClr val="E26C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rgbClr val="8A9AA8"/>
                </a:solidFill>
              </a:endParaRPr>
            </a:p>
          </p:txBody>
        </p:sp>
        <p:sp>
          <p:nvSpPr>
            <p:cNvPr id="66" name="Partial Circle 5">
              <a:extLst>
                <a:ext uri="{FF2B5EF4-FFF2-40B4-BE49-F238E27FC236}">
                  <a16:creationId xmlns:a16="http://schemas.microsoft.com/office/drawing/2014/main" id="{D4800DFA-35D6-05E0-38E7-8D9445790A5B}"/>
                </a:ext>
              </a:extLst>
            </p:cNvPr>
            <p:cNvSpPr/>
            <p:nvPr/>
          </p:nvSpPr>
          <p:spPr>
            <a:xfrm>
              <a:off x="3263116" y="4020902"/>
              <a:ext cx="5665768" cy="5665760"/>
            </a:xfrm>
            <a:prstGeom prst="pie">
              <a:avLst>
                <a:gd name="adj1" fmla="val 16228984"/>
                <a:gd name="adj2" fmla="val 18980870"/>
              </a:avLst>
            </a:prstGeom>
            <a:solidFill>
              <a:srgbClr val="9F25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rgbClr val="8A9AA8"/>
                </a:solidFill>
              </a:endParaRPr>
            </a:p>
          </p:txBody>
        </p:sp>
        <p:sp>
          <p:nvSpPr>
            <p:cNvPr id="67" name="Partial Circle 3">
              <a:extLst>
                <a:ext uri="{FF2B5EF4-FFF2-40B4-BE49-F238E27FC236}">
                  <a16:creationId xmlns:a16="http://schemas.microsoft.com/office/drawing/2014/main" id="{2368F91E-0032-0121-8754-9AF5B4190397}"/>
                </a:ext>
              </a:extLst>
            </p:cNvPr>
            <p:cNvSpPr/>
            <p:nvPr/>
          </p:nvSpPr>
          <p:spPr>
            <a:xfrm>
              <a:off x="3685786" y="4443569"/>
              <a:ext cx="4820428" cy="4820424"/>
            </a:xfrm>
            <a:prstGeom prst="pie">
              <a:avLst>
                <a:gd name="adj1" fmla="val 13157172"/>
                <a:gd name="adj2" fmla="val 16230772"/>
              </a:avLst>
            </a:prstGeom>
            <a:solidFill>
              <a:srgbClr val="0030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solidFill>
                  <a:srgbClr val="8A9AA8"/>
                </a:solidFill>
              </a:endParaRPr>
            </a:p>
          </p:txBody>
        </p:sp>
      </p:grpSp>
      <p:grpSp>
        <p:nvGrpSpPr>
          <p:cNvPr id="72" name="Group 53">
            <a:extLst>
              <a:ext uri="{FF2B5EF4-FFF2-40B4-BE49-F238E27FC236}">
                <a16:creationId xmlns:a16="http://schemas.microsoft.com/office/drawing/2014/main" id="{3B57445C-F846-F02A-6986-77F9A80E7FAA}"/>
              </a:ext>
            </a:extLst>
          </p:cNvPr>
          <p:cNvGrpSpPr/>
          <p:nvPr/>
        </p:nvGrpSpPr>
        <p:grpSpPr>
          <a:xfrm>
            <a:off x="9034818" y="969997"/>
            <a:ext cx="1710685" cy="118678"/>
            <a:chOff x="9034818" y="617847"/>
            <a:chExt cx="1710685" cy="118678"/>
          </a:xfrm>
        </p:grpSpPr>
        <p:cxnSp>
          <p:nvCxnSpPr>
            <p:cNvPr id="73" name="Straight Arrow Connector 40">
              <a:extLst>
                <a:ext uri="{FF2B5EF4-FFF2-40B4-BE49-F238E27FC236}">
                  <a16:creationId xmlns:a16="http://schemas.microsoft.com/office/drawing/2014/main" id="{76968009-9835-DD15-8C73-4DF81C824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4818" y="619143"/>
              <a:ext cx="1593953" cy="0"/>
            </a:xfrm>
            <a:prstGeom prst="straightConnector1">
              <a:avLst/>
            </a:prstGeom>
            <a:ln w="19050">
              <a:solidFill>
                <a:srgbClr val="40404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1">
              <a:extLst>
                <a:ext uri="{FF2B5EF4-FFF2-40B4-BE49-F238E27FC236}">
                  <a16:creationId xmlns:a16="http://schemas.microsoft.com/office/drawing/2014/main" id="{02C3944E-C597-E9C3-F6E8-E1590F8B5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28771" y="617847"/>
              <a:ext cx="116732" cy="118678"/>
            </a:xfrm>
            <a:prstGeom prst="line">
              <a:avLst/>
            </a:prstGeom>
            <a:ln w="19050">
              <a:solidFill>
                <a:srgbClr val="4040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3">
            <a:extLst>
              <a:ext uri="{FF2B5EF4-FFF2-40B4-BE49-F238E27FC236}">
                <a16:creationId xmlns:a16="http://schemas.microsoft.com/office/drawing/2014/main" id="{A389A34D-6A7B-AEE0-F84E-38122CA40692}"/>
              </a:ext>
            </a:extLst>
          </p:cNvPr>
          <p:cNvGrpSpPr/>
          <p:nvPr/>
        </p:nvGrpSpPr>
        <p:grpSpPr>
          <a:xfrm>
            <a:off x="4280609" y="2071205"/>
            <a:ext cx="3229529" cy="1163859"/>
            <a:chOff x="4008008" y="1988372"/>
            <a:chExt cx="3229529" cy="1163859"/>
          </a:xfrm>
        </p:grpSpPr>
        <p:sp>
          <p:nvSpPr>
            <p:cNvPr id="76" name="Rectangle: Rounded Corners 58">
              <a:extLst>
                <a:ext uri="{FF2B5EF4-FFF2-40B4-BE49-F238E27FC236}">
                  <a16:creationId xmlns:a16="http://schemas.microsoft.com/office/drawing/2014/main" id="{CDDA0BFE-ADEB-8CE5-86A2-66A71903D7F8}"/>
                </a:ext>
              </a:extLst>
            </p:cNvPr>
            <p:cNvSpPr/>
            <p:nvPr/>
          </p:nvSpPr>
          <p:spPr>
            <a:xfrm>
              <a:off x="4008008" y="1988372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7" name="Group 62">
              <a:extLst>
                <a:ext uri="{FF2B5EF4-FFF2-40B4-BE49-F238E27FC236}">
                  <a16:creationId xmlns:a16="http://schemas.microsoft.com/office/drawing/2014/main" id="{66DAE5C0-74BE-0571-1DB8-F4881FE7F492}"/>
                </a:ext>
              </a:extLst>
            </p:cNvPr>
            <p:cNvGrpSpPr/>
            <p:nvPr/>
          </p:nvGrpSpPr>
          <p:grpSpPr>
            <a:xfrm>
              <a:off x="4173009" y="2046926"/>
              <a:ext cx="2899526" cy="850042"/>
              <a:chOff x="5231214" y="520270"/>
              <a:chExt cx="2899526" cy="850042"/>
            </a:xfrm>
          </p:grpSpPr>
          <p:sp>
            <p:nvSpPr>
              <p:cNvPr id="78" name="Rectangle 63">
                <a:extLst>
                  <a:ext uri="{FF2B5EF4-FFF2-40B4-BE49-F238E27FC236}">
                    <a16:creationId xmlns:a16="http://schemas.microsoft.com/office/drawing/2014/main" id="{8BE3F7D6-4B29-041B-B7C2-C33D2D01981F}"/>
                  </a:ext>
                </a:extLst>
              </p:cNvPr>
              <p:cNvSpPr/>
              <p:nvPr/>
            </p:nvSpPr>
            <p:spPr>
              <a:xfrm>
                <a:off x="5231214" y="942631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ipsum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79" name="Text Placeholder 11">
                <a:extLst>
                  <a:ext uri="{FF2B5EF4-FFF2-40B4-BE49-F238E27FC236}">
                    <a16:creationId xmlns:a16="http://schemas.microsoft.com/office/drawing/2014/main" id="{23F7F35D-FBBB-B9C8-1483-C7240A76E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1936" y="520270"/>
                <a:ext cx="2688804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_tradnl" sz="2400" b="1" noProof="0" dirty="0">
                    <a:solidFill>
                      <a:srgbClr val="9F257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s-ES_tradnl" sz="2400" b="1" baseline="2000" noProof="0" dirty="0">
                  <a:solidFill>
                    <a:srgbClr val="9F257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5">
            <a:extLst>
              <a:ext uri="{FF2B5EF4-FFF2-40B4-BE49-F238E27FC236}">
                <a16:creationId xmlns:a16="http://schemas.microsoft.com/office/drawing/2014/main" id="{482C8D2E-D99A-E97B-E02F-C50AFE9D3226}"/>
              </a:ext>
            </a:extLst>
          </p:cNvPr>
          <p:cNvGrpSpPr/>
          <p:nvPr/>
        </p:nvGrpSpPr>
        <p:grpSpPr>
          <a:xfrm>
            <a:off x="2785861" y="3496891"/>
            <a:ext cx="3229529" cy="1163859"/>
            <a:chOff x="4998756" y="3514992"/>
            <a:chExt cx="3229529" cy="1163859"/>
          </a:xfrm>
        </p:grpSpPr>
        <p:sp>
          <p:nvSpPr>
            <p:cNvPr id="81" name="Rectangle: Rounded Corners 59">
              <a:extLst>
                <a:ext uri="{FF2B5EF4-FFF2-40B4-BE49-F238E27FC236}">
                  <a16:creationId xmlns:a16="http://schemas.microsoft.com/office/drawing/2014/main" id="{EF6095AA-9316-2917-C249-89938614FB24}"/>
                </a:ext>
              </a:extLst>
            </p:cNvPr>
            <p:cNvSpPr/>
            <p:nvPr/>
          </p:nvSpPr>
          <p:spPr>
            <a:xfrm>
              <a:off x="4998756" y="3514992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" name="Group 65">
              <a:extLst>
                <a:ext uri="{FF2B5EF4-FFF2-40B4-BE49-F238E27FC236}">
                  <a16:creationId xmlns:a16="http://schemas.microsoft.com/office/drawing/2014/main" id="{34DA0D41-3312-A850-C75C-A9B93F276798}"/>
                </a:ext>
              </a:extLst>
            </p:cNvPr>
            <p:cNvGrpSpPr/>
            <p:nvPr/>
          </p:nvGrpSpPr>
          <p:grpSpPr>
            <a:xfrm>
              <a:off x="5142491" y="3573546"/>
              <a:ext cx="2899525" cy="850042"/>
              <a:chOff x="5231214" y="520270"/>
              <a:chExt cx="2899525" cy="850042"/>
            </a:xfrm>
          </p:grpSpPr>
          <p:sp>
            <p:nvSpPr>
              <p:cNvPr id="83" name="Rectangle 66">
                <a:extLst>
                  <a:ext uri="{FF2B5EF4-FFF2-40B4-BE49-F238E27FC236}">
                    <a16:creationId xmlns:a16="http://schemas.microsoft.com/office/drawing/2014/main" id="{3C81EDEC-8F7B-B1EA-400C-73D989082E75}"/>
                  </a:ext>
                </a:extLst>
              </p:cNvPr>
              <p:cNvSpPr/>
              <p:nvPr/>
            </p:nvSpPr>
            <p:spPr>
              <a:xfrm>
                <a:off x="5231214" y="942631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ipsum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84" name="Text Placeholder 11">
                <a:extLst>
                  <a:ext uri="{FF2B5EF4-FFF2-40B4-BE49-F238E27FC236}">
                    <a16:creationId xmlns:a16="http://schemas.microsoft.com/office/drawing/2014/main" id="{C02EEDAD-5505-E008-BF3D-C555234B6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6122" y="520270"/>
                <a:ext cx="2674617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_tradnl" sz="2400" b="1" noProof="0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s-ES_tradnl" sz="2400" b="1" baseline="2000" noProof="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Group 76">
            <a:extLst>
              <a:ext uri="{FF2B5EF4-FFF2-40B4-BE49-F238E27FC236}">
                <a16:creationId xmlns:a16="http://schemas.microsoft.com/office/drawing/2014/main" id="{521D5666-E0C0-BD30-08A4-B83C0555E9FD}"/>
              </a:ext>
            </a:extLst>
          </p:cNvPr>
          <p:cNvGrpSpPr/>
          <p:nvPr/>
        </p:nvGrpSpPr>
        <p:grpSpPr>
          <a:xfrm>
            <a:off x="4008008" y="4922576"/>
            <a:ext cx="3229529" cy="1163859"/>
            <a:chOff x="3209290" y="5065451"/>
            <a:chExt cx="3229529" cy="1163859"/>
          </a:xfrm>
        </p:grpSpPr>
        <p:sp>
          <p:nvSpPr>
            <p:cNvPr id="86" name="Rectangle: Rounded Corners 60">
              <a:extLst>
                <a:ext uri="{FF2B5EF4-FFF2-40B4-BE49-F238E27FC236}">
                  <a16:creationId xmlns:a16="http://schemas.microsoft.com/office/drawing/2014/main" id="{C2FC45CE-3D41-888A-0A70-3F0EAE36375A}"/>
                </a:ext>
              </a:extLst>
            </p:cNvPr>
            <p:cNvSpPr/>
            <p:nvPr/>
          </p:nvSpPr>
          <p:spPr>
            <a:xfrm>
              <a:off x="3209290" y="5065451"/>
              <a:ext cx="3229529" cy="1163859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" name="Group 68">
              <a:extLst>
                <a:ext uri="{FF2B5EF4-FFF2-40B4-BE49-F238E27FC236}">
                  <a16:creationId xmlns:a16="http://schemas.microsoft.com/office/drawing/2014/main" id="{18F1E492-AD9C-F07C-A0A6-0D3249F125F0}"/>
                </a:ext>
              </a:extLst>
            </p:cNvPr>
            <p:cNvGrpSpPr/>
            <p:nvPr/>
          </p:nvGrpSpPr>
          <p:grpSpPr>
            <a:xfrm>
              <a:off x="3366265" y="5124005"/>
              <a:ext cx="2899526" cy="850042"/>
              <a:chOff x="5231214" y="520270"/>
              <a:chExt cx="2899526" cy="850042"/>
            </a:xfrm>
          </p:grpSpPr>
          <p:sp>
            <p:nvSpPr>
              <p:cNvPr id="88" name="Rectangle 69">
                <a:extLst>
                  <a:ext uri="{FF2B5EF4-FFF2-40B4-BE49-F238E27FC236}">
                    <a16:creationId xmlns:a16="http://schemas.microsoft.com/office/drawing/2014/main" id="{8FA0A27F-505C-3484-BF8D-ED476288E281}"/>
                  </a:ext>
                </a:extLst>
              </p:cNvPr>
              <p:cNvSpPr/>
              <p:nvPr/>
            </p:nvSpPr>
            <p:spPr>
              <a:xfrm>
                <a:off x="5231214" y="942631"/>
                <a:ext cx="2899525" cy="42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20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ipsum</a:t>
                </a:r>
                <a:r>
                  <a:rPr lang="es-ES_tradnl" sz="20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89" name="Text Placeholder 11">
                <a:extLst>
                  <a:ext uri="{FF2B5EF4-FFF2-40B4-BE49-F238E27FC236}">
                    <a16:creationId xmlns:a16="http://schemas.microsoft.com/office/drawing/2014/main" id="{8F8CA660-E64A-6E5A-2257-C27BF2959A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9962" y="520270"/>
                <a:ext cx="2680778" cy="498072"/>
              </a:xfrm>
              <a:prstGeom prst="rect">
                <a:avLst/>
              </a:prstGeom>
            </p:spPr>
            <p:txBody>
              <a:bodyPr lIns="121917" tIns="60958" rIns="121917" bIns="60958" anchor="ctr"/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None/>
                  <a:defRPr sz="1400" b="0" kern="1200">
                    <a:solidFill>
                      <a:schemeClr val="accent4"/>
                    </a:solidFill>
                    <a:latin typeface="Sen" pitchFamily="50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_tradnl" sz="2400" b="1" noProof="0" dirty="0">
                    <a:solidFill>
                      <a:srgbClr val="0898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Subtítulo</a:t>
                </a:r>
                <a:endParaRPr lang="es-ES_tradnl" sz="2400" b="1" baseline="2000" noProof="0" dirty="0">
                  <a:solidFill>
                    <a:srgbClr val="0898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0" name="Straight Arrow Connector 55">
            <a:extLst>
              <a:ext uri="{FF2B5EF4-FFF2-40B4-BE49-F238E27FC236}">
                <a16:creationId xmlns:a16="http://schemas.microsoft.com/office/drawing/2014/main" id="{D0FC20C0-A5D7-FA9B-4B48-4326E3C4EA4C}"/>
              </a:ext>
            </a:extLst>
          </p:cNvPr>
          <p:cNvCxnSpPr>
            <a:cxnSpLocks/>
          </p:cNvCxnSpPr>
          <p:nvPr/>
        </p:nvCxnSpPr>
        <p:spPr>
          <a:xfrm flipH="1">
            <a:off x="7866713" y="2627831"/>
            <a:ext cx="1449667" cy="0"/>
          </a:xfrm>
          <a:prstGeom prst="straightConnector1">
            <a:avLst/>
          </a:prstGeom>
          <a:ln w="19050">
            <a:solidFill>
              <a:srgbClr val="40404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78">
            <a:extLst>
              <a:ext uri="{FF2B5EF4-FFF2-40B4-BE49-F238E27FC236}">
                <a16:creationId xmlns:a16="http://schemas.microsoft.com/office/drawing/2014/main" id="{4854CE68-141D-6D5D-5638-0CBD5B6C74C6}"/>
              </a:ext>
            </a:extLst>
          </p:cNvPr>
          <p:cNvCxnSpPr>
            <a:cxnSpLocks/>
          </p:cNvCxnSpPr>
          <p:nvPr/>
        </p:nvCxnSpPr>
        <p:spPr>
          <a:xfrm flipH="1">
            <a:off x="6264322" y="4067038"/>
            <a:ext cx="3414413" cy="0"/>
          </a:xfrm>
          <a:prstGeom prst="straightConnector1">
            <a:avLst/>
          </a:prstGeom>
          <a:ln w="19050">
            <a:solidFill>
              <a:srgbClr val="40404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80">
            <a:extLst>
              <a:ext uri="{FF2B5EF4-FFF2-40B4-BE49-F238E27FC236}">
                <a16:creationId xmlns:a16="http://schemas.microsoft.com/office/drawing/2014/main" id="{D8CBE882-C0C3-3836-02C3-6996895A30E6}"/>
              </a:ext>
            </a:extLst>
          </p:cNvPr>
          <p:cNvGrpSpPr/>
          <p:nvPr/>
        </p:nvGrpSpPr>
        <p:grpSpPr>
          <a:xfrm>
            <a:off x="7417791" y="5397063"/>
            <a:ext cx="3081917" cy="118678"/>
            <a:chOff x="8321821" y="510803"/>
            <a:chExt cx="3081917" cy="118678"/>
          </a:xfrm>
        </p:grpSpPr>
        <p:cxnSp>
          <p:nvCxnSpPr>
            <p:cNvPr id="93" name="Straight Arrow Connector 81">
              <a:extLst>
                <a:ext uri="{FF2B5EF4-FFF2-40B4-BE49-F238E27FC236}">
                  <a16:creationId xmlns:a16="http://schemas.microsoft.com/office/drawing/2014/main" id="{51030DCC-E19B-2F37-B2DF-DB1E696797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1821" y="619143"/>
              <a:ext cx="2986405" cy="0"/>
            </a:xfrm>
            <a:prstGeom prst="straightConnector1">
              <a:avLst/>
            </a:prstGeom>
            <a:ln w="19050">
              <a:solidFill>
                <a:srgbClr val="40404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82">
              <a:extLst>
                <a:ext uri="{FF2B5EF4-FFF2-40B4-BE49-F238E27FC236}">
                  <a16:creationId xmlns:a16="http://schemas.microsoft.com/office/drawing/2014/main" id="{9AFCD2CC-1D47-5E6F-3462-05A4F670C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7006" y="510803"/>
              <a:ext cx="116732" cy="118678"/>
            </a:xfrm>
            <a:prstGeom prst="line">
              <a:avLst/>
            </a:prstGeom>
            <a:ln w="19050">
              <a:solidFill>
                <a:srgbClr val="40404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59F7D42-08B5-7D10-7927-CF3617682F89}"/>
              </a:ext>
            </a:extLst>
          </p:cNvPr>
          <p:cNvSpPr txBox="1">
            <a:spLocks/>
          </p:cNvSpPr>
          <p:nvPr/>
        </p:nvSpPr>
        <p:spPr>
          <a:xfrm>
            <a:off x="955267" y="741166"/>
            <a:ext cx="2673926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891C7CA-FD1F-DCD6-E483-110F107FF5DF}"/>
              </a:ext>
            </a:extLst>
          </p:cNvPr>
          <p:cNvSpPr/>
          <p:nvPr/>
        </p:nvSpPr>
        <p:spPr>
          <a:xfrm>
            <a:off x="1054186" y="161414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96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D52F0-6DBF-DB9F-5821-549F70871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F50D30-8CC0-D30D-D267-BFB14955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4881035"/>
            <a:ext cx="2204822" cy="42895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36B3636-F6A5-D529-D48F-7DC90F451F16}"/>
              </a:ext>
            </a:extLst>
          </p:cNvPr>
          <p:cNvSpPr txBox="1">
            <a:spLocks/>
          </p:cNvSpPr>
          <p:nvPr/>
        </p:nvSpPr>
        <p:spPr>
          <a:xfrm>
            <a:off x="1103969" y="3419560"/>
            <a:ext cx="6435335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noProof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SUBTÍTULO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7162840-1D59-17C4-F74D-1908605B9E68}"/>
              </a:ext>
            </a:extLst>
          </p:cNvPr>
          <p:cNvSpPr txBox="1">
            <a:spLocks/>
          </p:cNvSpPr>
          <p:nvPr/>
        </p:nvSpPr>
        <p:spPr>
          <a:xfrm>
            <a:off x="1020543" y="2142639"/>
            <a:ext cx="2403961" cy="676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4400" noProof="0" dirty="0">
                <a:solidFill>
                  <a:srgbClr val="00BF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 </a:t>
            </a:r>
          </a:p>
          <a:p>
            <a:pPr marL="0" indent="0">
              <a:buNone/>
            </a:pPr>
            <a:endParaRPr lang="es-ES_tradnl" sz="4400" noProof="0" dirty="0">
              <a:solidFill>
                <a:srgbClr val="00BF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1E3B106-CEAD-D90F-B86E-48992F5A5F5B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390492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ES_tradnl" sz="1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7132F6-54B6-BD18-DCFC-2FCDA5D14BE7}"/>
              </a:ext>
            </a:extLst>
          </p:cNvPr>
          <p:cNvSpPr/>
          <p:nvPr/>
        </p:nvSpPr>
        <p:spPr>
          <a:xfrm>
            <a:off x="1201999" y="3043580"/>
            <a:ext cx="1469408" cy="100312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493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>
            <a:extLst>
              <a:ext uri="{FF2B5EF4-FFF2-40B4-BE49-F238E27FC236}">
                <a16:creationId xmlns:a16="http://schemas.microsoft.com/office/drawing/2014/main" id="{AF8AC166-21F3-C62E-6371-9032906E2E3D}"/>
              </a:ext>
            </a:extLst>
          </p:cNvPr>
          <p:cNvSpPr/>
          <p:nvPr/>
        </p:nvSpPr>
        <p:spPr>
          <a:xfrm>
            <a:off x="4388588" y="1562333"/>
            <a:ext cx="3414826" cy="206647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FACF3B2-8DF6-F6C8-8C0E-7078FC5FE760}"/>
              </a:ext>
            </a:extLst>
          </p:cNvPr>
          <p:cNvSpPr/>
          <p:nvPr/>
        </p:nvSpPr>
        <p:spPr>
          <a:xfrm>
            <a:off x="7938975" y="1562333"/>
            <a:ext cx="3414826" cy="206647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CADAAA7-201C-260B-A432-62A2545BC6FC}"/>
              </a:ext>
            </a:extLst>
          </p:cNvPr>
          <p:cNvSpPr/>
          <p:nvPr/>
        </p:nvSpPr>
        <p:spPr>
          <a:xfrm>
            <a:off x="838201" y="1562333"/>
            <a:ext cx="3414826" cy="206647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FAEA031F-70DB-674E-6C13-F210CABB4043}"/>
              </a:ext>
            </a:extLst>
          </p:cNvPr>
          <p:cNvSpPr/>
          <p:nvPr/>
        </p:nvSpPr>
        <p:spPr>
          <a:xfrm>
            <a:off x="4388588" y="3763082"/>
            <a:ext cx="3414826" cy="206647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0C03E2AE-3D0B-E913-6881-6773F994F5EE}"/>
              </a:ext>
            </a:extLst>
          </p:cNvPr>
          <p:cNvSpPr/>
          <p:nvPr/>
        </p:nvSpPr>
        <p:spPr>
          <a:xfrm>
            <a:off x="7938975" y="3763082"/>
            <a:ext cx="3414826" cy="206647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A46051D9-BC1D-184B-5F75-8C36079B2E8F}"/>
              </a:ext>
            </a:extLst>
          </p:cNvPr>
          <p:cNvSpPr/>
          <p:nvPr/>
        </p:nvSpPr>
        <p:spPr>
          <a:xfrm>
            <a:off x="838201" y="3763082"/>
            <a:ext cx="3414826" cy="206647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 noProof="0" dirty="0"/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6466A13B-AA77-DC36-E2A0-D7BF40528CDB}"/>
              </a:ext>
            </a:extLst>
          </p:cNvPr>
          <p:cNvSpPr txBox="1"/>
          <p:nvPr/>
        </p:nvSpPr>
        <p:spPr>
          <a:xfrm>
            <a:off x="1250214" y="2510155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b="1" noProof="0" dirty="0">
                <a:solidFill>
                  <a:srgbClr val="FDF9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1</a:t>
            </a: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617AEED6-76EA-3C2A-D0B6-CD991DDB753A}"/>
              </a:ext>
            </a:extLst>
          </p:cNvPr>
          <p:cNvSpPr txBox="1"/>
          <p:nvPr/>
        </p:nvSpPr>
        <p:spPr>
          <a:xfrm>
            <a:off x="1250214" y="2916586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ut </a:t>
            </a:r>
            <a:r>
              <a:rPr lang="es-ES_tradnl" noProof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s-ES_tradnl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s-ES_tradnl" noProof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6594F3E0-FE34-2932-6620-E7719240D0BA}"/>
              </a:ext>
            </a:extLst>
          </p:cNvPr>
          <p:cNvSpPr txBox="1"/>
          <p:nvPr/>
        </p:nvSpPr>
        <p:spPr>
          <a:xfrm>
            <a:off x="4800601" y="2510155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b="1" noProof="0" dirty="0">
                <a:solidFill>
                  <a:srgbClr val="00BFB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2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856F3180-2AD5-EDD8-EBFA-D31BC36B1E42}"/>
              </a:ext>
            </a:extLst>
          </p:cNvPr>
          <p:cNvSpPr txBox="1"/>
          <p:nvPr/>
        </p:nvSpPr>
        <p:spPr>
          <a:xfrm>
            <a:off x="4800601" y="2916586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ut </a:t>
            </a:r>
            <a:r>
              <a:rPr lang="es-ES_tradnl" noProof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s-ES_tradnl" noProof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9751D111-3B4E-3BCC-7FFD-0C7D52E7C990}"/>
              </a:ext>
            </a:extLst>
          </p:cNvPr>
          <p:cNvSpPr txBox="1"/>
          <p:nvPr/>
        </p:nvSpPr>
        <p:spPr>
          <a:xfrm>
            <a:off x="8350988" y="2510155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b="1" noProof="0" dirty="0">
                <a:solidFill>
                  <a:srgbClr val="FDF9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3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CE1483E5-49DB-BBA5-7171-37E54DAFBD59}"/>
              </a:ext>
            </a:extLst>
          </p:cNvPr>
          <p:cNvSpPr txBox="1"/>
          <p:nvPr/>
        </p:nvSpPr>
        <p:spPr>
          <a:xfrm>
            <a:off x="8350988" y="2916586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ut </a:t>
            </a:r>
            <a:r>
              <a:rPr lang="es-ES_tradnl" noProof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s-ES_tradnl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s-ES_tradnl" noProof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CB7B8837-09FE-3B6B-9B82-523BCBAE97B9}"/>
              </a:ext>
            </a:extLst>
          </p:cNvPr>
          <p:cNvSpPr txBox="1"/>
          <p:nvPr/>
        </p:nvSpPr>
        <p:spPr>
          <a:xfrm>
            <a:off x="1250214" y="4693031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b="1" noProof="0" dirty="0">
                <a:solidFill>
                  <a:srgbClr val="00BFB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4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269895D8-95C2-A7D0-A0AA-ED58D5DCAE91}"/>
              </a:ext>
            </a:extLst>
          </p:cNvPr>
          <p:cNvSpPr txBox="1"/>
          <p:nvPr/>
        </p:nvSpPr>
        <p:spPr>
          <a:xfrm>
            <a:off x="1250214" y="5118917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ut </a:t>
            </a:r>
            <a:r>
              <a:rPr lang="es-ES_tradnl" noProof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s-ES_tradnl" noProof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427AB20E-69A6-7FB0-6DB7-006DA7C0166A}"/>
              </a:ext>
            </a:extLst>
          </p:cNvPr>
          <p:cNvSpPr txBox="1"/>
          <p:nvPr/>
        </p:nvSpPr>
        <p:spPr>
          <a:xfrm>
            <a:off x="4800601" y="4693031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b="1" noProof="0" dirty="0">
                <a:solidFill>
                  <a:srgbClr val="FDF9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5</a:t>
            </a: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E6B971CA-9D84-3CCD-A753-356AD8E1C417}"/>
              </a:ext>
            </a:extLst>
          </p:cNvPr>
          <p:cNvSpPr txBox="1"/>
          <p:nvPr/>
        </p:nvSpPr>
        <p:spPr>
          <a:xfrm>
            <a:off x="4800601" y="5118917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ut </a:t>
            </a:r>
            <a:r>
              <a:rPr lang="es-ES_tradnl" noProof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s-ES_tradnl" noProof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s-ES_tradnl" noProof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58097054-371A-04BA-A4DA-90383C26F90E}"/>
              </a:ext>
            </a:extLst>
          </p:cNvPr>
          <p:cNvSpPr txBox="1"/>
          <p:nvPr/>
        </p:nvSpPr>
        <p:spPr>
          <a:xfrm>
            <a:off x="8350988" y="4693031"/>
            <a:ext cx="2590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b="1" noProof="0" dirty="0">
                <a:solidFill>
                  <a:srgbClr val="00BFB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 6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331E570C-E398-93A0-9C72-04C4D0EA1A01}"/>
              </a:ext>
            </a:extLst>
          </p:cNvPr>
          <p:cNvSpPr txBox="1"/>
          <p:nvPr/>
        </p:nvSpPr>
        <p:spPr>
          <a:xfrm>
            <a:off x="8350988" y="5118917"/>
            <a:ext cx="2590799" cy="343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Sed ut </a:t>
            </a:r>
            <a:r>
              <a:rPr lang="es-ES_tradnl" noProof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perspiciatis</a:t>
            </a:r>
            <a:r>
              <a:rPr lang="es-ES_tradnl" noProof="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ES_tradnl" noProof="0" dirty="0" err="1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unde</a:t>
            </a:r>
            <a:endParaRPr lang="es-ES_tradnl" noProof="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0FFF82-2024-E26C-EA63-91E9EE4F558D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69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AEDFC40-3CDF-0467-481F-E0EA1C0E3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9150" y="1966943"/>
            <a:ext cx="393700" cy="3937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7066029-52FF-FD20-EC52-3DA3025E7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8587" y="1966943"/>
            <a:ext cx="355600" cy="3429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507ED75-CB2B-01AE-E78D-822BAC739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2387" y="4103509"/>
            <a:ext cx="444500" cy="4445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B259BE6-3C7B-EE89-48E1-9559A89585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6779" y="2005043"/>
            <a:ext cx="419100" cy="3556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D7B87AE-4686-62B8-A7DD-E477D8815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5113" y="4088957"/>
            <a:ext cx="381000" cy="381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77AF6473-1F06-1C98-81E6-37D2C7B634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22950" y="4194569"/>
            <a:ext cx="546100" cy="2667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7B33151-FA35-D77C-3E73-AC821B9A4FFC}"/>
              </a:ext>
            </a:extLst>
          </p:cNvPr>
          <p:cNvSpPr/>
          <p:nvPr/>
        </p:nvSpPr>
        <p:spPr>
          <a:xfrm>
            <a:off x="5407748" y="1022193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7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793;p13">
            <a:extLst>
              <a:ext uri="{FF2B5EF4-FFF2-40B4-BE49-F238E27FC236}">
                <a16:creationId xmlns:a16="http://schemas.microsoft.com/office/drawing/2014/main" id="{8E9E64FE-1C1B-4442-870E-48EA744E7A44}"/>
              </a:ext>
            </a:extLst>
          </p:cNvPr>
          <p:cNvSpPr/>
          <p:nvPr/>
        </p:nvSpPr>
        <p:spPr>
          <a:xfrm>
            <a:off x="1918485" y="1732896"/>
            <a:ext cx="78853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0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sz="2000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sz="2000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neque.</a:t>
            </a:r>
            <a:endParaRPr lang="es-ES_tradnl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60B4F4CA-0C23-587D-1335-3CEA5AEF7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786044"/>
              </p:ext>
            </p:extLst>
          </p:nvPr>
        </p:nvGraphicFramePr>
        <p:xfrm>
          <a:off x="2987956" y="2747527"/>
          <a:ext cx="5620869" cy="349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3E72C41-2DCA-D248-F03F-D104A5107F9F}"/>
              </a:ext>
            </a:extLst>
          </p:cNvPr>
          <p:cNvSpPr txBox="1">
            <a:spLocks/>
          </p:cNvSpPr>
          <p:nvPr/>
        </p:nvSpPr>
        <p:spPr>
          <a:xfrm>
            <a:off x="2455151" y="518810"/>
            <a:ext cx="7106956" cy="3691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F434DE-CF05-BBCD-1F55-1ED60CBAD747}"/>
              </a:ext>
            </a:extLst>
          </p:cNvPr>
          <p:cNvSpPr/>
          <p:nvPr/>
        </p:nvSpPr>
        <p:spPr>
          <a:xfrm>
            <a:off x="5407748" y="1022193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421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3">
            <a:extLst>
              <a:ext uri="{FF2B5EF4-FFF2-40B4-BE49-F238E27FC236}">
                <a16:creationId xmlns:a16="http://schemas.microsoft.com/office/drawing/2014/main" id="{40D0BFD3-7354-C505-1058-3AF206A3353A}"/>
              </a:ext>
            </a:extLst>
          </p:cNvPr>
          <p:cNvSpPr txBox="1"/>
          <p:nvPr/>
        </p:nvSpPr>
        <p:spPr>
          <a:xfrm>
            <a:off x="972234" y="1716766"/>
            <a:ext cx="3092871" cy="221541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asperiores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L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95E0A29-8785-8118-9106-6609A2295E2F}"/>
              </a:ext>
            </a:extLst>
          </p:cNvPr>
          <p:cNvSpPr>
            <a:spLocks noEditPoints="1"/>
          </p:cNvSpPr>
          <p:nvPr/>
        </p:nvSpPr>
        <p:spPr bwMode="auto">
          <a:xfrm>
            <a:off x="5415225" y="1490138"/>
            <a:ext cx="1217781" cy="1499535"/>
          </a:xfrm>
          <a:custGeom>
            <a:avLst/>
            <a:gdLst>
              <a:gd name="T0" fmla="*/ 3779 w 3847"/>
              <a:gd name="T1" fmla="*/ 4406 h 4739"/>
              <a:gd name="T2" fmla="*/ 3301 w 3847"/>
              <a:gd name="T3" fmla="*/ 4738 h 4739"/>
              <a:gd name="T4" fmla="*/ 3165 w 3847"/>
              <a:gd name="T5" fmla="*/ 4472 h 4739"/>
              <a:gd name="T6" fmla="*/ 2969 w 3847"/>
              <a:gd name="T7" fmla="*/ 4451 h 4739"/>
              <a:gd name="T8" fmla="*/ 2889 w 3847"/>
              <a:gd name="T9" fmla="*/ 4221 h 4739"/>
              <a:gd name="T10" fmla="*/ 2816 w 3847"/>
              <a:gd name="T11" fmla="*/ 4156 h 4739"/>
              <a:gd name="T12" fmla="*/ 2561 w 3847"/>
              <a:gd name="T13" fmla="*/ 3995 h 4739"/>
              <a:gd name="T14" fmla="*/ 2492 w 3847"/>
              <a:gd name="T15" fmla="*/ 3916 h 4739"/>
              <a:gd name="T16" fmla="*/ 2472 w 3847"/>
              <a:gd name="T17" fmla="*/ 3717 h 4739"/>
              <a:gd name="T18" fmla="*/ 2495 w 3847"/>
              <a:gd name="T19" fmla="*/ 3600 h 4739"/>
              <a:gd name="T20" fmla="*/ 2507 w 3847"/>
              <a:gd name="T21" fmla="*/ 3567 h 4739"/>
              <a:gd name="T22" fmla="*/ 2324 w 3847"/>
              <a:gd name="T23" fmla="*/ 3537 h 4739"/>
              <a:gd name="T24" fmla="*/ 2252 w 3847"/>
              <a:gd name="T25" fmla="*/ 3486 h 4739"/>
              <a:gd name="T26" fmla="*/ 2087 w 3847"/>
              <a:gd name="T27" fmla="*/ 3393 h 4739"/>
              <a:gd name="T28" fmla="*/ 1969 w 3847"/>
              <a:gd name="T29" fmla="*/ 3181 h 4739"/>
              <a:gd name="T30" fmla="*/ 1812 w 3847"/>
              <a:gd name="T31" fmla="*/ 3047 h 4739"/>
              <a:gd name="T32" fmla="*/ 1690 w 3847"/>
              <a:gd name="T33" fmla="*/ 2867 h 4739"/>
              <a:gd name="T34" fmla="*/ 1737 w 3847"/>
              <a:gd name="T35" fmla="*/ 2871 h 4739"/>
              <a:gd name="T36" fmla="*/ 1642 w 3847"/>
              <a:gd name="T37" fmla="*/ 2783 h 4739"/>
              <a:gd name="T38" fmla="*/ 1567 w 3847"/>
              <a:gd name="T39" fmla="*/ 2685 h 4739"/>
              <a:gd name="T40" fmla="*/ 1494 w 3847"/>
              <a:gd name="T41" fmla="*/ 2428 h 4739"/>
              <a:gd name="T42" fmla="*/ 1430 w 3847"/>
              <a:gd name="T43" fmla="*/ 2393 h 4739"/>
              <a:gd name="T44" fmla="*/ 1398 w 3847"/>
              <a:gd name="T45" fmla="*/ 2239 h 4739"/>
              <a:gd name="T46" fmla="*/ 1264 w 3847"/>
              <a:gd name="T47" fmla="*/ 1987 h 4739"/>
              <a:gd name="T48" fmla="*/ 1208 w 3847"/>
              <a:gd name="T49" fmla="*/ 1714 h 4739"/>
              <a:gd name="T50" fmla="*/ 1128 w 3847"/>
              <a:gd name="T51" fmla="*/ 1499 h 4739"/>
              <a:gd name="T52" fmla="*/ 1112 w 3847"/>
              <a:gd name="T53" fmla="*/ 1169 h 4739"/>
              <a:gd name="T54" fmla="*/ 1107 w 3847"/>
              <a:gd name="T55" fmla="*/ 1013 h 4739"/>
              <a:gd name="T56" fmla="*/ 1048 w 3847"/>
              <a:gd name="T57" fmla="*/ 997 h 4739"/>
              <a:gd name="T58" fmla="*/ 797 w 3847"/>
              <a:gd name="T59" fmla="*/ 911 h 4739"/>
              <a:gd name="T60" fmla="*/ 645 w 3847"/>
              <a:gd name="T61" fmla="*/ 699 h 4739"/>
              <a:gd name="T62" fmla="*/ 599 w 3847"/>
              <a:gd name="T63" fmla="*/ 667 h 4739"/>
              <a:gd name="T64" fmla="*/ 590 w 3847"/>
              <a:gd name="T65" fmla="*/ 717 h 4739"/>
              <a:gd name="T66" fmla="*/ 487 w 3847"/>
              <a:gd name="T67" fmla="*/ 765 h 4739"/>
              <a:gd name="T68" fmla="*/ 242 w 3847"/>
              <a:gd name="T69" fmla="*/ 547 h 4739"/>
              <a:gd name="T70" fmla="*/ 136 w 3847"/>
              <a:gd name="T71" fmla="*/ 512 h 4739"/>
              <a:gd name="T72" fmla="*/ 159 w 3847"/>
              <a:gd name="T73" fmla="*/ 543 h 4739"/>
              <a:gd name="T74" fmla="*/ 171 w 3847"/>
              <a:gd name="T75" fmla="*/ 596 h 4739"/>
              <a:gd name="T76" fmla="*/ 124 w 3847"/>
              <a:gd name="T77" fmla="*/ 584 h 4739"/>
              <a:gd name="T78" fmla="*/ 95 w 3847"/>
              <a:gd name="T79" fmla="*/ 483 h 4739"/>
              <a:gd name="T80" fmla="*/ 7 w 3847"/>
              <a:gd name="T81" fmla="*/ 356 h 4739"/>
              <a:gd name="T82" fmla="*/ 37 w 3847"/>
              <a:gd name="T83" fmla="*/ 261 h 4739"/>
              <a:gd name="T84" fmla="*/ 89 w 3847"/>
              <a:gd name="T85" fmla="*/ 86 h 4739"/>
              <a:gd name="T86" fmla="*/ 2360 w 3847"/>
              <a:gd name="T87" fmla="*/ 1020 h 4739"/>
              <a:gd name="T88" fmla="*/ 3697 w 3847"/>
              <a:gd name="T89" fmla="*/ 1195 h 4739"/>
              <a:gd name="T90" fmla="*/ 3739 w 3847"/>
              <a:gd name="T91" fmla="*/ 1212 h 4739"/>
              <a:gd name="T92" fmla="*/ 3790 w 3847"/>
              <a:gd name="T93" fmla="*/ 1647 h 4739"/>
              <a:gd name="T94" fmla="*/ 3785 w 3847"/>
              <a:gd name="T95" fmla="*/ 2506 h 4739"/>
              <a:gd name="T96" fmla="*/ 3760 w 3847"/>
              <a:gd name="T97" fmla="*/ 2953 h 4739"/>
              <a:gd name="T98" fmla="*/ 3782 w 3847"/>
              <a:gd name="T99" fmla="*/ 3335 h 4739"/>
              <a:gd name="T100" fmla="*/ 3558 w 3847"/>
              <a:gd name="T101" fmla="*/ 3300 h 4739"/>
              <a:gd name="T102" fmla="*/ 3417 w 3847"/>
              <a:gd name="T103" fmla="*/ 3394 h 4739"/>
              <a:gd name="T104" fmla="*/ 3612 w 3847"/>
              <a:gd name="T105" fmla="*/ 3734 h 4739"/>
              <a:gd name="T106" fmla="*/ 3707 w 3847"/>
              <a:gd name="T107" fmla="*/ 3889 h 4739"/>
              <a:gd name="T108" fmla="*/ 3691 w 3847"/>
              <a:gd name="T109" fmla="*/ 4131 h 4739"/>
              <a:gd name="T110" fmla="*/ 3828 w 3847"/>
              <a:gd name="T111" fmla="*/ 4278 h 4739"/>
              <a:gd name="T112" fmla="*/ 1487 w 3847"/>
              <a:gd name="T113" fmla="*/ 2541 h 4739"/>
              <a:gd name="T114" fmla="*/ 1362 w 3847"/>
              <a:gd name="T115" fmla="*/ 2524 h 4739"/>
              <a:gd name="T116" fmla="*/ 1321 w 3847"/>
              <a:gd name="T117" fmla="*/ 2753 h 4739"/>
              <a:gd name="T118" fmla="*/ 1475 w 3847"/>
              <a:gd name="T119" fmla="*/ 2864 h 4739"/>
              <a:gd name="T120" fmla="*/ 1511 w 3847"/>
              <a:gd name="T121" fmla="*/ 2711 h 4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47" h="4739">
                <a:moveTo>
                  <a:pt x="3828" y="4278"/>
                </a:moveTo>
                <a:cubicBezTo>
                  <a:pt x="3817" y="4285"/>
                  <a:pt x="3817" y="4285"/>
                  <a:pt x="3817" y="4285"/>
                </a:cubicBezTo>
                <a:cubicBezTo>
                  <a:pt x="3783" y="4400"/>
                  <a:pt x="3783" y="4400"/>
                  <a:pt x="3783" y="4400"/>
                </a:cubicBezTo>
                <a:cubicBezTo>
                  <a:pt x="3783" y="4402"/>
                  <a:pt x="3781" y="4404"/>
                  <a:pt x="3779" y="4406"/>
                </a:cubicBezTo>
                <a:cubicBezTo>
                  <a:pt x="3738" y="4440"/>
                  <a:pt x="3738" y="4440"/>
                  <a:pt x="3738" y="4440"/>
                </a:cubicBezTo>
                <a:cubicBezTo>
                  <a:pt x="3389" y="4718"/>
                  <a:pt x="3389" y="4718"/>
                  <a:pt x="3389" y="4718"/>
                </a:cubicBezTo>
                <a:cubicBezTo>
                  <a:pt x="3387" y="4719"/>
                  <a:pt x="3385" y="4720"/>
                  <a:pt x="3384" y="4720"/>
                </a:cubicBezTo>
                <a:cubicBezTo>
                  <a:pt x="3301" y="4738"/>
                  <a:pt x="3301" y="4738"/>
                  <a:pt x="3301" y="4738"/>
                </a:cubicBezTo>
                <a:cubicBezTo>
                  <a:pt x="3295" y="4739"/>
                  <a:pt x="3288" y="4735"/>
                  <a:pt x="3287" y="4728"/>
                </a:cubicBezTo>
                <a:cubicBezTo>
                  <a:pt x="3257" y="4574"/>
                  <a:pt x="3257" y="4574"/>
                  <a:pt x="3257" y="4574"/>
                </a:cubicBezTo>
                <a:cubicBezTo>
                  <a:pt x="3257" y="4572"/>
                  <a:pt x="3256" y="4570"/>
                  <a:pt x="3254" y="4568"/>
                </a:cubicBezTo>
                <a:cubicBezTo>
                  <a:pt x="3165" y="4472"/>
                  <a:pt x="3165" y="4472"/>
                  <a:pt x="3165" y="4472"/>
                </a:cubicBezTo>
                <a:cubicBezTo>
                  <a:pt x="3163" y="4469"/>
                  <a:pt x="3160" y="4468"/>
                  <a:pt x="3156" y="4468"/>
                </a:cubicBezTo>
                <a:cubicBezTo>
                  <a:pt x="3022" y="4469"/>
                  <a:pt x="3022" y="4469"/>
                  <a:pt x="3022" y="4469"/>
                </a:cubicBezTo>
                <a:cubicBezTo>
                  <a:pt x="3021" y="4469"/>
                  <a:pt x="3019" y="4469"/>
                  <a:pt x="3018" y="4468"/>
                </a:cubicBezTo>
                <a:cubicBezTo>
                  <a:pt x="2969" y="4451"/>
                  <a:pt x="2969" y="4451"/>
                  <a:pt x="2969" y="4451"/>
                </a:cubicBezTo>
                <a:cubicBezTo>
                  <a:pt x="2966" y="4450"/>
                  <a:pt x="2964" y="4449"/>
                  <a:pt x="2963" y="4447"/>
                </a:cubicBezTo>
                <a:cubicBezTo>
                  <a:pt x="2902" y="4360"/>
                  <a:pt x="2902" y="4360"/>
                  <a:pt x="2902" y="4360"/>
                </a:cubicBezTo>
                <a:cubicBezTo>
                  <a:pt x="2901" y="4358"/>
                  <a:pt x="2901" y="4356"/>
                  <a:pt x="2900" y="4354"/>
                </a:cubicBezTo>
                <a:cubicBezTo>
                  <a:pt x="2889" y="4221"/>
                  <a:pt x="2889" y="4221"/>
                  <a:pt x="2889" y="4221"/>
                </a:cubicBezTo>
                <a:cubicBezTo>
                  <a:pt x="2889" y="4220"/>
                  <a:pt x="2889" y="4219"/>
                  <a:pt x="2888" y="4218"/>
                </a:cubicBezTo>
                <a:cubicBezTo>
                  <a:pt x="2868" y="4171"/>
                  <a:pt x="2868" y="4171"/>
                  <a:pt x="2868" y="4171"/>
                </a:cubicBezTo>
                <a:cubicBezTo>
                  <a:pt x="2866" y="4167"/>
                  <a:pt x="2863" y="4164"/>
                  <a:pt x="2859" y="4163"/>
                </a:cubicBezTo>
                <a:cubicBezTo>
                  <a:pt x="2816" y="4156"/>
                  <a:pt x="2816" y="4156"/>
                  <a:pt x="2816" y="4156"/>
                </a:cubicBezTo>
                <a:cubicBezTo>
                  <a:pt x="2816" y="4156"/>
                  <a:pt x="2815" y="4156"/>
                  <a:pt x="2814" y="4156"/>
                </a:cubicBezTo>
                <a:cubicBezTo>
                  <a:pt x="2639" y="4092"/>
                  <a:pt x="2639" y="4092"/>
                  <a:pt x="2639" y="4092"/>
                </a:cubicBezTo>
                <a:cubicBezTo>
                  <a:pt x="2637" y="4091"/>
                  <a:pt x="2635" y="4090"/>
                  <a:pt x="2634" y="4088"/>
                </a:cubicBezTo>
                <a:cubicBezTo>
                  <a:pt x="2561" y="3995"/>
                  <a:pt x="2561" y="3995"/>
                  <a:pt x="2561" y="3995"/>
                </a:cubicBezTo>
                <a:cubicBezTo>
                  <a:pt x="2560" y="3994"/>
                  <a:pt x="2560" y="3993"/>
                  <a:pt x="2559" y="3992"/>
                </a:cubicBezTo>
                <a:cubicBezTo>
                  <a:pt x="2556" y="3985"/>
                  <a:pt x="2539" y="3946"/>
                  <a:pt x="2535" y="3944"/>
                </a:cubicBezTo>
                <a:cubicBezTo>
                  <a:pt x="2533" y="3943"/>
                  <a:pt x="2510" y="3931"/>
                  <a:pt x="2499" y="3925"/>
                </a:cubicBezTo>
                <a:cubicBezTo>
                  <a:pt x="2495" y="3923"/>
                  <a:pt x="2493" y="3920"/>
                  <a:pt x="2492" y="3916"/>
                </a:cubicBezTo>
                <a:cubicBezTo>
                  <a:pt x="2478" y="3799"/>
                  <a:pt x="2478" y="3799"/>
                  <a:pt x="2478" y="3799"/>
                </a:cubicBezTo>
                <a:cubicBezTo>
                  <a:pt x="2478" y="3798"/>
                  <a:pt x="2478" y="3798"/>
                  <a:pt x="2478" y="3797"/>
                </a:cubicBezTo>
                <a:cubicBezTo>
                  <a:pt x="2460" y="3732"/>
                  <a:pt x="2460" y="3732"/>
                  <a:pt x="2460" y="3732"/>
                </a:cubicBezTo>
                <a:cubicBezTo>
                  <a:pt x="2458" y="3724"/>
                  <a:pt x="2464" y="3716"/>
                  <a:pt x="2472" y="3717"/>
                </a:cubicBezTo>
                <a:cubicBezTo>
                  <a:pt x="2472" y="3717"/>
                  <a:pt x="2472" y="3717"/>
                  <a:pt x="2472" y="3717"/>
                </a:cubicBezTo>
                <a:cubicBezTo>
                  <a:pt x="2479" y="3717"/>
                  <a:pt x="2485" y="3712"/>
                  <a:pt x="2485" y="3705"/>
                </a:cubicBezTo>
                <a:cubicBezTo>
                  <a:pt x="2486" y="3611"/>
                  <a:pt x="2486" y="3611"/>
                  <a:pt x="2486" y="3611"/>
                </a:cubicBezTo>
                <a:cubicBezTo>
                  <a:pt x="2486" y="3606"/>
                  <a:pt x="2490" y="3601"/>
                  <a:pt x="2495" y="3600"/>
                </a:cubicBezTo>
                <a:cubicBezTo>
                  <a:pt x="2514" y="3594"/>
                  <a:pt x="2514" y="3594"/>
                  <a:pt x="2514" y="3594"/>
                </a:cubicBezTo>
                <a:cubicBezTo>
                  <a:pt x="2524" y="3590"/>
                  <a:pt x="2525" y="3576"/>
                  <a:pt x="2516" y="3571"/>
                </a:cubicBezTo>
                <a:cubicBezTo>
                  <a:pt x="2510" y="3568"/>
                  <a:pt x="2510" y="3568"/>
                  <a:pt x="2510" y="3568"/>
                </a:cubicBezTo>
                <a:cubicBezTo>
                  <a:pt x="2509" y="3568"/>
                  <a:pt x="2508" y="3567"/>
                  <a:pt x="2507" y="3567"/>
                </a:cubicBezTo>
                <a:cubicBezTo>
                  <a:pt x="2422" y="3542"/>
                  <a:pt x="2422" y="3542"/>
                  <a:pt x="2422" y="3542"/>
                </a:cubicBezTo>
                <a:cubicBezTo>
                  <a:pt x="2421" y="3542"/>
                  <a:pt x="2420" y="3542"/>
                  <a:pt x="2420" y="3541"/>
                </a:cubicBezTo>
                <a:cubicBezTo>
                  <a:pt x="2337" y="3530"/>
                  <a:pt x="2337" y="3530"/>
                  <a:pt x="2337" y="3530"/>
                </a:cubicBezTo>
                <a:cubicBezTo>
                  <a:pt x="2332" y="3529"/>
                  <a:pt x="2327" y="3532"/>
                  <a:pt x="2324" y="3537"/>
                </a:cubicBezTo>
                <a:cubicBezTo>
                  <a:pt x="2312" y="3562"/>
                  <a:pt x="2312" y="3562"/>
                  <a:pt x="2312" y="3562"/>
                </a:cubicBezTo>
                <a:cubicBezTo>
                  <a:pt x="2308" y="3571"/>
                  <a:pt x="2296" y="3571"/>
                  <a:pt x="2291" y="3564"/>
                </a:cubicBezTo>
                <a:cubicBezTo>
                  <a:pt x="2249" y="3501"/>
                  <a:pt x="2249" y="3501"/>
                  <a:pt x="2249" y="3501"/>
                </a:cubicBezTo>
                <a:cubicBezTo>
                  <a:pt x="2247" y="3497"/>
                  <a:pt x="2250" y="3490"/>
                  <a:pt x="2252" y="3486"/>
                </a:cubicBezTo>
                <a:cubicBezTo>
                  <a:pt x="2242" y="3475"/>
                  <a:pt x="2242" y="3475"/>
                  <a:pt x="2242" y="3475"/>
                </a:cubicBezTo>
                <a:cubicBezTo>
                  <a:pt x="2183" y="3493"/>
                  <a:pt x="2183" y="3493"/>
                  <a:pt x="2183" y="3493"/>
                </a:cubicBezTo>
                <a:cubicBezTo>
                  <a:pt x="2179" y="3494"/>
                  <a:pt x="2174" y="3493"/>
                  <a:pt x="2171" y="3489"/>
                </a:cubicBezTo>
                <a:cubicBezTo>
                  <a:pt x="2087" y="3393"/>
                  <a:pt x="2087" y="3393"/>
                  <a:pt x="2087" y="3393"/>
                </a:cubicBezTo>
                <a:cubicBezTo>
                  <a:pt x="2086" y="3392"/>
                  <a:pt x="2086" y="3391"/>
                  <a:pt x="2085" y="3391"/>
                </a:cubicBezTo>
                <a:cubicBezTo>
                  <a:pt x="1968" y="3194"/>
                  <a:pt x="1968" y="3194"/>
                  <a:pt x="1968" y="3194"/>
                </a:cubicBezTo>
                <a:cubicBezTo>
                  <a:pt x="1966" y="3191"/>
                  <a:pt x="1966" y="3186"/>
                  <a:pt x="1968" y="3182"/>
                </a:cubicBezTo>
                <a:cubicBezTo>
                  <a:pt x="1969" y="3181"/>
                  <a:pt x="1969" y="3181"/>
                  <a:pt x="1969" y="3181"/>
                </a:cubicBezTo>
                <a:cubicBezTo>
                  <a:pt x="1972" y="3175"/>
                  <a:pt x="1970" y="3167"/>
                  <a:pt x="1964" y="3163"/>
                </a:cubicBezTo>
                <a:cubicBezTo>
                  <a:pt x="1840" y="3102"/>
                  <a:pt x="1840" y="3102"/>
                  <a:pt x="1840" y="3102"/>
                </a:cubicBezTo>
                <a:cubicBezTo>
                  <a:pt x="1838" y="3101"/>
                  <a:pt x="1836" y="3099"/>
                  <a:pt x="1835" y="3096"/>
                </a:cubicBezTo>
                <a:cubicBezTo>
                  <a:pt x="1812" y="3047"/>
                  <a:pt x="1812" y="3047"/>
                  <a:pt x="1812" y="3047"/>
                </a:cubicBezTo>
                <a:cubicBezTo>
                  <a:pt x="1812" y="3047"/>
                  <a:pt x="1812" y="3046"/>
                  <a:pt x="1811" y="3046"/>
                </a:cubicBezTo>
                <a:cubicBezTo>
                  <a:pt x="1710" y="2899"/>
                  <a:pt x="1710" y="2899"/>
                  <a:pt x="1710" y="2899"/>
                </a:cubicBezTo>
                <a:cubicBezTo>
                  <a:pt x="1710" y="2899"/>
                  <a:pt x="1710" y="2899"/>
                  <a:pt x="1710" y="2898"/>
                </a:cubicBezTo>
                <a:cubicBezTo>
                  <a:pt x="1708" y="2895"/>
                  <a:pt x="1694" y="2871"/>
                  <a:pt x="1690" y="2867"/>
                </a:cubicBezTo>
                <a:cubicBezTo>
                  <a:pt x="1685" y="2864"/>
                  <a:pt x="1694" y="2854"/>
                  <a:pt x="1694" y="2854"/>
                </a:cubicBezTo>
                <a:cubicBezTo>
                  <a:pt x="1715" y="2852"/>
                  <a:pt x="1715" y="2852"/>
                  <a:pt x="1715" y="2852"/>
                </a:cubicBezTo>
                <a:cubicBezTo>
                  <a:pt x="1719" y="2851"/>
                  <a:pt x="1723" y="2853"/>
                  <a:pt x="1726" y="2856"/>
                </a:cubicBezTo>
                <a:cubicBezTo>
                  <a:pt x="1737" y="2871"/>
                  <a:pt x="1737" y="2871"/>
                  <a:pt x="1737" y="2871"/>
                </a:cubicBezTo>
                <a:cubicBezTo>
                  <a:pt x="1738" y="2844"/>
                  <a:pt x="1738" y="2844"/>
                  <a:pt x="1738" y="2844"/>
                </a:cubicBezTo>
                <a:cubicBezTo>
                  <a:pt x="1738" y="2839"/>
                  <a:pt x="1735" y="2834"/>
                  <a:pt x="1731" y="2832"/>
                </a:cubicBezTo>
                <a:cubicBezTo>
                  <a:pt x="1648" y="2791"/>
                  <a:pt x="1648" y="2791"/>
                  <a:pt x="1648" y="2791"/>
                </a:cubicBezTo>
                <a:cubicBezTo>
                  <a:pt x="1645" y="2790"/>
                  <a:pt x="1643" y="2787"/>
                  <a:pt x="1642" y="2783"/>
                </a:cubicBezTo>
                <a:cubicBezTo>
                  <a:pt x="1634" y="2750"/>
                  <a:pt x="1634" y="2750"/>
                  <a:pt x="1634" y="2750"/>
                </a:cubicBezTo>
                <a:cubicBezTo>
                  <a:pt x="1633" y="2748"/>
                  <a:pt x="1632" y="2746"/>
                  <a:pt x="1630" y="2744"/>
                </a:cubicBezTo>
                <a:cubicBezTo>
                  <a:pt x="1571" y="2692"/>
                  <a:pt x="1571" y="2692"/>
                  <a:pt x="1571" y="2692"/>
                </a:cubicBezTo>
                <a:cubicBezTo>
                  <a:pt x="1568" y="2690"/>
                  <a:pt x="1567" y="2688"/>
                  <a:pt x="1567" y="2685"/>
                </a:cubicBezTo>
                <a:cubicBezTo>
                  <a:pt x="1547" y="2520"/>
                  <a:pt x="1547" y="2520"/>
                  <a:pt x="1547" y="2520"/>
                </a:cubicBezTo>
                <a:cubicBezTo>
                  <a:pt x="1537" y="2448"/>
                  <a:pt x="1537" y="2448"/>
                  <a:pt x="1537" y="2448"/>
                </a:cubicBezTo>
                <a:cubicBezTo>
                  <a:pt x="1536" y="2443"/>
                  <a:pt x="1533" y="2439"/>
                  <a:pt x="1528" y="2438"/>
                </a:cubicBezTo>
                <a:cubicBezTo>
                  <a:pt x="1494" y="2428"/>
                  <a:pt x="1494" y="2428"/>
                  <a:pt x="1494" y="2428"/>
                </a:cubicBezTo>
                <a:cubicBezTo>
                  <a:pt x="1491" y="2428"/>
                  <a:pt x="1489" y="2428"/>
                  <a:pt x="1486" y="2429"/>
                </a:cubicBezTo>
                <a:cubicBezTo>
                  <a:pt x="1469" y="2437"/>
                  <a:pt x="1469" y="2437"/>
                  <a:pt x="1469" y="2437"/>
                </a:cubicBezTo>
                <a:cubicBezTo>
                  <a:pt x="1464" y="2439"/>
                  <a:pt x="1457" y="2437"/>
                  <a:pt x="1454" y="2432"/>
                </a:cubicBezTo>
                <a:cubicBezTo>
                  <a:pt x="1430" y="2393"/>
                  <a:pt x="1430" y="2393"/>
                  <a:pt x="1430" y="2393"/>
                </a:cubicBezTo>
                <a:cubicBezTo>
                  <a:pt x="1429" y="2390"/>
                  <a:pt x="1428" y="2387"/>
                  <a:pt x="1429" y="2384"/>
                </a:cubicBezTo>
                <a:cubicBezTo>
                  <a:pt x="1450" y="2300"/>
                  <a:pt x="1450" y="2300"/>
                  <a:pt x="1450" y="2300"/>
                </a:cubicBezTo>
                <a:cubicBezTo>
                  <a:pt x="1451" y="2296"/>
                  <a:pt x="1450" y="2292"/>
                  <a:pt x="1447" y="2289"/>
                </a:cubicBezTo>
                <a:cubicBezTo>
                  <a:pt x="1398" y="2239"/>
                  <a:pt x="1398" y="2239"/>
                  <a:pt x="1398" y="2239"/>
                </a:cubicBezTo>
                <a:cubicBezTo>
                  <a:pt x="1397" y="2238"/>
                  <a:pt x="1396" y="2237"/>
                  <a:pt x="1395" y="2236"/>
                </a:cubicBezTo>
                <a:cubicBezTo>
                  <a:pt x="1289" y="2003"/>
                  <a:pt x="1289" y="2003"/>
                  <a:pt x="1289" y="2003"/>
                </a:cubicBezTo>
                <a:cubicBezTo>
                  <a:pt x="1288" y="2000"/>
                  <a:pt x="1286" y="1998"/>
                  <a:pt x="1284" y="1997"/>
                </a:cubicBezTo>
                <a:cubicBezTo>
                  <a:pt x="1264" y="1987"/>
                  <a:pt x="1264" y="1987"/>
                  <a:pt x="1264" y="1987"/>
                </a:cubicBezTo>
                <a:cubicBezTo>
                  <a:pt x="1260" y="1985"/>
                  <a:pt x="1257" y="1981"/>
                  <a:pt x="1257" y="1976"/>
                </a:cubicBezTo>
                <a:cubicBezTo>
                  <a:pt x="1252" y="1754"/>
                  <a:pt x="1252" y="1754"/>
                  <a:pt x="1252" y="1754"/>
                </a:cubicBezTo>
                <a:cubicBezTo>
                  <a:pt x="1252" y="1750"/>
                  <a:pt x="1251" y="1747"/>
                  <a:pt x="1248" y="1745"/>
                </a:cubicBezTo>
                <a:cubicBezTo>
                  <a:pt x="1208" y="1714"/>
                  <a:pt x="1208" y="1714"/>
                  <a:pt x="1208" y="1714"/>
                </a:cubicBezTo>
                <a:cubicBezTo>
                  <a:pt x="1204" y="1711"/>
                  <a:pt x="1202" y="1707"/>
                  <a:pt x="1203" y="1703"/>
                </a:cubicBezTo>
                <a:cubicBezTo>
                  <a:pt x="1214" y="1616"/>
                  <a:pt x="1214" y="1616"/>
                  <a:pt x="1214" y="1616"/>
                </a:cubicBezTo>
                <a:cubicBezTo>
                  <a:pt x="1215" y="1613"/>
                  <a:pt x="1214" y="1610"/>
                  <a:pt x="1212" y="1607"/>
                </a:cubicBezTo>
                <a:cubicBezTo>
                  <a:pt x="1128" y="1499"/>
                  <a:pt x="1128" y="1499"/>
                  <a:pt x="1128" y="1499"/>
                </a:cubicBezTo>
                <a:cubicBezTo>
                  <a:pt x="1127" y="1498"/>
                  <a:pt x="1127" y="1497"/>
                  <a:pt x="1126" y="1496"/>
                </a:cubicBezTo>
                <a:cubicBezTo>
                  <a:pt x="1070" y="1320"/>
                  <a:pt x="1070" y="1320"/>
                  <a:pt x="1070" y="1320"/>
                </a:cubicBezTo>
                <a:cubicBezTo>
                  <a:pt x="1069" y="1317"/>
                  <a:pt x="1069" y="1315"/>
                  <a:pt x="1070" y="1313"/>
                </a:cubicBezTo>
                <a:cubicBezTo>
                  <a:pt x="1112" y="1169"/>
                  <a:pt x="1112" y="1169"/>
                  <a:pt x="1112" y="1169"/>
                </a:cubicBezTo>
                <a:cubicBezTo>
                  <a:pt x="1112" y="1169"/>
                  <a:pt x="1112" y="1169"/>
                  <a:pt x="1112" y="1168"/>
                </a:cubicBezTo>
                <a:cubicBezTo>
                  <a:pt x="1131" y="1085"/>
                  <a:pt x="1131" y="1085"/>
                  <a:pt x="1131" y="1085"/>
                </a:cubicBezTo>
                <a:cubicBezTo>
                  <a:pt x="1131" y="1083"/>
                  <a:pt x="1131" y="1081"/>
                  <a:pt x="1131" y="1079"/>
                </a:cubicBezTo>
                <a:cubicBezTo>
                  <a:pt x="1107" y="1013"/>
                  <a:pt x="1107" y="1013"/>
                  <a:pt x="1107" y="1013"/>
                </a:cubicBezTo>
                <a:cubicBezTo>
                  <a:pt x="1104" y="1022"/>
                  <a:pt x="1104" y="1022"/>
                  <a:pt x="1104" y="1022"/>
                </a:cubicBezTo>
                <a:cubicBezTo>
                  <a:pt x="1101" y="1030"/>
                  <a:pt x="1091" y="1033"/>
                  <a:pt x="1084" y="1027"/>
                </a:cubicBezTo>
                <a:cubicBezTo>
                  <a:pt x="1053" y="1000"/>
                  <a:pt x="1053" y="1000"/>
                  <a:pt x="1053" y="1000"/>
                </a:cubicBezTo>
                <a:cubicBezTo>
                  <a:pt x="1052" y="998"/>
                  <a:pt x="1050" y="998"/>
                  <a:pt x="1048" y="997"/>
                </a:cubicBezTo>
                <a:cubicBezTo>
                  <a:pt x="994" y="986"/>
                  <a:pt x="994" y="986"/>
                  <a:pt x="994" y="986"/>
                </a:cubicBezTo>
                <a:cubicBezTo>
                  <a:pt x="881" y="958"/>
                  <a:pt x="881" y="958"/>
                  <a:pt x="881" y="958"/>
                </a:cubicBezTo>
                <a:cubicBezTo>
                  <a:pt x="879" y="958"/>
                  <a:pt x="878" y="958"/>
                  <a:pt x="877" y="957"/>
                </a:cubicBezTo>
                <a:cubicBezTo>
                  <a:pt x="797" y="911"/>
                  <a:pt x="797" y="911"/>
                  <a:pt x="797" y="911"/>
                </a:cubicBezTo>
                <a:cubicBezTo>
                  <a:pt x="793" y="909"/>
                  <a:pt x="791" y="905"/>
                  <a:pt x="791" y="901"/>
                </a:cubicBezTo>
                <a:cubicBezTo>
                  <a:pt x="787" y="790"/>
                  <a:pt x="787" y="790"/>
                  <a:pt x="787" y="790"/>
                </a:cubicBezTo>
                <a:cubicBezTo>
                  <a:pt x="786" y="786"/>
                  <a:pt x="784" y="782"/>
                  <a:pt x="781" y="780"/>
                </a:cubicBezTo>
                <a:cubicBezTo>
                  <a:pt x="645" y="699"/>
                  <a:pt x="645" y="699"/>
                  <a:pt x="645" y="699"/>
                </a:cubicBezTo>
                <a:cubicBezTo>
                  <a:pt x="644" y="698"/>
                  <a:pt x="643" y="698"/>
                  <a:pt x="642" y="698"/>
                </a:cubicBezTo>
                <a:cubicBezTo>
                  <a:pt x="619" y="692"/>
                  <a:pt x="619" y="692"/>
                  <a:pt x="619" y="692"/>
                </a:cubicBezTo>
                <a:cubicBezTo>
                  <a:pt x="616" y="691"/>
                  <a:pt x="613" y="690"/>
                  <a:pt x="612" y="687"/>
                </a:cubicBezTo>
                <a:cubicBezTo>
                  <a:pt x="599" y="667"/>
                  <a:pt x="599" y="667"/>
                  <a:pt x="599" y="667"/>
                </a:cubicBezTo>
                <a:cubicBezTo>
                  <a:pt x="598" y="666"/>
                  <a:pt x="598" y="665"/>
                  <a:pt x="597" y="663"/>
                </a:cubicBezTo>
                <a:cubicBezTo>
                  <a:pt x="588" y="665"/>
                  <a:pt x="588" y="665"/>
                  <a:pt x="588" y="665"/>
                </a:cubicBezTo>
                <a:cubicBezTo>
                  <a:pt x="587" y="708"/>
                  <a:pt x="587" y="708"/>
                  <a:pt x="587" y="708"/>
                </a:cubicBezTo>
                <a:cubicBezTo>
                  <a:pt x="586" y="711"/>
                  <a:pt x="588" y="715"/>
                  <a:pt x="590" y="717"/>
                </a:cubicBezTo>
                <a:cubicBezTo>
                  <a:pt x="599" y="727"/>
                  <a:pt x="599" y="727"/>
                  <a:pt x="599" y="727"/>
                </a:cubicBezTo>
                <a:cubicBezTo>
                  <a:pt x="559" y="764"/>
                  <a:pt x="559" y="764"/>
                  <a:pt x="559" y="764"/>
                </a:cubicBezTo>
                <a:cubicBezTo>
                  <a:pt x="557" y="766"/>
                  <a:pt x="554" y="767"/>
                  <a:pt x="551" y="767"/>
                </a:cubicBezTo>
                <a:cubicBezTo>
                  <a:pt x="487" y="765"/>
                  <a:pt x="487" y="765"/>
                  <a:pt x="487" y="765"/>
                </a:cubicBezTo>
                <a:cubicBezTo>
                  <a:pt x="484" y="765"/>
                  <a:pt x="482" y="764"/>
                  <a:pt x="480" y="763"/>
                </a:cubicBezTo>
                <a:cubicBezTo>
                  <a:pt x="335" y="658"/>
                  <a:pt x="335" y="658"/>
                  <a:pt x="335" y="658"/>
                </a:cubicBezTo>
                <a:cubicBezTo>
                  <a:pt x="334" y="657"/>
                  <a:pt x="333" y="657"/>
                  <a:pt x="332" y="656"/>
                </a:cubicBezTo>
                <a:cubicBezTo>
                  <a:pt x="242" y="547"/>
                  <a:pt x="242" y="547"/>
                  <a:pt x="242" y="547"/>
                </a:cubicBezTo>
                <a:cubicBezTo>
                  <a:pt x="240" y="545"/>
                  <a:pt x="237" y="543"/>
                  <a:pt x="234" y="543"/>
                </a:cubicBezTo>
                <a:cubicBezTo>
                  <a:pt x="190" y="537"/>
                  <a:pt x="190" y="537"/>
                  <a:pt x="190" y="537"/>
                </a:cubicBezTo>
                <a:cubicBezTo>
                  <a:pt x="189" y="537"/>
                  <a:pt x="188" y="536"/>
                  <a:pt x="187" y="536"/>
                </a:cubicBezTo>
                <a:cubicBezTo>
                  <a:pt x="136" y="512"/>
                  <a:pt x="136" y="512"/>
                  <a:pt x="136" y="512"/>
                </a:cubicBezTo>
                <a:cubicBezTo>
                  <a:pt x="139" y="524"/>
                  <a:pt x="139" y="524"/>
                  <a:pt x="139" y="524"/>
                </a:cubicBezTo>
                <a:cubicBezTo>
                  <a:pt x="140" y="524"/>
                  <a:pt x="140" y="525"/>
                  <a:pt x="141" y="526"/>
                </a:cubicBezTo>
                <a:cubicBezTo>
                  <a:pt x="158" y="542"/>
                  <a:pt x="158" y="542"/>
                  <a:pt x="158" y="542"/>
                </a:cubicBezTo>
                <a:cubicBezTo>
                  <a:pt x="159" y="542"/>
                  <a:pt x="159" y="543"/>
                  <a:pt x="159" y="543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9"/>
                  <a:pt x="182" y="572"/>
                  <a:pt x="183" y="575"/>
                </a:cubicBezTo>
                <a:cubicBezTo>
                  <a:pt x="183" y="583"/>
                  <a:pt x="183" y="583"/>
                  <a:pt x="183" y="583"/>
                </a:cubicBezTo>
                <a:cubicBezTo>
                  <a:pt x="183" y="590"/>
                  <a:pt x="178" y="595"/>
                  <a:pt x="171" y="596"/>
                </a:cubicBezTo>
                <a:cubicBezTo>
                  <a:pt x="156" y="596"/>
                  <a:pt x="156" y="596"/>
                  <a:pt x="156" y="596"/>
                </a:cubicBezTo>
                <a:cubicBezTo>
                  <a:pt x="155" y="596"/>
                  <a:pt x="154" y="596"/>
                  <a:pt x="153" y="596"/>
                </a:cubicBezTo>
                <a:cubicBezTo>
                  <a:pt x="132" y="591"/>
                  <a:pt x="132" y="591"/>
                  <a:pt x="132" y="591"/>
                </a:cubicBezTo>
                <a:cubicBezTo>
                  <a:pt x="128" y="590"/>
                  <a:pt x="125" y="587"/>
                  <a:pt x="124" y="584"/>
                </a:cubicBezTo>
                <a:cubicBezTo>
                  <a:pt x="109" y="552"/>
                  <a:pt x="109" y="552"/>
                  <a:pt x="109" y="552"/>
                </a:cubicBezTo>
                <a:cubicBezTo>
                  <a:pt x="109" y="551"/>
                  <a:pt x="108" y="550"/>
                  <a:pt x="108" y="549"/>
                </a:cubicBezTo>
                <a:cubicBezTo>
                  <a:pt x="99" y="490"/>
                  <a:pt x="99" y="490"/>
                  <a:pt x="99" y="490"/>
                </a:cubicBezTo>
                <a:cubicBezTo>
                  <a:pt x="98" y="487"/>
                  <a:pt x="97" y="485"/>
                  <a:pt x="95" y="483"/>
                </a:cubicBezTo>
                <a:cubicBezTo>
                  <a:pt x="39" y="426"/>
                  <a:pt x="39" y="426"/>
                  <a:pt x="39" y="426"/>
                </a:cubicBezTo>
                <a:cubicBezTo>
                  <a:pt x="39" y="426"/>
                  <a:pt x="38" y="425"/>
                  <a:pt x="38" y="424"/>
                </a:cubicBezTo>
                <a:cubicBezTo>
                  <a:pt x="4" y="373"/>
                  <a:pt x="4" y="373"/>
                  <a:pt x="4" y="373"/>
                </a:cubicBezTo>
                <a:cubicBezTo>
                  <a:pt x="0" y="367"/>
                  <a:pt x="1" y="360"/>
                  <a:pt x="7" y="356"/>
                </a:cubicBezTo>
                <a:cubicBezTo>
                  <a:pt x="32" y="338"/>
                  <a:pt x="32" y="338"/>
                  <a:pt x="32" y="338"/>
                </a:cubicBezTo>
                <a:cubicBezTo>
                  <a:pt x="35" y="335"/>
                  <a:pt x="37" y="332"/>
                  <a:pt x="37" y="328"/>
                </a:cubicBezTo>
                <a:cubicBezTo>
                  <a:pt x="37" y="262"/>
                  <a:pt x="37" y="262"/>
                  <a:pt x="37" y="262"/>
                </a:cubicBezTo>
                <a:cubicBezTo>
                  <a:pt x="37" y="262"/>
                  <a:pt x="37" y="261"/>
                  <a:pt x="37" y="261"/>
                </a:cubicBezTo>
                <a:cubicBezTo>
                  <a:pt x="45" y="168"/>
                  <a:pt x="45" y="168"/>
                  <a:pt x="45" y="168"/>
                </a:cubicBezTo>
                <a:cubicBezTo>
                  <a:pt x="45" y="166"/>
                  <a:pt x="46" y="165"/>
                  <a:pt x="47" y="163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7"/>
                  <a:pt x="89" y="87"/>
                  <a:pt x="89" y="8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4" y="1"/>
                  <a:pt x="160" y="0"/>
                  <a:pt x="165" y="2"/>
                </a:cubicBezTo>
                <a:cubicBezTo>
                  <a:pt x="2355" y="1019"/>
                  <a:pt x="2355" y="1019"/>
                  <a:pt x="2355" y="1019"/>
                </a:cubicBezTo>
                <a:cubicBezTo>
                  <a:pt x="2357" y="1020"/>
                  <a:pt x="2358" y="1020"/>
                  <a:pt x="2360" y="1020"/>
                </a:cubicBezTo>
                <a:cubicBezTo>
                  <a:pt x="3718" y="1088"/>
                  <a:pt x="3718" y="1088"/>
                  <a:pt x="3718" y="1088"/>
                </a:cubicBezTo>
                <a:cubicBezTo>
                  <a:pt x="3717" y="1097"/>
                  <a:pt x="3717" y="1104"/>
                  <a:pt x="3717" y="1106"/>
                </a:cubicBezTo>
                <a:cubicBezTo>
                  <a:pt x="3691" y="1181"/>
                  <a:pt x="3691" y="1181"/>
                  <a:pt x="3691" y="1181"/>
                </a:cubicBezTo>
                <a:cubicBezTo>
                  <a:pt x="3689" y="1186"/>
                  <a:pt x="3692" y="1192"/>
                  <a:pt x="3697" y="1195"/>
                </a:cubicBezTo>
                <a:cubicBezTo>
                  <a:pt x="3706" y="1200"/>
                  <a:pt x="3706" y="1200"/>
                  <a:pt x="3706" y="1200"/>
                </a:cubicBezTo>
                <a:cubicBezTo>
                  <a:pt x="3710" y="1202"/>
                  <a:pt x="3715" y="1202"/>
                  <a:pt x="3719" y="1200"/>
                </a:cubicBezTo>
                <a:cubicBezTo>
                  <a:pt x="3719" y="1200"/>
                  <a:pt x="3719" y="1200"/>
                  <a:pt x="3719" y="1200"/>
                </a:cubicBezTo>
                <a:cubicBezTo>
                  <a:pt x="3728" y="1195"/>
                  <a:pt x="3738" y="1202"/>
                  <a:pt x="3739" y="1212"/>
                </a:cubicBezTo>
                <a:cubicBezTo>
                  <a:pt x="3755" y="1589"/>
                  <a:pt x="3755" y="1589"/>
                  <a:pt x="3755" y="1589"/>
                </a:cubicBezTo>
                <a:cubicBezTo>
                  <a:pt x="3755" y="1592"/>
                  <a:pt x="3756" y="1594"/>
                  <a:pt x="3757" y="1596"/>
                </a:cubicBezTo>
                <a:cubicBezTo>
                  <a:pt x="3788" y="1642"/>
                  <a:pt x="3788" y="1642"/>
                  <a:pt x="3788" y="1642"/>
                </a:cubicBezTo>
                <a:cubicBezTo>
                  <a:pt x="3789" y="1643"/>
                  <a:pt x="3789" y="1645"/>
                  <a:pt x="3790" y="1647"/>
                </a:cubicBezTo>
                <a:cubicBezTo>
                  <a:pt x="3847" y="2095"/>
                  <a:pt x="3847" y="2095"/>
                  <a:pt x="3847" y="2095"/>
                </a:cubicBezTo>
                <a:cubicBezTo>
                  <a:pt x="3847" y="2096"/>
                  <a:pt x="3847" y="2097"/>
                  <a:pt x="3847" y="2098"/>
                </a:cubicBezTo>
                <a:cubicBezTo>
                  <a:pt x="3797" y="2496"/>
                  <a:pt x="3797" y="2496"/>
                  <a:pt x="3797" y="2496"/>
                </a:cubicBezTo>
                <a:cubicBezTo>
                  <a:pt x="3797" y="2502"/>
                  <a:pt x="3791" y="2506"/>
                  <a:pt x="3785" y="2506"/>
                </a:cubicBezTo>
                <a:cubicBezTo>
                  <a:pt x="3757" y="2506"/>
                  <a:pt x="3757" y="2506"/>
                  <a:pt x="3757" y="2506"/>
                </a:cubicBezTo>
                <a:cubicBezTo>
                  <a:pt x="3750" y="2506"/>
                  <a:pt x="3745" y="2512"/>
                  <a:pt x="3745" y="2519"/>
                </a:cubicBezTo>
                <a:cubicBezTo>
                  <a:pt x="3762" y="2946"/>
                  <a:pt x="3762" y="2946"/>
                  <a:pt x="3762" y="2946"/>
                </a:cubicBezTo>
                <a:cubicBezTo>
                  <a:pt x="3762" y="2949"/>
                  <a:pt x="3761" y="2951"/>
                  <a:pt x="3760" y="2953"/>
                </a:cubicBezTo>
                <a:cubicBezTo>
                  <a:pt x="3725" y="3009"/>
                  <a:pt x="3725" y="3009"/>
                  <a:pt x="3725" y="3009"/>
                </a:cubicBezTo>
                <a:cubicBezTo>
                  <a:pt x="3723" y="3012"/>
                  <a:pt x="3723" y="3015"/>
                  <a:pt x="3723" y="3018"/>
                </a:cubicBezTo>
                <a:cubicBezTo>
                  <a:pt x="3786" y="3324"/>
                  <a:pt x="3786" y="3324"/>
                  <a:pt x="3786" y="3324"/>
                </a:cubicBezTo>
                <a:cubicBezTo>
                  <a:pt x="3787" y="3328"/>
                  <a:pt x="3785" y="3332"/>
                  <a:pt x="3782" y="3335"/>
                </a:cubicBezTo>
                <a:cubicBezTo>
                  <a:pt x="3735" y="3377"/>
                  <a:pt x="3735" y="3377"/>
                  <a:pt x="3735" y="3377"/>
                </a:cubicBezTo>
                <a:cubicBezTo>
                  <a:pt x="3732" y="3380"/>
                  <a:pt x="3726" y="3381"/>
                  <a:pt x="3722" y="3378"/>
                </a:cubicBezTo>
                <a:cubicBezTo>
                  <a:pt x="3565" y="3301"/>
                  <a:pt x="3565" y="3301"/>
                  <a:pt x="3565" y="3301"/>
                </a:cubicBezTo>
                <a:cubicBezTo>
                  <a:pt x="3562" y="3300"/>
                  <a:pt x="3560" y="3300"/>
                  <a:pt x="3558" y="3300"/>
                </a:cubicBezTo>
                <a:cubicBezTo>
                  <a:pt x="3479" y="3311"/>
                  <a:pt x="3479" y="3311"/>
                  <a:pt x="3479" y="3311"/>
                </a:cubicBezTo>
                <a:cubicBezTo>
                  <a:pt x="3476" y="3311"/>
                  <a:pt x="3473" y="3313"/>
                  <a:pt x="3471" y="3316"/>
                </a:cubicBezTo>
                <a:cubicBezTo>
                  <a:pt x="3419" y="3381"/>
                  <a:pt x="3419" y="3381"/>
                  <a:pt x="3419" y="3381"/>
                </a:cubicBezTo>
                <a:cubicBezTo>
                  <a:pt x="3416" y="3385"/>
                  <a:pt x="3415" y="3390"/>
                  <a:pt x="3417" y="3394"/>
                </a:cubicBezTo>
                <a:cubicBezTo>
                  <a:pt x="3547" y="3673"/>
                  <a:pt x="3547" y="3673"/>
                  <a:pt x="3547" y="3673"/>
                </a:cubicBezTo>
                <a:cubicBezTo>
                  <a:pt x="3548" y="3674"/>
                  <a:pt x="3549" y="3676"/>
                  <a:pt x="3550" y="3677"/>
                </a:cubicBezTo>
                <a:cubicBezTo>
                  <a:pt x="3608" y="3727"/>
                  <a:pt x="3608" y="3727"/>
                  <a:pt x="3608" y="3727"/>
                </a:cubicBezTo>
                <a:cubicBezTo>
                  <a:pt x="3610" y="3729"/>
                  <a:pt x="3611" y="3731"/>
                  <a:pt x="3612" y="3734"/>
                </a:cubicBezTo>
                <a:cubicBezTo>
                  <a:pt x="3631" y="3820"/>
                  <a:pt x="3631" y="3820"/>
                  <a:pt x="3631" y="3820"/>
                </a:cubicBezTo>
                <a:cubicBezTo>
                  <a:pt x="3631" y="3823"/>
                  <a:pt x="3633" y="3825"/>
                  <a:pt x="3635" y="3827"/>
                </a:cubicBezTo>
                <a:cubicBezTo>
                  <a:pt x="3703" y="3881"/>
                  <a:pt x="3703" y="3881"/>
                  <a:pt x="3703" y="3881"/>
                </a:cubicBezTo>
                <a:cubicBezTo>
                  <a:pt x="3705" y="3883"/>
                  <a:pt x="3707" y="3886"/>
                  <a:pt x="3707" y="3889"/>
                </a:cubicBezTo>
                <a:cubicBezTo>
                  <a:pt x="3720" y="4034"/>
                  <a:pt x="3720" y="4034"/>
                  <a:pt x="3720" y="4034"/>
                </a:cubicBezTo>
                <a:cubicBezTo>
                  <a:pt x="3721" y="4036"/>
                  <a:pt x="3720" y="4037"/>
                  <a:pt x="3720" y="4039"/>
                </a:cubicBezTo>
                <a:cubicBezTo>
                  <a:pt x="3691" y="4124"/>
                  <a:pt x="3691" y="4124"/>
                  <a:pt x="3691" y="4124"/>
                </a:cubicBezTo>
                <a:cubicBezTo>
                  <a:pt x="3690" y="4126"/>
                  <a:pt x="3690" y="4129"/>
                  <a:pt x="3691" y="4131"/>
                </a:cubicBezTo>
                <a:cubicBezTo>
                  <a:pt x="3723" y="4235"/>
                  <a:pt x="3723" y="4235"/>
                  <a:pt x="3723" y="4235"/>
                </a:cubicBezTo>
                <a:cubicBezTo>
                  <a:pt x="3724" y="4239"/>
                  <a:pt x="3726" y="4241"/>
                  <a:pt x="3729" y="4243"/>
                </a:cubicBezTo>
                <a:cubicBezTo>
                  <a:pt x="3804" y="4279"/>
                  <a:pt x="3804" y="4279"/>
                  <a:pt x="3804" y="4279"/>
                </a:cubicBezTo>
                <a:cubicBezTo>
                  <a:pt x="3812" y="4283"/>
                  <a:pt x="3821" y="4282"/>
                  <a:pt x="3828" y="4278"/>
                </a:cubicBezTo>
                <a:close/>
                <a:moveTo>
                  <a:pt x="1491" y="2643"/>
                </a:moveTo>
                <a:cubicBezTo>
                  <a:pt x="1491" y="2641"/>
                  <a:pt x="1490" y="2640"/>
                  <a:pt x="1490" y="2638"/>
                </a:cubicBezTo>
                <a:cubicBezTo>
                  <a:pt x="1490" y="2551"/>
                  <a:pt x="1490" y="2551"/>
                  <a:pt x="1490" y="2551"/>
                </a:cubicBezTo>
                <a:cubicBezTo>
                  <a:pt x="1490" y="2548"/>
                  <a:pt x="1489" y="2544"/>
                  <a:pt x="1487" y="2541"/>
                </a:cubicBezTo>
                <a:cubicBezTo>
                  <a:pt x="1458" y="2504"/>
                  <a:pt x="1458" y="2504"/>
                  <a:pt x="1458" y="2504"/>
                </a:cubicBezTo>
                <a:cubicBezTo>
                  <a:pt x="1455" y="2499"/>
                  <a:pt x="1449" y="2497"/>
                  <a:pt x="1443" y="2498"/>
                </a:cubicBezTo>
                <a:cubicBezTo>
                  <a:pt x="1375" y="2509"/>
                  <a:pt x="1375" y="2509"/>
                  <a:pt x="1375" y="2509"/>
                </a:cubicBezTo>
                <a:cubicBezTo>
                  <a:pt x="1368" y="2511"/>
                  <a:pt x="1362" y="2517"/>
                  <a:pt x="1362" y="2524"/>
                </a:cubicBezTo>
                <a:cubicBezTo>
                  <a:pt x="1354" y="2704"/>
                  <a:pt x="1354" y="2704"/>
                  <a:pt x="1354" y="2704"/>
                </a:cubicBezTo>
                <a:cubicBezTo>
                  <a:pt x="1354" y="2710"/>
                  <a:pt x="1350" y="2716"/>
                  <a:pt x="1344" y="2718"/>
                </a:cubicBezTo>
                <a:cubicBezTo>
                  <a:pt x="1325" y="2726"/>
                  <a:pt x="1325" y="2726"/>
                  <a:pt x="1325" y="2726"/>
                </a:cubicBezTo>
                <a:cubicBezTo>
                  <a:pt x="1314" y="2731"/>
                  <a:pt x="1312" y="2746"/>
                  <a:pt x="1321" y="2753"/>
                </a:cubicBezTo>
                <a:cubicBezTo>
                  <a:pt x="1398" y="2814"/>
                  <a:pt x="1398" y="2814"/>
                  <a:pt x="1398" y="2814"/>
                </a:cubicBezTo>
                <a:cubicBezTo>
                  <a:pt x="1399" y="2815"/>
                  <a:pt x="1400" y="2816"/>
                  <a:pt x="1400" y="2817"/>
                </a:cubicBezTo>
                <a:cubicBezTo>
                  <a:pt x="1446" y="2872"/>
                  <a:pt x="1446" y="2872"/>
                  <a:pt x="1446" y="2872"/>
                </a:cubicBezTo>
                <a:cubicBezTo>
                  <a:pt x="1455" y="2883"/>
                  <a:pt x="1473" y="2878"/>
                  <a:pt x="1475" y="2864"/>
                </a:cubicBezTo>
                <a:cubicBezTo>
                  <a:pt x="1489" y="2745"/>
                  <a:pt x="1489" y="2745"/>
                  <a:pt x="1489" y="2745"/>
                </a:cubicBezTo>
                <a:cubicBezTo>
                  <a:pt x="1490" y="2738"/>
                  <a:pt x="1494" y="2733"/>
                  <a:pt x="1500" y="2731"/>
                </a:cubicBezTo>
                <a:cubicBezTo>
                  <a:pt x="1500" y="2731"/>
                  <a:pt x="1500" y="2731"/>
                  <a:pt x="1500" y="2731"/>
                </a:cubicBezTo>
                <a:cubicBezTo>
                  <a:pt x="1509" y="2729"/>
                  <a:pt x="1514" y="2720"/>
                  <a:pt x="1511" y="2711"/>
                </a:cubicBezTo>
                <a:lnTo>
                  <a:pt x="1491" y="2643"/>
                </a:lnTo>
                <a:close/>
              </a:path>
            </a:pathLst>
          </a:custGeom>
          <a:solidFill>
            <a:srgbClr val="215649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0D73A2B-701B-94E9-C2DC-149AA428742B}"/>
              </a:ext>
            </a:extLst>
          </p:cNvPr>
          <p:cNvSpPr>
            <a:spLocks/>
          </p:cNvSpPr>
          <p:nvPr/>
        </p:nvSpPr>
        <p:spPr bwMode="auto">
          <a:xfrm>
            <a:off x="6496469" y="1734799"/>
            <a:ext cx="1165692" cy="1441132"/>
          </a:xfrm>
          <a:custGeom>
            <a:avLst/>
            <a:gdLst>
              <a:gd name="T0" fmla="*/ 563 w 3683"/>
              <a:gd name="T1" fmla="*/ 3533 h 4552"/>
              <a:gd name="T2" fmla="*/ 689 w 3683"/>
              <a:gd name="T3" fmla="*/ 3660 h 4552"/>
              <a:gd name="T4" fmla="*/ 782 w 3683"/>
              <a:gd name="T5" fmla="*/ 3796 h 4552"/>
              <a:gd name="T6" fmla="*/ 1054 w 3683"/>
              <a:gd name="T7" fmla="*/ 4166 h 4552"/>
              <a:gd name="T8" fmla="*/ 1122 w 3683"/>
              <a:gd name="T9" fmla="*/ 4334 h 4552"/>
              <a:gd name="T10" fmla="*/ 1242 w 3683"/>
              <a:gd name="T11" fmla="*/ 4552 h 4552"/>
              <a:gd name="T12" fmla="*/ 1583 w 3683"/>
              <a:gd name="T13" fmla="*/ 4433 h 4552"/>
              <a:gd name="T14" fmla="*/ 1616 w 3683"/>
              <a:gd name="T15" fmla="*/ 4254 h 4552"/>
              <a:gd name="T16" fmla="*/ 1672 w 3683"/>
              <a:gd name="T17" fmla="*/ 4050 h 4552"/>
              <a:gd name="T18" fmla="*/ 1819 w 3683"/>
              <a:gd name="T19" fmla="*/ 3910 h 4552"/>
              <a:gd name="T20" fmla="*/ 1853 w 3683"/>
              <a:gd name="T21" fmla="*/ 3734 h 4552"/>
              <a:gd name="T22" fmla="*/ 1883 w 3683"/>
              <a:gd name="T23" fmla="*/ 3727 h 4552"/>
              <a:gd name="T24" fmla="*/ 1927 w 3683"/>
              <a:gd name="T25" fmla="*/ 3695 h 4552"/>
              <a:gd name="T26" fmla="*/ 2125 w 3683"/>
              <a:gd name="T27" fmla="*/ 3802 h 4552"/>
              <a:gd name="T28" fmla="*/ 2257 w 3683"/>
              <a:gd name="T29" fmla="*/ 3892 h 4552"/>
              <a:gd name="T30" fmla="*/ 2480 w 3683"/>
              <a:gd name="T31" fmla="*/ 3913 h 4552"/>
              <a:gd name="T32" fmla="*/ 2564 w 3683"/>
              <a:gd name="T33" fmla="*/ 3966 h 4552"/>
              <a:gd name="T34" fmla="*/ 2615 w 3683"/>
              <a:gd name="T35" fmla="*/ 3954 h 4552"/>
              <a:gd name="T36" fmla="*/ 2651 w 3683"/>
              <a:gd name="T37" fmla="*/ 3960 h 4552"/>
              <a:gd name="T38" fmla="*/ 2670 w 3683"/>
              <a:gd name="T39" fmla="*/ 3953 h 4552"/>
              <a:gd name="T40" fmla="*/ 2704 w 3683"/>
              <a:gd name="T41" fmla="*/ 3962 h 4552"/>
              <a:gd name="T42" fmla="*/ 2848 w 3683"/>
              <a:gd name="T43" fmla="*/ 4039 h 4552"/>
              <a:gd name="T44" fmla="*/ 3107 w 3683"/>
              <a:gd name="T45" fmla="*/ 3753 h 4552"/>
              <a:gd name="T46" fmla="*/ 3445 w 3683"/>
              <a:gd name="T47" fmla="*/ 3817 h 4552"/>
              <a:gd name="T48" fmla="*/ 3683 w 3683"/>
              <a:gd name="T49" fmla="*/ 2114 h 4552"/>
              <a:gd name="T50" fmla="*/ 3589 w 3683"/>
              <a:gd name="T51" fmla="*/ 2071 h 4552"/>
              <a:gd name="T52" fmla="*/ 3464 w 3683"/>
              <a:gd name="T53" fmla="*/ 1992 h 4552"/>
              <a:gd name="T54" fmla="*/ 3349 w 3683"/>
              <a:gd name="T55" fmla="*/ 1903 h 4552"/>
              <a:gd name="T56" fmla="*/ 3118 w 3683"/>
              <a:gd name="T57" fmla="*/ 1792 h 4552"/>
              <a:gd name="T58" fmla="*/ 3084 w 3683"/>
              <a:gd name="T59" fmla="*/ 1732 h 4552"/>
              <a:gd name="T60" fmla="*/ 2916 w 3683"/>
              <a:gd name="T61" fmla="*/ 1622 h 4552"/>
              <a:gd name="T62" fmla="*/ 2868 w 3683"/>
              <a:gd name="T63" fmla="*/ 1494 h 4552"/>
              <a:gd name="T64" fmla="*/ 2819 w 3683"/>
              <a:gd name="T65" fmla="*/ 1330 h 4552"/>
              <a:gd name="T66" fmla="*/ 2815 w 3683"/>
              <a:gd name="T67" fmla="*/ 1211 h 4552"/>
              <a:gd name="T68" fmla="*/ 2691 w 3683"/>
              <a:gd name="T69" fmla="*/ 942 h 4552"/>
              <a:gd name="T70" fmla="*/ 2645 w 3683"/>
              <a:gd name="T71" fmla="*/ 905 h 4552"/>
              <a:gd name="T72" fmla="*/ 2611 w 3683"/>
              <a:gd name="T73" fmla="*/ 868 h 4552"/>
              <a:gd name="T74" fmla="*/ 2506 w 3683"/>
              <a:gd name="T75" fmla="*/ 780 h 4552"/>
              <a:gd name="T76" fmla="*/ 2398 w 3683"/>
              <a:gd name="T77" fmla="*/ 716 h 4552"/>
              <a:gd name="T78" fmla="*/ 2283 w 3683"/>
              <a:gd name="T79" fmla="*/ 597 h 4552"/>
              <a:gd name="T80" fmla="*/ 2179 w 3683"/>
              <a:gd name="T81" fmla="*/ 507 h 4552"/>
              <a:gd name="T82" fmla="*/ 2153 w 3683"/>
              <a:gd name="T83" fmla="*/ 464 h 4552"/>
              <a:gd name="T84" fmla="*/ 2068 w 3683"/>
              <a:gd name="T85" fmla="*/ 366 h 4552"/>
              <a:gd name="T86" fmla="*/ 1929 w 3683"/>
              <a:gd name="T87" fmla="*/ 297 h 4552"/>
              <a:gd name="T88" fmla="*/ 1703 w 3683"/>
              <a:gd name="T89" fmla="*/ 42 h 4552"/>
              <a:gd name="T90" fmla="*/ 669 w 3683"/>
              <a:gd name="T91" fmla="*/ 333 h 4552"/>
              <a:gd name="T92" fmla="*/ 289 w 3683"/>
              <a:gd name="T93" fmla="*/ 426 h 4552"/>
              <a:gd name="T94" fmla="*/ 303 w 3683"/>
              <a:gd name="T95" fmla="*/ 426 h 4552"/>
              <a:gd name="T96" fmla="*/ 343 w 3683"/>
              <a:gd name="T97" fmla="*/ 824 h 4552"/>
              <a:gd name="T98" fmla="*/ 431 w 3683"/>
              <a:gd name="T99" fmla="*/ 1320 h 4552"/>
              <a:gd name="T100" fmla="*/ 359 w 3683"/>
              <a:gd name="T101" fmla="*/ 1732 h 4552"/>
              <a:gd name="T102" fmla="*/ 346 w 3683"/>
              <a:gd name="T103" fmla="*/ 2169 h 4552"/>
              <a:gd name="T104" fmla="*/ 308 w 3683"/>
              <a:gd name="T105" fmla="*/ 2249 h 4552"/>
              <a:gd name="T106" fmla="*/ 325 w 3683"/>
              <a:gd name="T107" fmla="*/ 2597 h 4552"/>
              <a:gd name="T108" fmla="*/ 138 w 3683"/>
              <a:gd name="T109" fmla="*/ 2527 h 4552"/>
              <a:gd name="T110" fmla="*/ 7 w 3683"/>
              <a:gd name="T111" fmla="*/ 2602 h 4552"/>
              <a:gd name="T112" fmla="*/ 136 w 3683"/>
              <a:gd name="T113" fmla="*/ 2904 h 4552"/>
              <a:gd name="T114" fmla="*/ 214 w 3683"/>
              <a:gd name="T115" fmla="*/ 3042 h 4552"/>
              <a:gd name="T116" fmla="*/ 292 w 3683"/>
              <a:gd name="T117" fmla="*/ 3120 h 4552"/>
              <a:gd name="T118" fmla="*/ 276 w 3683"/>
              <a:gd name="T119" fmla="*/ 3346 h 4552"/>
              <a:gd name="T120" fmla="*/ 318 w 3683"/>
              <a:gd name="T121" fmla="*/ 3471 h 4552"/>
              <a:gd name="T122" fmla="*/ 457 w 3683"/>
              <a:gd name="T123" fmla="*/ 3474 h 4552"/>
              <a:gd name="T124" fmla="*/ 516 w 3683"/>
              <a:gd name="T125" fmla="*/ 3475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83" h="4552">
                <a:moveTo>
                  <a:pt x="516" y="3475"/>
                </a:moveTo>
                <a:cubicBezTo>
                  <a:pt x="546" y="3522"/>
                  <a:pt x="546" y="3522"/>
                  <a:pt x="546" y="3522"/>
                </a:cubicBezTo>
                <a:cubicBezTo>
                  <a:pt x="549" y="3528"/>
                  <a:pt x="556" y="3532"/>
                  <a:pt x="563" y="3533"/>
                </a:cubicBezTo>
                <a:cubicBezTo>
                  <a:pt x="648" y="3545"/>
                  <a:pt x="648" y="3545"/>
                  <a:pt x="648" y="3545"/>
                </a:cubicBezTo>
                <a:cubicBezTo>
                  <a:pt x="658" y="3546"/>
                  <a:pt x="666" y="3554"/>
                  <a:pt x="668" y="3563"/>
                </a:cubicBezTo>
                <a:cubicBezTo>
                  <a:pt x="689" y="3660"/>
                  <a:pt x="689" y="3660"/>
                  <a:pt x="689" y="3660"/>
                </a:cubicBezTo>
                <a:cubicBezTo>
                  <a:pt x="690" y="3664"/>
                  <a:pt x="691" y="3667"/>
                  <a:pt x="693" y="3670"/>
                </a:cubicBezTo>
                <a:cubicBezTo>
                  <a:pt x="777" y="3783"/>
                  <a:pt x="777" y="3783"/>
                  <a:pt x="777" y="3783"/>
                </a:cubicBezTo>
                <a:cubicBezTo>
                  <a:pt x="780" y="3787"/>
                  <a:pt x="781" y="3791"/>
                  <a:pt x="782" y="3796"/>
                </a:cubicBezTo>
                <a:cubicBezTo>
                  <a:pt x="801" y="4087"/>
                  <a:pt x="801" y="4087"/>
                  <a:pt x="801" y="4087"/>
                </a:cubicBezTo>
                <a:cubicBezTo>
                  <a:pt x="801" y="4097"/>
                  <a:pt x="809" y="4106"/>
                  <a:pt x="819" y="4108"/>
                </a:cubicBezTo>
                <a:cubicBezTo>
                  <a:pt x="1054" y="4166"/>
                  <a:pt x="1054" y="4166"/>
                  <a:pt x="1054" y="4166"/>
                </a:cubicBezTo>
                <a:cubicBezTo>
                  <a:pt x="1062" y="4168"/>
                  <a:pt x="1069" y="4174"/>
                  <a:pt x="1071" y="4182"/>
                </a:cubicBezTo>
                <a:cubicBezTo>
                  <a:pt x="1117" y="4325"/>
                  <a:pt x="1117" y="4325"/>
                  <a:pt x="1117" y="4325"/>
                </a:cubicBezTo>
                <a:cubicBezTo>
                  <a:pt x="1118" y="4329"/>
                  <a:pt x="1120" y="4332"/>
                  <a:pt x="1122" y="4334"/>
                </a:cubicBezTo>
                <a:cubicBezTo>
                  <a:pt x="1187" y="4406"/>
                  <a:pt x="1187" y="4406"/>
                  <a:pt x="1187" y="4406"/>
                </a:cubicBezTo>
                <a:cubicBezTo>
                  <a:pt x="1190" y="4408"/>
                  <a:pt x="1191" y="4411"/>
                  <a:pt x="1192" y="4414"/>
                </a:cubicBezTo>
                <a:cubicBezTo>
                  <a:pt x="1242" y="4552"/>
                  <a:pt x="1242" y="4552"/>
                  <a:pt x="1242" y="4552"/>
                </a:cubicBezTo>
                <a:cubicBezTo>
                  <a:pt x="1450" y="4552"/>
                  <a:pt x="1450" y="4552"/>
                  <a:pt x="1450" y="4552"/>
                </a:cubicBezTo>
                <a:cubicBezTo>
                  <a:pt x="1456" y="4552"/>
                  <a:pt x="1462" y="4549"/>
                  <a:pt x="1466" y="4545"/>
                </a:cubicBezTo>
                <a:cubicBezTo>
                  <a:pt x="1583" y="4433"/>
                  <a:pt x="1583" y="4433"/>
                  <a:pt x="1583" y="4433"/>
                </a:cubicBezTo>
                <a:cubicBezTo>
                  <a:pt x="1587" y="4429"/>
                  <a:pt x="1590" y="4423"/>
                  <a:pt x="1590" y="4417"/>
                </a:cubicBezTo>
                <a:cubicBezTo>
                  <a:pt x="1599" y="4275"/>
                  <a:pt x="1599" y="4275"/>
                  <a:pt x="1599" y="4275"/>
                </a:cubicBezTo>
                <a:cubicBezTo>
                  <a:pt x="1600" y="4265"/>
                  <a:pt x="1606" y="4256"/>
                  <a:pt x="1616" y="4254"/>
                </a:cubicBezTo>
                <a:cubicBezTo>
                  <a:pt x="1642" y="4245"/>
                  <a:pt x="1694" y="4226"/>
                  <a:pt x="1700" y="4199"/>
                </a:cubicBezTo>
                <a:cubicBezTo>
                  <a:pt x="1707" y="4163"/>
                  <a:pt x="1703" y="4085"/>
                  <a:pt x="1674" y="4052"/>
                </a:cubicBezTo>
                <a:cubicBezTo>
                  <a:pt x="1673" y="4051"/>
                  <a:pt x="1672" y="4050"/>
                  <a:pt x="1672" y="4050"/>
                </a:cubicBezTo>
                <a:cubicBezTo>
                  <a:pt x="1659" y="4034"/>
                  <a:pt x="1669" y="4011"/>
                  <a:pt x="1689" y="4010"/>
                </a:cubicBezTo>
                <a:cubicBezTo>
                  <a:pt x="1714" y="4010"/>
                  <a:pt x="1749" y="4007"/>
                  <a:pt x="1764" y="3998"/>
                </a:cubicBezTo>
                <a:cubicBezTo>
                  <a:pt x="1789" y="3984"/>
                  <a:pt x="1817" y="3972"/>
                  <a:pt x="1819" y="3910"/>
                </a:cubicBezTo>
                <a:cubicBezTo>
                  <a:pt x="1821" y="3868"/>
                  <a:pt x="1832" y="3848"/>
                  <a:pt x="1838" y="3840"/>
                </a:cubicBezTo>
                <a:cubicBezTo>
                  <a:pt x="1842" y="3836"/>
                  <a:pt x="1844" y="3831"/>
                  <a:pt x="1844" y="3826"/>
                </a:cubicBezTo>
                <a:cubicBezTo>
                  <a:pt x="1853" y="3734"/>
                  <a:pt x="1853" y="3734"/>
                  <a:pt x="1853" y="3734"/>
                </a:cubicBezTo>
                <a:cubicBezTo>
                  <a:pt x="1854" y="3727"/>
                  <a:pt x="1859" y="3722"/>
                  <a:pt x="1866" y="3722"/>
                </a:cubicBezTo>
                <a:cubicBezTo>
                  <a:pt x="1872" y="3722"/>
                  <a:pt x="1872" y="3722"/>
                  <a:pt x="1872" y="3722"/>
                </a:cubicBezTo>
                <a:cubicBezTo>
                  <a:pt x="1876" y="3722"/>
                  <a:pt x="1880" y="3724"/>
                  <a:pt x="1883" y="3727"/>
                </a:cubicBezTo>
                <a:cubicBezTo>
                  <a:pt x="1885" y="3730"/>
                  <a:pt x="1885" y="3730"/>
                  <a:pt x="1885" y="3730"/>
                </a:cubicBezTo>
                <a:cubicBezTo>
                  <a:pt x="1891" y="3738"/>
                  <a:pt x="1903" y="3737"/>
                  <a:pt x="1908" y="3728"/>
                </a:cubicBezTo>
                <a:cubicBezTo>
                  <a:pt x="1927" y="3695"/>
                  <a:pt x="1927" y="3695"/>
                  <a:pt x="1927" y="3695"/>
                </a:cubicBezTo>
                <a:cubicBezTo>
                  <a:pt x="1934" y="3682"/>
                  <a:pt x="1951" y="3679"/>
                  <a:pt x="1963" y="3689"/>
                </a:cubicBezTo>
                <a:cubicBezTo>
                  <a:pt x="2096" y="3801"/>
                  <a:pt x="2096" y="3801"/>
                  <a:pt x="2096" y="3801"/>
                </a:cubicBezTo>
                <a:cubicBezTo>
                  <a:pt x="2104" y="3808"/>
                  <a:pt x="2117" y="3809"/>
                  <a:pt x="2125" y="3802"/>
                </a:cubicBezTo>
                <a:cubicBezTo>
                  <a:pt x="2137" y="3793"/>
                  <a:pt x="2156" y="3786"/>
                  <a:pt x="2180" y="3810"/>
                </a:cubicBezTo>
                <a:cubicBezTo>
                  <a:pt x="2213" y="3843"/>
                  <a:pt x="2245" y="3879"/>
                  <a:pt x="2253" y="3888"/>
                </a:cubicBezTo>
                <a:cubicBezTo>
                  <a:pt x="2254" y="3890"/>
                  <a:pt x="2255" y="3891"/>
                  <a:pt x="2257" y="3892"/>
                </a:cubicBezTo>
                <a:cubicBezTo>
                  <a:pt x="2355" y="3960"/>
                  <a:pt x="2355" y="3960"/>
                  <a:pt x="2355" y="3960"/>
                </a:cubicBezTo>
                <a:cubicBezTo>
                  <a:pt x="2362" y="3965"/>
                  <a:pt x="2372" y="3965"/>
                  <a:pt x="2379" y="3962"/>
                </a:cubicBezTo>
                <a:cubicBezTo>
                  <a:pt x="2480" y="3913"/>
                  <a:pt x="2480" y="3913"/>
                  <a:pt x="2480" y="3913"/>
                </a:cubicBezTo>
                <a:cubicBezTo>
                  <a:pt x="2489" y="3909"/>
                  <a:pt x="2500" y="3911"/>
                  <a:pt x="2508" y="3918"/>
                </a:cubicBezTo>
                <a:cubicBezTo>
                  <a:pt x="2545" y="3958"/>
                  <a:pt x="2545" y="3958"/>
                  <a:pt x="2545" y="3958"/>
                </a:cubicBezTo>
                <a:cubicBezTo>
                  <a:pt x="2550" y="3963"/>
                  <a:pt x="2557" y="3966"/>
                  <a:pt x="2564" y="3966"/>
                </a:cubicBezTo>
                <a:cubicBezTo>
                  <a:pt x="2602" y="3964"/>
                  <a:pt x="2602" y="3964"/>
                  <a:pt x="2602" y="3964"/>
                </a:cubicBezTo>
                <a:cubicBezTo>
                  <a:pt x="2606" y="3964"/>
                  <a:pt x="2611" y="3962"/>
                  <a:pt x="2613" y="3958"/>
                </a:cubicBezTo>
                <a:cubicBezTo>
                  <a:pt x="2615" y="3954"/>
                  <a:pt x="2615" y="3954"/>
                  <a:pt x="2615" y="3954"/>
                </a:cubicBezTo>
                <a:cubicBezTo>
                  <a:pt x="2620" y="3946"/>
                  <a:pt x="2631" y="3945"/>
                  <a:pt x="2637" y="3952"/>
                </a:cubicBezTo>
                <a:cubicBezTo>
                  <a:pt x="2640" y="3956"/>
                  <a:pt x="2640" y="3956"/>
                  <a:pt x="2640" y="3956"/>
                </a:cubicBezTo>
                <a:cubicBezTo>
                  <a:pt x="2643" y="3959"/>
                  <a:pt x="2647" y="3960"/>
                  <a:pt x="2651" y="3960"/>
                </a:cubicBezTo>
                <a:cubicBezTo>
                  <a:pt x="2659" y="3960"/>
                  <a:pt x="2659" y="3960"/>
                  <a:pt x="2659" y="3960"/>
                </a:cubicBezTo>
                <a:cubicBezTo>
                  <a:pt x="2664" y="3959"/>
                  <a:pt x="2668" y="3957"/>
                  <a:pt x="2670" y="3953"/>
                </a:cubicBezTo>
                <a:cubicBezTo>
                  <a:pt x="2670" y="3953"/>
                  <a:pt x="2670" y="3953"/>
                  <a:pt x="2670" y="3953"/>
                </a:cubicBezTo>
                <a:cubicBezTo>
                  <a:pt x="2675" y="3945"/>
                  <a:pt x="2687" y="3944"/>
                  <a:pt x="2693" y="3952"/>
                </a:cubicBezTo>
                <a:cubicBezTo>
                  <a:pt x="2696" y="3956"/>
                  <a:pt x="2696" y="3956"/>
                  <a:pt x="2696" y="3956"/>
                </a:cubicBezTo>
                <a:cubicBezTo>
                  <a:pt x="2698" y="3959"/>
                  <a:pt x="2701" y="3961"/>
                  <a:pt x="2704" y="3962"/>
                </a:cubicBezTo>
                <a:cubicBezTo>
                  <a:pt x="2746" y="3970"/>
                  <a:pt x="2746" y="3970"/>
                  <a:pt x="2746" y="3970"/>
                </a:cubicBezTo>
                <a:cubicBezTo>
                  <a:pt x="2749" y="3971"/>
                  <a:pt x="2752" y="3972"/>
                  <a:pt x="2755" y="3974"/>
                </a:cubicBezTo>
                <a:cubicBezTo>
                  <a:pt x="2848" y="4039"/>
                  <a:pt x="2848" y="4039"/>
                  <a:pt x="2848" y="4039"/>
                </a:cubicBezTo>
                <a:cubicBezTo>
                  <a:pt x="2858" y="4046"/>
                  <a:pt x="2873" y="4044"/>
                  <a:pt x="2881" y="4034"/>
                </a:cubicBezTo>
                <a:cubicBezTo>
                  <a:pt x="3086" y="3762"/>
                  <a:pt x="3086" y="3762"/>
                  <a:pt x="3086" y="3762"/>
                </a:cubicBezTo>
                <a:cubicBezTo>
                  <a:pt x="3091" y="3756"/>
                  <a:pt x="3099" y="3752"/>
                  <a:pt x="3107" y="3753"/>
                </a:cubicBezTo>
                <a:cubicBezTo>
                  <a:pt x="3271" y="3765"/>
                  <a:pt x="3271" y="3765"/>
                  <a:pt x="3271" y="3765"/>
                </a:cubicBezTo>
                <a:cubicBezTo>
                  <a:pt x="3273" y="3765"/>
                  <a:pt x="3275" y="3765"/>
                  <a:pt x="3277" y="3766"/>
                </a:cubicBezTo>
                <a:cubicBezTo>
                  <a:pt x="3445" y="3817"/>
                  <a:pt x="3445" y="3817"/>
                  <a:pt x="3445" y="3817"/>
                </a:cubicBezTo>
                <a:cubicBezTo>
                  <a:pt x="3266" y="2932"/>
                  <a:pt x="3266" y="2932"/>
                  <a:pt x="3266" y="2932"/>
                </a:cubicBezTo>
                <a:cubicBezTo>
                  <a:pt x="3265" y="2926"/>
                  <a:pt x="3266" y="2921"/>
                  <a:pt x="3269" y="2916"/>
                </a:cubicBezTo>
                <a:cubicBezTo>
                  <a:pt x="3683" y="2114"/>
                  <a:pt x="3683" y="2114"/>
                  <a:pt x="3683" y="2114"/>
                </a:cubicBezTo>
                <a:cubicBezTo>
                  <a:pt x="3632" y="2093"/>
                  <a:pt x="3632" y="2093"/>
                  <a:pt x="3632" y="2093"/>
                </a:cubicBezTo>
                <a:cubicBezTo>
                  <a:pt x="3599" y="2080"/>
                  <a:pt x="3599" y="2080"/>
                  <a:pt x="3599" y="2080"/>
                </a:cubicBezTo>
                <a:cubicBezTo>
                  <a:pt x="3595" y="2078"/>
                  <a:pt x="3591" y="2075"/>
                  <a:pt x="3589" y="2071"/>
                </a:cubicBezTo>
                <a:cubicBezTo>
                  <a:pt x="3549" y="2015"/>
                  <a:pt x="3549" y="2015"/>
                  <a:pt x="3549" y="2015"/>
                </a:cubicBezTo>
                <a:cubicBezTo>
                  <a:pt x="3545" y="2011"/>
                  <a:pt x="3540" y="2007"/>
                  <a:pt x="3534" y="2006"/>
                </a:cubicBezTo>
                <a:cubicBezTo>
                  <a:pt x="3464" y="1992"/>
                  <a:pt x="3464" y="1992"/>
                  <a:pt x="3464" y="1992"/>
                </a:cubicBezTo>
                <a:cubicBezTo>
                  <a:pt x="3460" y="1991"/>
                  <a:pt x="3456" y="1989"/>
                  <a:pt x="3453" y="1986"/>
                </a:cubicBezTo>
                <a:cubicBezTo>
                  <a:pt x="3362" y="1908"/>
                  <a:pt x="3362" y="1908"/>
                  <a:pt x="3362" y="1908"/>
                </a:cubicBezTo>
                <a:cubicBezTo>
                  <a:pt x="3358" y="1905"/>
                  <a:pt x="3354" y="1903"/>
                  <a:pt x="3349" y="1903"/>
                </a:cubicBezTo>
                <a:cubicBezTo>
                  <a:pt x="3248" y="1892"/>
                  <a:pt x="3248" y="1892"/>
                  <a:pt x="3248" y="1892"/>
                </a:cubicBezTo>
                <a:cubicBezTo>
                  <a:pt x="3244" y="1891"/>
                  <a:pt x="3239" y="1889"/>
                  <a:pt x="3236" y="1886"/>
                </a:cubicBezTo>
                <a:cubicBezTo>
                  <a:pt x="3118" y="1792"/>
                  <a:pt x="3118" y="1792"/>
                  <a:pt x="3118" y="1792"/>
                </a:cubicBezTo>
                <a:cubicBezTo>
                  <a:pt x="3115" y="1789"/>
                  <a:pt x="3113" y="1786"/>
                  <a:pt x="3111" y="1782"/>
                </a:cubicBezTo>
                <a:cubicBezTo>
                  <a:pt x="3096" y="1745"/>
                  <a:pt x="3096" y="1745"/>
                  <a:pt x="3096" y="1745"/>
                </a:cubicBezTo>
                <a:cubicBezTo>
                  <a:pt x="3094" y="1739"/>
                  <a:pt x="3089" y="1735"/>
                  <a:pt x="3084" y="1732"/>
                </a:cubicBezTo>
                <a:cubicBezTo>
                  <a:pt x="2983" y="1688"/>
                  <a:pt x="2983" y="1688"/>
                  <a:pt x="2983" y="1688"/>
                </a:cubicBezTo>
                <a:cubicBezTo>
                  <a:pt x="2980" y="1687"/>
                  <a:pt x="2978" y="1685"/>
                  <a:pt x="2976" y="1683"/>
                </a:cubicBezTo>
                <a:cubicBezTo>
                  <a:pt x="2916" y="1622"/>
                  <a:pt x="2916" y="1622"/>
                  <a:pt x="2916" y="1622"/>
                </a:cubicBezTo>
                <a:cubicBezTo>
                  <a:pt x="2914" y="1619"/>
                  <a:pt x="2912" y="1616"/>
                  <a:pt x="2911" y="1613"/>
                </a:cubicBezTo>
                <a:cubicBezTo>
                  <a:pt x="2870" y="1498"/>
                  <a:pt x="2870" y="1498"/>
                  <a:pt x="2870" y="1498"/>
                </a:cubicBezTo>
                <a:cubicBezTo>
                  <a:pt x="2869" y="1497"/>
                  <a:pt x="2869" y="1496"/>
                  <a:pt x="2868" y="1494"/>
                </a:cubicBezTo>
                <a:cubicBezTo>
                  <a:pt x="2831" y="1432"/>
                  <a:pt x="2831" y="1432"/>
                  <a:pt x="2831" y="1432"/>
                </a:cubicBezTo>
                <a:cubicBezTo>
                  <a:pt x="2829" y="1429"/>
                  <a:pt x="2828" y="1425"/>
                  <a:pt x="2828" y="1422"/>
                </a:cubicBezTo>
                <a:cubicBezTo>
                  <a:pt x="2819" y="1330"/>
                  <a:pt x="2819" y="1330"/>
                  <a:pt x="2819" y="1330"/>
                </a:cubicBezTo>
                <a:cubicBezTo>
                  <a:pt x="2819" y="1329"/>
                  <a:pt x="2819" y="1328"/>
                  <a:pt x="2819" y="1328"/>
                </a:cubicBezTo>
                <a:cubicBezTo>
                  <a:pt x="2820" y="1225"/>
                  <a:pt x="2820" y="1225"/>
                  <a:pt x="2820" y="1225"/>
                </a:cubicBezTo>
                <a:cubicBezTo>
                  <a:pt x="2820" y="1220"/>
                  <a:pt x="2818" y="1215"/>
                  <a:pt x="2815" y="1211"/>
                </a:cubicBezTo>
                <a:cubicBezTo>
                  <a:pt x="2730" y="1093"/>
                  <a:pt x="2730" y="1093"/>
                  <a:pt x="2730" y="1093"/>
                </a:cubicBezTo>
                <a:cubicBezTo>
                  <a:pt x="2728" y="1090"/>
                  <a:pt x="2727" y="1087"/>
                  <a:pt x="2726" y="1084"/>
                </a:cubicBezTo>
                <a:cubicBezTo>
                  <a:pt x="2691" y="942"/>
                  <a:pt x="2691" y="942"/>
                  <a:pt x="2691" y="942"/>
                </a:cubicBezTo>
                <a:cubicBezTo>
                  <a:pt x="2689" y="933"/>
                  <a:pt x="2682" y="926"/>
                  <a:pt x="2673" y="924"/>
                </a:cubicBezTo>
                <a:cubicBezTo>
                  <a:pt x="2664" y="922"/>
                  <a:pt x="2664" y="922"/>
                  <a:pt x="2664" y="922"/>
                </a:cubicBezTo>
                <a:cubicBezTo>
                  <a:pt x="2655" y="920"/>
                  <a:pt x="2648" y="913"/>
                  <a:pt x="2645" y="905"/>
                </a:cubicBezTo>
                <a:cubicBezTo>
                  <a:pt x="2641" y="886"/>
                  <a:pt x="2641" y="886"/>
                  <a:pt x="2641" y="886"/>
                </a:cubicBezTo>
                <a:cubicBezTo>
                  <a:pt x="2638" y="875"/>
                  <a:pt x="2628" y="868"/>
                  <a:pt x="2617" y="868"/>
                </a:cubicBezTo>
                <a:cubicBezTo>
                  <a:pt x="2611" y="868"/>
                  <a:pt x="2611" y="868"/>
                  <a:pt x="2611" y="868"/>
                </a:cubicBezTo>
                <a:cubicBezTo>
                  <a:pt x="2605" y="868"/>
                  <a:pt x="2600" y="865"/>
                  <a:pt x="2595" y="861"/>
                </a:cubicBezTo>
                <a:cubicBezTo>
                  <a:pt x="2513" y="785"/>
                  <a:pt x="2513" y="785"/>
                  <a:pt x="2513" y="785"/>
                </a:cubicBezTo>
                <a:cubicBezTo>
                  <a:pt x="2511" y="783"/>
                  <a:pt x="2508" y="782"/>
                  <a:pt x="2506" y="780"/>
                </a:cubicBezTo>
                <a:cubicBezTo>
                  <a:pt x="2413" y="743"/>
                  <a:pt x="2413" y="743"/>
                  <a:pt x="2413" y="743"/>
                </a:cubicBezTo>
                <a:cubicBezTo>
                  <a:pt x="2404" y="740"/>
                  <a:pt x="2398" y="732"/>
                  <a:pt x="2398" y="722"/>
                </a:cubicBezTo>
                <a:cubicBezTo>
                  <a:pt x="2398" y="716"/>
                  <a:pt x="2398" y="716"/>
                  <a:pt x="2398" y="716"/>
                </a:cubicBezTo>
                <a:cubicBezTo>
                  <a:pt x="2397" y="710"/>
                  <a:pt x="2394" y="704"/>
                  <a:pt x="2390" y="699"/>
                </a:cubicBezTo>
                <a:cubicBezTo>
                  <a:pt x="2291" y="613"/>
                  <a:pt x="2291" y="613"/>
                  <a:pt x="2291" y="613"/>
                </a:cubicBezTo>
                <a:cubicBezTo>
                  <a:pt x="2286" y="609"/>
                  <a:pt x="2283" y="603"/>
                  <a:pt x="2283" y="597"/>
                </a:cubicBezTo>
                <a:cubicBezTo>
                  <a:pt x="2280" y="575"/>
                  <a:pt x="2280" y="575"/>
                  <a:pt x="2280" y="575"/>
                </a:cubicBezTo>
                <a:cubicBezTo>
                  <a:pt x="2280" y="568"/>
                  <a:pt x="2275" y="561"/>
                  <a:pt x="2268" y="557"/>
                </a:cubicBezTo>
                <a:cubicBezTo>
                  <a:pt x="2179" y="507"/>
                  <a:pt x="2179" y="507"/>
                  <a:pt x="2179" y="507"/>
                </a:cubicBezTo>
                <a:cubicBezTo>
                  <a:pt x="2175" y="505"/>
                  <a:pt x="2171" y="501"/>
                  <a:pt x="2169" y="496"/>
                </a:cubicBezTo>
                <a:cubicBezTo>
                  <a:pt x="2158" y="472"/>
                  <a:pt x="2158" y="472"/>
                  <a:pt x="2158" y="472"/>
                </a:cubicBezTo>
                <a:cubicBezTo>
                  <a:pt x="2157" y="469"/>
                  <a:pt x="2155" y="466"/>
                  <a:pt x="2153" y="464"/>
                </a:cubicBezTo>
                <a:cubicBezTo>
                  <a:pt x="2076" y="393"/>
                  <a:pt x="2076" y="393"/>
                  <a:pt x="2076" y="393"/>
                </a:cubicBezTo>
                <a:cubicBezTo>
                  <a:pt x="2071" y="389"/>
                  <a:pt x="2068" y="383"/>
                  <a:pt x="2068" y="376"/>
                </a:cubicBezTo>
                <a:cubicBezTo>
                  <a:pt x="2068" y="366"/>
                  <a:pt x="2068" y="366"/>
                  <a:pt x="2068" y="366"/>
                </a:cubicBezTo>
                <a:cubicBezTo>
                  <a:pt x="2067" y="356"/>
                  <a:pt x="2061" y="347"/>
                  <a:pt x="2051" y="344"/>
                </a:cubicBezTo>
                <a:cubicBezTo>
                  <a:pt x="1942" y="307"/>
                  <a:pt x="1942" y="307"/>
                  <a:pt x="1942" y="307"/>
                </a:cubicBezTo>
                <a:cubicBezTo>
                  <a:pt x="1937" y="305"/>
                  <a:pt x="1932" y="302"/>
                  <a:pt x="1929" y="297"/>
                </a:cubicBezTo>
                <a:cubicBezTo>
                  <a:pt x="1781" y="54"/>
                  <a:pt x="1781" y="54"/>
                  <a:pt x="1781" y="54"/>
                </a:cubicBezTo>
                <a:cubicBezTo>
                  <a:pt x="1777" y="47"/>
                  <a:pt x="1769" y="42"/>
                  <a:pt x="1761" y="42"/>
                </a:cubicBezTo>
                <a:cubicBezTo>
                  <a:pt x="1703" y="42"/>
                  <a:pt x="1703" y="42"/>
                  <a:pt x="1703" y="42"/>
                </a:cubicBezTo>
                <a:cubicBezTo>
                  <a:pt x="704" y="0"/>
                  <a:pt x="704" y="0"/>
                  <a:pt x="704" y="0"/>
                </a:cubicBezTo>
                <a:cubicBezTo>
                  <a:pt x="694" y="310"/>
                  <a:pt x="694" y="310"/>
                  <a:pt x="694" y="310"/>
                </a:cubicBezTo>
                <a:cubicBezTo>
                  <a:pt x="693" y="323"/>
                  <a:pt x="682" y="333"/>
                  <a:pt x="669" y="333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5" y="408"/>
                  <a:pt x="279" y="420"/>
                  <a:pt x="289" y="426"/>
                </a:cubicBezTo>
                <a:cubicBezTo>
                  <a:pt x="290" y="426"/>
                  <a:pt x="290" y="426"/>
                  <a:pt x="290" y="426"/>
                </a:cubicBezTo>
                <a:cubicBezTo>
                  <a:pt x="294" y="428"/>
                  <a:pt x="299" y="428"/>
                  <a:pt x="303" y="426"/>
                </a:cubicBezTo>
                <a:cubicBezTo>
                  <a:pt x="303" y="426"/>
                  <a:pt x="303" y="426"/>
                  <a:pt x="303" y="426"/>
                </a:cubicBezTo>
                <a:cubicBezTo>
                  <a:pt x="312" y="421"/>
                  <a:pt x="322" y="428"/>
                  <a:pt x="323" y="438"/>
                </a:cubicBezTo>
                <a:cubicBezTo>
                  <a:pt x="339" y="812"/>
                  <a:pt x="339" y="812"/>
                  <a:pt x="339" y="812"/>
                </a:cubicBezTo>
                <a:cubicBezTo>
                  <a:pt x="339" y="816"/>
                  <a:pt x="340" y="821"/>
                  <a:pt x="343" y="824"/>
                </a:cubicBezTo>
                <a:cubicBezTo>
                  <a:pt x="370" y="866"/>
                  <a:pt x="370" y="866"/>
                  <a:pt x="370" y="866"/>
                </a:cubicBezTo>
                <a:cubicBezTo>
                  <a:pt x="372" y="869"/>
                  <a:pt x="373" y="872"/>
                  <a:pt x="374" y="876"/>
                </a:cubicBezTo>
                <a:cubicBezTo>
                  <a:pt x="431" y="1320"/>
                  <a:pt x="431" y="1320"/>
                  <a:pt x="431" y="1320"/>
                </a:cubicBezTo>
                <a:cubicBezTo>
                  <a:pt x="431" y="1322"/>
                  <a:pt x="431" y="1324"/>
                  <a:pt x="431" y="1326"/>
                </a:cubicBezTo>
                <a:cubicBezTo>
                  <a:pt x="383" y="1711"/>
                  <a:pt x="383" y="1711"/>
                  <a:pt x="383" y="1711"/>
                </a:cubicBezTo>
                <a:cubicBezTo>
                  <a:pt x="381" y="1723"/>
                  <a:pt x="371" y="1732"/>
                  <a:pt x="359" y="1732"/>
                </a:cubicBezTo>
                <a:cubicBezTo>
                  <a:pt x="353" y="1732"/>
                  <a:pt x="353" y="1732"/>
                  <a:pt x="353" y="1732"/>
                </a:cubicBezTo>
                <a:cubicBezTo>
                  <a:pt x="340" y="1732"/>
                  <a:pt x="329" y="1743"/>
                  <a:pt x="330" y="1757"/>
                </a:cubicBezTo>
                <a:cubicBezTo>
                  <a:pt x="346" y="2169"/>
                  <a:pt x="346" y="2169"/>
                  <a:pt x="346" y="2169"/>
                </a:cubicBezTo>
                <a:cubicBezTo>
                  <a:pt x="346" y="2174"/>
                  <a:pt x="344" y="2178"/>
                  <a:pt x="342" y="2182"/>
                </a:cubicBezTo>
                <a:cubicBezTo>
                  <a:pt x="311" y="2231"/>
                  <a:pt x="311" y="2231"/>
                  <a:pt x="311" y="2231"/>
                </a:cubicBezTo>
                <a:cubicBezTo>
                  <a:pt x="308" y="2237"/>
                  <a:pt x="307" y="2243"/>
                  <a:pt x="308" y="2249"/>
                </a:cubicBezTo>
                <a:cubicBezTo>
                  <a:pt x="369" y="2543"/>
                  <a:pt x="369" y="2543"/>
                  <a:pt x="369" y="2543"/>
                </a:cubicBezTo>
                <a:cubicBezTo>
                  <a:pt x="370" y="2551"/>
                  <a:pt x="368" y="2560"/>
                  <a:pt x="361" y="2566"/>
                </a:cubicBezTo>
                <a:cubicBezTo>
                  <a:pt x="325" y="2597"/>
                  <a:pt x="325" y="2597"/>
                  <a:pt x="325" y="2597"/>
                </a:cubicBezTo>
                <a:cubicBezTo>
                  <a:pt x="318" y="2604"/>
                  <a:pt x="308" y="2605"/>
                  <a:pt x="299" y="2601"/>
                </a:cubicBezTo>
                <a:cubicBezTo>
                  <a:pt x="152" y="2529"/>
                  <a:pt x="152" y="2529"/>
                  <a:pt x="152" y="2529"/>
                </a:cubicBezTo>
                <a:cubicBezTo>
                  <a:pt x="148" y="2527"/>
                  <a:pt x="143" y="2526"/>
                  <a:pt x="138" y="2527"/>
                </a:cubicBezTo>
                <a:cubicBezTo>
                  <a:pt x="67" y="2536"/>
                  <a:pt x="67" y="2536"/>
                  <a:pt x="67" y="2536"/>
                </a:cubicBezTo>
                <a:cubicBezTo>
                  <a:pt x="61" y="2537"/>
                  <a:pt x="56" y="2540"/>
                  <a:pt x="52" y="2545"/>
                </a:cubicBezTo>
                <a:cubicBezTo>
                  <a:pt x="7" y="2602"/>
                  <a:pt x="7" y="2602"/>
                  <a:pt x="7" y="2602"/>
                </a:cubicBezTo>
                <a:cubicBezTo>
                  <a:pt x="1" y="2609"/>
                  <a:pt x="0" y="2618"/>
                  <a:pt x="4" y="2626"/>
                </a:cubicBezTo>
                <a:cubicBezTo>
                  <a:pt x="130" y="2896"/>
                  <a:pt x="130" y="2896"/>
                  <a:pt x="130" y="2896"/>
                </a:cubicBezTo>
                <a:cubicBezTo>
                  <a:pt x="131" y="2899"/>
                  <a:pt x="133" y="2902"/>
                  <a:pt x="136" y="2904"/>
                </a:cubicBezTo>
                <a:cubicBezTo>
                  <a:pt x="189" y="2951"/>
                  <a:pt x="189" y="2951"/>
                  <a:pt x="189" y="2951"/>
                </a:cubicBezTo>
                <a:cubicBezTo>
                  <a:pt x="193" y="2954"/>
                  <a:pt x="196" y="2959"/>
                  <a:pt x="197" y="2964"/>
                </a:cubicBezTo>
                <a:cubicBezTo>
                  <a:pt x="214" y="3042"/>
                  <a:pt x="214" y="3042"/>
                  <a:pt x="214" y="3042"/>
                </a:cubicBezTo>
                <a:cubicBezTo>
                  <a:pt x="215" y="3047"/>
                  <a:pt x="218" y="3052"/>
                  <a:pt x="222" y="3055"/>
                </a:cubicBezTo>
                <a:cubicBezTo>
                  <a:pt x="283" y="3104"/>
                  <a:pt x="283" y="3104"/>
                  <a:pt x="283" y="3104"/>
                </a:cubicBezTo>
                <a:cubicBezTo>
                  <a:pt x="288" y="3108"/>
                  <a:pt x="291" y="3114"/>
                  <a:pt x="292" y="3120"/>
                </a:cubicBezTo>
                <a:cubicBezTo>
                  <a:pt x="304" y="3258"/>
                  <a:pt x="304" y="3258"/>
                  <a:pt x="304" y="3258"/>
                </a:cubicBezTo>
                <a:cubicBezTo>
                  <a:pt x="305" y="3261"/>
                  <a:pt x="304" y="3264"/>
                  <a:pt x="303" y="3267"/>
                </a:cubicBezTo>
                <a:cubicBezTo>
                  <a:pt x="276" y="3346"/>
                  <a:pt x="276" y="3346"/>
                  <a:pt x="276" y="3346"/>
                </a:cubicBezTo>
                <a:cubicBezTo>
                  <a:pt x="275" y="3351"/>
                  <a:pt x="275" y="3356"/>
                  <a:pt x="276" y="3361"/>
                </a:cubicBezTo>
                <a:cubicBezTo>
                  <a:pt x="305" y="3457"/>
                  <a:pt x="305" y="3457"/>
                  <a:pt x="305" y="3457"/>
                </a:cubicBezTo>
                <a:cubicBezTo>
                  <a:pt x="307" y="3463"/>
                  <a:pt x="312" y="3468"/>
                  <a:pt x="318" y="3471"/>
                </a:cubicBezTo>
                <a:cubicBezTo>
                  <a:pt x="388" y="3505"/>
                  <a:pt x="388" y="3505"/>
                  <a:pt x="388" y="3505"/>
                </a:cubicBezTo>
                <a:cubicBezTo>
                  <a:pt x="396" y="3509"/>
                  <a:pt x="405" y="3508"/>
                  <a:pt x="412" y="3504"/>
                </a:cubicBezTo>
                <a:cubicBezTo>
                  <a:pt x="457" y="3474"/>
                  <a:pt x="457" y="3474"/>
                  <a:pt x="457" y="3474"/>
                </a:cubicBezTo>
                <a:cubicBezTo>
                  <a:pt x="460" y="3472"/>
                  <a:pt x="462" y="3471"/>
                  <a:pt x="464" y="3471"/>
                </a:cubicBezTo>
                <a:cubicBezTo>
                  <a:pt x="490" y="3464"/>
                  <a:pt x="490" y="3464"/>
                  <a:pt x="490" y="3464"/>
                </a:cubicBezTo>
                <a:cubicBezTo>
                  <a:pt x="500" y="3462"/>
                  <a:pt x="511" y="3466"/>
                  <a:pt x="516" y="3475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BCD5EC99-BDCC-1ECE-9D56-4FA5B62A8359}"/>
              </a:ext>
            </a:extLst>
          </p:cNvPr>
          <p:cNvSpPr>
            <a:spLocks/>
          </p:cNvSpPr>
          <p:nvPr/>
        </p:nvSpPr>
        <p:spPr bwMode="auto">
          <a:xfrm>
            <a:off x="6878456" y="2899701"/>
            <a:ext cx="937604" cy="1037836"/>
          </a:xfrm>
          <a:custGeom>
            <a:avLst/>
            <a:gdLst>
              <a:gd name="T0" fmla="*/ 2758 w 2963"/>
              <a:gd name="T1" fmla="*/ 1460 h 3280"/>
              <a:gd name="T2" fmla="*/ 2721 w 2963"/>
              <a:gd name="T3" fmla="*/ 1553 h 3280"/>
              <a:gd name="T4" fmla="*/ 2536 w 2963"/>
              <a:gd name="T5" fmla="*/ 1481 h 3280"/>
              <a:gd name="T6" fmla="*/ 2481 w 2963"/>
              <a:gd name="T7" fmla="*/ 1403 h 3280"/>
              <a:gd name="T8" fmla="*/ 2388 w 2963"/>
              <a:gd name="T9" fmla="*/ 1252 h 3280"/>
              <a:gd name="T10" fmla="*/ 2331 w 2963"/>
              <a:gd name="T11" fmla="*/ 1134 h 3280"/>
              <a:gd name="T12" fmla="*/ 2338 w 2963"/>
              <a:gd name="T13" fmla="*/ 997 h 3280"/>
              <a:gd name="T14" fmla="*/ 2444 w 2963"/>
              <a:gd name="T15" fmla="*/ 806 h 3280"/>
              <a:gd name="T16" fmla="*/ 2470 w 2963"/>
              <a:gd name="T17" fmla="*/ 448 h 3280"/>
              <a:gd name="T18" fmla="*/ 2425 w 2963"/>
              <a:gd name="T19" fmla="*/ 337 h 3280"/>
              <a:gd name="T20" fmla="*/ 2065 w 2963"/>
              <a:gd name="T21" fmla="*/ 86 h 3280"/>
              <a:gd name="T22" fmla="*/ 1675 w 2963"/>
              <a:gd name="T23" fmla="*/ 355 h 3280"/>
              <a:gd name="T24" fmla="*/ 1540 w 2963"/>
              <a:gd name="T25" fmla="*/ 291 h 3280"/>
              <a:gd name="T26" fmla="*/ 1487 w 2963"/>
              <a:gd name="T27" fmla="*/ 273 h 3280"/>
              <a:gd name="T28" fmla="*/ 1445 w 2963"/>
              <a:gd name="T29" fmla="*/ 281 h 3280"/>
              <a:gd name="T30" fmla="*/ 1409 w 2963"/>
              <a:gd name="T31" fmla="*/ 275 h 3280"/>
              <a:gd name="T32" fmla="*/ 1358 w 2963"/>
              <a:gd name="T33" fmla="*/ 287 h 3280"/>
              <a:gd name="T34" fmla="*/ 1274 w 2963"/>
              <a:gd name="T35" fmla="*/ 234 h 3280"/>
              <a:gd name="T36" fmla="*/ 1051 w 2963"/>
              <a:gd name="T37" fmla="*/ 213 h 3280"/>
              <a:gd name="T38" fmla="*/ 919 w 2963"/>
              <a:gd name="T39" fmla="*/ 123 h 3280"/>
              <a:gd name="T40" fmla="*/ 721 w 2963"/>
              <a:gd name="T41" fmla="*/ 16 h 3280"/>
              <a:gd name="T42" fmla="*/ 677 w 2963"/>
              <a:gd name="T43" fmla="*/ 48 h 3280"/>
              <a:gd name="T44" fmla="*/ 647 w 2963"/>
              <a:gd name="T45" fmla="*/ 55 h 3280"/>
              <a:gd name="T46" fmla="*/ 613 w 2963"/>
              <a:gd name="T47" fmla="*/ 231 h 3280"/>
              <a:gd name="T48" fmla="*/ 466 w 2963"/>
              <a:gd name="T49" fmla="*/ 371 h 3280"/>
              <a:gd name="T50" fmla="*/ 410 w 2963"/>
              <a:gd name="T51" fmla="*/ 575 h 3280"/>
              <a:gd name="T52" fmla="*/ 377 w 2963"/>
              <a:gd name="T53" fmla="*/ 754 h 3280"/>
              <a:gd name="T54" fmla="*/ 36 w 2963"/>
              <a:gd name="T55" fmla="*/ 873 h 3280"/>
              <a:gd name="T56" fmla="*/ 19 w 2963"/>
              <a:gd name="T57" fmla="*/ 1010 h 3280"/>
              <a:gd name="T58" fmla="*/ 9 w 2963"/>
              <a:gd name="T59" fmla="*/ 1247 h 3280"/>
              <a:gd name="T60" fmla="*/ 151 w 2963"/>
              <a:gd name="T61" fmla="*/ 1496 h 3280"/>
              <a:gd name="T62" fmla="*/ 341 w 2963"/>
              <a:gd name="T63" fmla="*/ 1804 h 3280"/>
              <a:gd name="T64" fmla="*/ 406 w 2963"/>
              <a:gd name="T65" fmla="*/ 1859 h 3280"/>
              <a:gd name="T66" fmla="*/ 532 w 2963"/>
              <a:gd name="T67" fmla="*/ 1795 h 3280"/>
              <a:gd name="T68" fmla="*/ 707 w 2963"/>
              <a:gd name="T69" fmla="*/ 1932 h 3280"/>
              <a:gd name="T70" fmla="*/ 782 w 2963"/>
              <a:gd name="T71" fmla="*/ 2294 h 3280"/>
              <a:gd name="T72" fmla="*/ 861 w 2963"/>
              <a:gd name="T73" fmla="*/ 2451 h 3280"/>
              <a:gd name="T74" fmla="*/ 983 w 2963"/>
              <a:gd name="T75" fmla="*/ 2705 h 3280"/>
              <a:gd name="T76" fmla="*/ 1069 w 2963"/>
              <a:gd name="T77" fmla="*/ 2733 h 3280"/>
              <a:gd name="T78" fmla="*/ 1222 w 2963"/>
              <a:gd name="T79" fmla="*/ 2792 h 3280"/>
              <a:gd name="T80" fmla="*/ 1380 w 2963"/>
              <a:gd name="T81" fmla="*/ 2885 h 3280"/>
              <a:gd name="T82" fmla="*/ 1334 w 2963"/>
              <a:gd name="T83" fmla="*/ 3057 h 3280"/>
              <a:gd name="T84" fmla="*/ 1366 w 2963"/>
              <a:gd name="T85" fmla="*/ 3132 h 3280"/>
              <a:gd name="T86" fmla="*/ 1554 w 2963"/>
              <a:gd name="T87" fmla="*/ 3118 h 3280"/>
              <a:gd name="T88" fmla="*/ 1596 w 2963"/>
              <a:gd name="T89" fmla="*/ 3222 h 3280"/>
              <a:gd name="T90" fmla="*/ 1731 w 2963"/>
              <a:gd name="T91" fmla="*/ 3240 h 3280"/>
              <a:gd name="T92" fmla="*/ 1804 w 2963"/>
              <a:gd name="T93" fmla="*/ 3257 h 3280"/>
              <a:gd name="T94" fmla="*/ 1858 w 2963"/>
              <a:gd name="T95" fmla="*/ 2759 h 3280"/>
              <a:gd name="T96" fmla="*/ 1927 w 2963"/>
              <a:gd name="T97" fmla="*/ 2674 h 3280"/>
              <a:gd name="T98" fmla="*/ 2059 w 2963"/>
              <a:gd name="T99" fmla="*/ 2368 h 3280"/>
              <a:gd name="T100" fmla="*/ 2109 w 2963"/>
              <a:gd name="T101" fmla="*/ 2325 h 3280"/>
              <a:gd name="T102" fmla="*/ 2098 w 2963"/>
              <a:gd name="T103" fmla="*/ 2045 h 3280"/>
              <a:gd name="T104" fmla="*/ 2251 w 2963"/>
              <a:gd name="T105" fmla="*/ 1956 h 3280"/>
              <a:gd name="T106" fmla="*/ 2463 w 2963"/>
              <a:gd name="T107" fmla="*/ 1759 h 3280"/>
              <a:gd name="T108" fmla="*/ 2795 w 2963"/>
              <a:gd name="T109" fmla="*/ 1783 h 3280"/>
              <a:gd name="T110" fmla="*/ 2963 w 2963"/>
              <a:gd name="T111" fmla="*/ 1506 h 3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63" h="3280">
                <a:moveTo>
                  <a:pt x="2960" y="1495"/>
                </a:moveTo>
                <a:cubicBezTo>
                  <a:pt x="2866" y="1321"/>
                  <a:pt x="2866" y="1321"/>
                  <a:pt x="2866" y="1321"/>
                </a:cubicBezTo>
                <a:cubicBezTo>
                  <a:pt x="2758" y="1460"/>
                  <a:pt x="2758" y="1460"/>
                  <a:pt x="2758" y="1460"/>
                </a:cubicBezTo>
                <a:cubicBezTo>
                  <a:pt x="2754" y="1465"/>
                  <a:pt x="2753" y="1470"/>
                  <a:pt x="2753" y="1476"/>
                </a:cubicBezTo>
                <a:cubicBezTo>
                  <a:pt x="2758" y="1533"/>
                  <a:pt x="2758" y="1533"/>
                  <a:pt x="2758" y="1533"/>
                </a:cubicBezTo>
                <a:cubicBezTo>
                  <a:pt x="2760" y="1553"/>
                  <a:pt x="2737" y="1566"/>
                  <a:pt x="2721" y="1553"/>
                </a:cubicBezTo>
                <a:cubicBezTo>
                  <a:pt x="2664" y="1508"/>
                  <a:pt x="2664" y="1508"/>
                  <a:pt x="2664" y="1508"/>
                </a:cubicBezTo>
                <a:cubicBezTo>
                  <a:pt x="2661" y="1506"/>
                  <a:pt x="2658" y="1504"/>
                  <a:pt x="2654" y="1504"/>
                </a:cubicBezTo>
                <a:cubicBezTo>
                  <a:pt x="2536" y="1481"/>
                  <a:pt x="2536" y="1481"/>
                  <a:pt x="2536" y="1481"/>
                </a:cubicBezTo>
                <a:cubicBezTo>
                  <a:pt x="2530" y="1480"/>
                  <a:pt x="2524" y="1476"/>
                  <a:pt x="2521" y="1471"/>
                </a:cubicBezTo>
                <a:cubicBezTo>
                  <a:pt x="2484" y="1412"/>
                  <a:pt x="2484" y="1412"/>
                  <a:pt x="2484" y="1412"/>
                </a:cubicBezTo>
                <a:cubicBezTo>
                  <a:pt x="2483" y="1410"/>
                  <a:pt x="2482" y="1406"/>
                  <a:pt x="2481" y="1403"/>
                </a:cubicBezTo>
                <a:cubicBezTo>
                  <a:pt x="2472" y="1324"/>
                  <a:pt x="2472" y="1324"/>
                  <a:pt x="2472" y="1324"/>
                </a:cubicBezTo>
                <a:cubicBezTo>
                  <a:pt x="2471" y="1317"/>
                  <a:pt x="2468" y="1312"/>
                  <a:pt x="2463" y="1308"/>
                </a:cubicBezTo>
                <a:cubicBezTo>
                  <a:pt x="2388" y="1252"/>
                  <a:pt x="2388" y="1252"/>
                  <a:pt x="2388" y="1252"/>
                </a:cubicBezTo>
                <a:cubicBezTo>
                  <a:pt x="2386" y="1250"/>
                  <a:pt x="2384" y="1248"/>
                  <a:pt x="2383" y="1246"/>
                </a:cubicBezTo>
                <a:cubicBezTo>
                  <a:pt x="2328" y="1161"/>
                  <a:pt x="2328" y="1161"/>
                  <a:pt x="2328" y="1161"/>
                </a:cubicBezTo>
                <a:cubicBezTo>
                  <a:pt x="2323" y="1153"/>
                  <a:pt x="2324" y="1141"/>
                  <a:pt x="2331" y="1134"/>
                </a:cubicBezTo>
                <a:cubicBezTo>
                  <a:pt x="2366" y="1094"/>
                  <a:pt x="2366" y="1094"/>
                  <a:pt x="2366" y="1094"/>
                </a:cubicBezTo>
                <a:cubicBezTo>
                  <a:pt x="2372" y="1088"/>
                  <a:pt x="2374" y="1078"/>
                  <a:pt x="2370" y="1070"/>
                </a:cubicBezTo>
                <a:cubicBezTo>
                  <a:pt x="2338" y="997"/>
                  <a:pt x="2338" y="997"/>
                  <a:pt x="2338" y="997"/>
                </a:cubicBezTo>
                <a:cubicBezTo>
                  <a:pt x="2335" y="990"/>
                  <a:pt x="2336" y="982"/>
                  <a:pt x="2340" y="975"/>
                </a:cubicBezTo>
                <a:cubicBezTo>
                  <a:pt x="2440" y="819"/>
                  <a:pt x="2440" y="819"/>
                  <a:pt x="2440" y="819"/>
                </a:cubicBezTo>
                <a:cubicBezTo>
                  <a:pt x="2443" y="815"/>
                  <a:pt x="2444" y="811"/>
                  <a:pt x="2444" y="806"/>
                </a:cubicBezTo>
                <a:cubicBezTo>
                  <a:pt x="2441" y="557"/>
                  <a:pt x="2441" y="557"/>
                  <a:pt x="2441" y="557"/>
                </a:cubicBezTo>
                <a:cubicBezTo>
                  <a:pt x="2441" y="555"/>
                  <a:pt x="2441" y="553"/>
                  <a:pt x="2441" y="550"/>
                </a:cubicBezTo>
                <a:cubicBezTo>
                  <a:pt x="2470" y="448"/>
                  <a:pt x="2470" y="448"/>
                  <a:pt x="2470" y="448"/>
                </a:cubicBezTo>
                <a:cubicBezTo>
                  <a:pt x="2472" y="443"/>
                  <a:pt x="2471" y="437"/>
                  <a:pt x="2469" y="432"/>
                </a:cubicBezTo>
                <a:cubicBezTo>
                  <a:pt x="2429" y="343"/>
                  <a:pt x="2429" y="343"/>
                  <a:pt x="2429" y="343"/>
                </a:cubicBezTo>
                <a:cubicBezTo>
                  <a:pt x="2428" y="341"/>
                  <a:pt x="2427" y="338"/>
                  <a:pt x="2425" y="337"/>
                </a:cubicBezTo>
                <a:cubicBezTo>
                  <a:pt x="2239" y="138"/>
                  <a:pt x="2239" y="138"/>
                  <a:pt x="2239" y="138"/>
                </a:cubicBezTo>
                <a:cubicBezTo>
                  <a:pt x="2071" y="87"/>
                  <a:pt x="2071" y="87"/>
                  <a:pt x="2071" y="87"/>
                </a:cubicBezTo>
                <a:cubicBezTo>
                  <a:pt x="2069" y="86"/>
                  <a:pt x="2067" y="86"/>
                  <a:pt x="2065" y="86"/>
                </a:cubicBezTo>
                <a:cubicBezTo>
                  <a:pt x="1901" y="74"/>
                  <a:pt x="1901" y="74"/>
                  <a:pt x="1901" y="74"/>
                </a:cubicBezTo>
                <a:cubicBezTo>
                  <a:pt x="1893" y="73"/>
                  <a:pt x="1885" y="77"/>
                  <a:pt x="1880" y="83"/>
                </a:cubicBezTo>
                <a:cubicBezTo>
                  <a:pt x="1675" y="355"/>
                  <a:pt x="1675" y="355"/>
                  <a:pt x="1675" y="355"/>
                </a:cubicBezTo>
                <a:cubicBezTo>
                  <a:pt x="1667" y="365"/>
                  <a:pt x="1652" y="367"/>
                  <a:pt x="1642" y="360"/>
                </a:cubicBezTo>
                <a:cubicBezTo>
                  <a:pt x="1549" y="295"/>
                  <a:pt x="1549" y="295"/>
                  <a:pt x="1549" y="295"/>
                </a:cubicBezTo>
                <a:cubicBezTo>
                  <a:pt x="1546" y="293"/>
                  <a:pt x="1543" y="292"/>
                  <a:pt x="1540" y="291"/>
                </a:cubicBezTo>
                <a:cubicBezTo>
                  <a:pt x="1498" y="283"/>
                  <a:pt x="1498" y="283"/>
                  <a:pt x="1498" y="283"/>
                </a:cubicBezTo>
                <a:cubicBezTo>
                  <a:pt x="1495" y="282"/>
                  <a:pt x="1492" y="280"/>
                  <a:pt x="1490" y="277"/>
                </a:cubicBezTo>
                <a:cubicBezTo>
                  <a:pt x="1487" y="273"/>
                  <a:pt x="1487" y="273"/>
                  <a:pt x="1487" y="273"/>
                </a:cubicBezTo>
                <a:cubicBezTo>
                  <a:pt x="1481" y="265"/>
                  <a:pt x="1469" y="266"/>
                  <a:pt x="1464" y="274"/>
                </a:cubicBezTo>
                <a:cubicBezTo>
                  <a:pt x="1462" y="278"/>
                  <a:pt x="1458" y="280"/>
                  <a:pt x="1453" y="281"/>
                </a:cubicBezTo>
                <a:cubicBezTo>
                  <a:pt x="1445" y="281"/>
                  <a:pt x="1445" y="281"/>
                  <a:pt x="1445" y="281"/>
                </a:cubicBezTo>
                <a:cubicBezTo>
                  <a:pt x="1441" y="281"/>
                  <a:pt x="1437" y="280"/>
                  <a:pt x="1434" y="277"/>
                </a:cubicBezTo>
                <a:cubicBezTo>
                  <a:pt x="1431" y="273"/>
                  <a:pt x="1431" y="273"/>
                  <a:pt x="1431" y="273"/>
                </a:cubicBezTo>
                <a:cubicBezTo>
                  <a:pt x="1425" y="266"/>
                  <a:pt x="1414" y="267"/>
                  <a:pt x="1409" y="275"/>
                </a:cubicBezTo>
                <a:cubicBezTo>
                  <a:pt x="1407" y="279"/>
                  <a:pt x="1407" y="279"/>
                  <a:pt x="1407" y="279"/>
                </a:cubicBezTo>
                <a:cubicBezTo>
                  <a:pt x="1405" y="283"/>
                  <a:pt x="1400" y="285"/>
                  <a:pt x="1396" y="285"/>
                </a:cubicBezTo>
                <a:cubicBezTo>
                  <a:pt x="1358" y="287"/>
                  <a:pt x="1358" y="287"/>
                  <a:pt x="1358" y="287"/>
                </a:cubicBezTo>
                <a:cubicBezTo>
                  <a:pt x="1351" y="287"/>
                  <a:pt x="1344" y="284"/>
                  <a:pt x="1339" y="279"/>
                </a:cubicBezTo>
                <a:cubicBezTo>
                  <a:pt x="1302" y="239"/>
                  <a:pt x="1302" y="239"/>
                  <a:pt x="1302" y="239"/>
                </a:cubicBezTo>
                <a:cubicBezTo>
                  <a:pt x="1294" y="232"/>
                  <a:pt x="1283" y="230"/>
                  <a:pt x="1274" y="234"/>
                </a:cubicBezTo>
                <a:cubicBezTo>
                  <a:pt x="1173" y="283"/>
                  <a:pt x="1173" y="283"/>
                  <a:pt x="1173" y="283"/>
                </a:cubicBezTo>
                <a:cubicBezTo>
                  <a:pt x="1166" y="286"/>
                  <a:pt x="1156" y="286"/>
                  <a:pt x="1149" y="281"/>
                </a:cubicBezTo>
                <a:cubicBezTo>
                  <a:pt x="1051" y="213"/>
                  <a:pt x="1051" y="213"/>
                  <a:pt x="1051" y="213"/>
                </a:cubicBezTo>
                <a:cubicBezTo>
                  <a:pt x="1049" y="212"/>
                  <a:pt x="1048" y="211"/>
                  <a:pt x="1047" y="209"/>
                </a:cubicBezTo>
                <a:cubicBezTo>
                  <a:pt x="1039" y="200"/>
                  <a:pt x="1007" y="164"/>
                  <a:pt x="974" y="131"/>
                </a:cubicBezTo>
                <a:cubicBezTo>
                  <a:pt x="950" y="107"/>
                  <a:pt x="931" y="114"/>
                  <a:pt x="919" y="123"/>
                </a:cubicBezTo>
                <a:cubicBezTo>
                  <a:pt x="911" y="130"/>
                  <a:pt x="898" y="129"/>
                  <a:pt x="890" y="122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45" y="0"/>
                  <a:pt x="728" y="3"/>
                  <a:pt x="721" y="16"/>
                </a:cubicBezTo>
                <a:cubicBezTo>
                  <a:pt x="702" y="49"/>
                  <a:pt x="702" y="49"/>
                  <a:pt x="702" y="49"/>
                </a:cubicBezTo>
                <a:cubicBezTo>
                  <a:pt x="697" y="58"/>
                  <a:pt x="685" y="59"/>
                  <a:pt x="679" y="51"/>
                </a:cubicBezTo>
                <a:cubicBezTo>
                  <a:pt x="677" y="48"/>
                  <a:pt x="677" y="48"/>
                  <a:pt x="677" y="48"/>
                </a:cubicBezTo>
                <a:cubicBezTo>
                  <a:pt x="674" y="45"/>
                  <a:pt x="670" y="43"/>
                  <a:pt x="666" y="43"/>
                </a:cubicBezTo>
                <a:cubicBezTo>
                  <a:pt x="660" y="43"/>
                  <a:pt x="660" y="43"/>
                  <a:pt x="660" y="43"/>
                </a:cubicBezTo>
                <a:cubicBezTo>
                  <a:pt x="653" y="43"/>
                  <a:pt x="648" y="48"/>
                  <a:pt x="647" y="55"/>
                </a:cubicBezTo>
                <a:cubicBezTo>
                  <a:pt x="638" y="147"/>
                  <a:pt x="638" y="147"/>
                  <a:pt x="638" y="147"/>
                </a:cubicBezTo>
                <a:cubicBezTo>
                  <a:pt x="638" y="153"/>
                  <a:pt x="636" y="157"/>
                  <a:pt x="632" y="161"/>
                </a:cubicBezTo>
                <a:cubicBezTo>
                  <a:pt x="626" y="169"/>
                  <a:pt x="615" y="188"/>
                  <a:pt x="613" y="231"/>
                </a:cubicBezTo>
                <a:cubicBezTo>
                  <a:pt x="611" y="293"/>
                  <a:pt x="583" y="305"/>
                  <a:pt x="558" y="319"/>
                </a:cubicBezTo>
                <a:cubicBezTo>
                  <a:pt x="543" y="328"/>
                  <a:pt x="508" y="331"/>
                  <a:pt x="483" y="331"/>
                </a:cubicBezTo>
                <a:cubicBezTo>
                  <a:pt x="463" y="332"/>
                  <a:pt x="453" y="355"/>
                  <a:pt x="466" y="371"/>
                </a:cubicBezTo>
                <a:cubicBezTo>
                  <a:pt x="466" y="371"/>
                  <a:pt x="467" y="372"/>
                  <a:pt x="468" y="373"/>
                </a:cubicBezTo>
                <a:cubicBezTo>
                  <a:pt x="497" y="406"/>
                  <a:pt x="501" y="484"/>
                  <a:pt x="494" y="520"/>
                </a:cubicBezTo>
                <a:cubicBezTo>
                  <a:pt x="488" y="547"/>
                  <a:pt x="436" y="566"/>
                  <a:pt x="410" y="575"/>
                </a:cubicBezTo>
                <a:cubicBezTo>
                  <a:pt x="400" y="577"/>
                  <a:pt x="394" y="586"/>
                  <a:pt x="393" y="596"/>
                </a:cubicBezTo>
                <a:cubicBezTo>
                  <a:pt x="384" y="738"/>
                  <a:pt x="384" y="738"/>
                  <a:pt x="384" y="738"/>
                </a:cubicBezTo>
                <a:cubicBezTo>
                  <a:pt x="384" y="744"/>
                  <a:pt x="381" y="750"/>
                  <a:pt x="377" y="754"/>
                </a:cubicBezTo>
                <a:cubicBezTo>
                  <a:pt x="260" y="866"/>
                  <a:pt x="260" y="866"/>
                  <a:pt x="260" y="866"/>
                </a:cubicBezTo>
                <a:cubicBezTo>
                  <a:pt x="256" y="870"/>
                  <a:pt x="250" y="873"/>
                  <a:pt x="244" y="873"/>
                </a:cubicBezTo>
                <a:cubicBezTo>
                  <a:pt x="36" y="873"/>
                  <a:pt x="36" y="873"/>
                  <a:pt x="36" y="873"/>
                </a:cubicBezTo>
                <a:cubicBezTo>
                  <a:pt x="36" y="873"/>
                  <a:pt x="36" y="873"/>
                  <a:pt x="36" y="873"/>
                </a:cubicBezTo>
                <a:cubicBezTo>
                  <a:pt x="20" y="1006"/>
                  <a:pt x="20" y="1006"/>
                  <a:pt x="20" y="1006"/>
                </a:cubicBezTo>
                <a:cubicBezTo>
                  <a:pt x="20" y="1008"/>
                  <a:pt x="19" y="1009"/>
                  <a:pt x="19" y="1010"/>
                </a:cubicBezTo>
                <a:cubicBezTo>
                  <a:pt x="1" y="1074"/>
                  <a:pt x="1" y="1074"/>
                  <a:pt x="1" y="1074"/>
                </a:cubicBezTo>
                <a:cubicBezTo>
                  <a:pt x="0" y="1076"/>
                  <a:pt x="0" y="1079"/>
                  <a:pt x="0" y="1082"/>
                </a:cubicBezTo>
                <a:cubicBezTo>
                  <a:pt x="9" y="1247"/>
                  <a:pt x="9" y="1247"/>
                  <a:pt x="9" y="1247"/>
                </a:cubicBezTo>
                <a:cubicBezTo>
                  <a:pt x="9" y="1251"/>
                  <a:pt x="10" y="1255"/>
                  <a:pt x="12" y="1258"/>
                </a:cubicBezTo>
                <a:cubicBezTo>
                  <a:pt x="147" y="1491"/>
                  <a:pt x="147" y="1491"/>
                  <a:pt x="147" y="1491"/>
                </a:cubicBezTo>
                <a:cubicBezTo>
                  <a:pt x="148" y="1493"/>
                  <a:pt x="149" y="1494"/>
                  <a:pt x="151" y="1496"/>
                </a:cubicBezTo>
                <a:cubicBezTo>
                  <a:pt x="289" y="1633"/>
                  <a:pt x="289" y="1633"/>
                  <a:pt x="289" y="1633"/>
                </a:cubicBezTo>
                <a:cubicBezTo>
                  <a:pt x="292" y="1636"/>
                  <a:pt x="294" y="1640"/>
                  <a:pt x="295" y="1643"/>
                </a:cubicBezTo>
                <a:cubicBezTo>
                  <a:pt x="341" y="1804"/>
                  <a:pt x="341" y="1804"/>
                  <a:pt x="341" y="1804"/>
                </a:cubicBezTo>
                <a:cubicBezTo>
                  <a:pt x="342" y="1807"/>
                  <a:pt x="344" y="1810"/>
                  <a:pt x="347" y="1813"/>
                </a:cubicBezTo>
                <a:cubicBezTo>
                  <a:pt x="385" y="1852"/>
                  <a:pt x="385" y="1852"/>
                  <a:pt x="385" y="1852"/>
                </a:cubicBezTo>
                <a:cubicBezTo>
                  <a:pt x="390" y="1858"/>
                  <a:pt x="398" y="1860"/>
                  <a:pt x="406" y="1859"/>
                </a:cubicBezTo>
                <a:cubicBezTo>
                  <a:pt x="461" y="1848"/>
                  <a:pt x="461" y="1848"/>
                  <a:pt x="461" y="1848"/>
                </a:cubicBezTo>
                <a:cubicBezTo>
                  <a:pt x="464" y="1847"/>
                  <a:pt x="468" y="1846"/>
                  <a:pt x="471" y="1843"/>
                </a:cubicBezTo>
                <a:cubicBezTo>
                  <a:pt x="532" y="1795"/>
                  <a:pt x="532" y="1795"/>
                  <a:pt x="532" y="1795"/>
                </a:cubicBezTo>
                <a:cubicBezTo>
                  <a:pt x="541" y="1788"/>
                  <a:pt x="554" y="1788"/>
                  <a:pt x="562" y="1796"/>
                </a:cubicBezTo>
                <a:cubicBezTo>
                  <a:pt x="701" y="1922"/>
                  <a:pt x="701" y="1922"/>
                  <a:pt x="701" y="1922"/>
                </a:cubicBezTo>
                <a:cubicBezTo>
                  <a:pt x="704" y="1925"/>
                  <a:pt x="706" y="1928"/>
                  <a:pt x="707" y="1932"/>
                </a:cubicBezTo>
                <a:cubicBezTo>
                  <a:pt x="732" y="2012"/>
                  <a:pt x="732" y="2012"/>
                  <a:pt x="732" y="2012"/>
                </a:cubicBezTo>
                <a:cubicBezTo>
                  <a:pt x="733" y="2013"/>
                  <a:pt x="733" y="2014"/>
                  <a:pt x="733" y="2015"/>
                </a:cubicBezTo>
                <a:cubicBezTo>
                  <a:pt x="782" y="2294"/>
                  <a:pt x="782" y="2294"/>
                  <a:pt x="782" y="2294"/>
                </a:cubicBezTo>
                <a:cubicBezTo>
                  <a:pt x="782" y="2296"/>
                  <a:pt x="783" y="2299"/>
                  <a:pt x="784" y="2301"/>
                </a:cubicBezTo>
                <a:cubicBezTo>
                  <a:pt x="859" y="2444"/>
                  <a:pt x="859" y="2444"/>
                  <a:pt x="859" y="2444"/>
                </a:cubicBezTo>
                <a:cubicBezTo>
                  <a:pt x="860" y="2446"/>
                  <a:pt x="861" y="2449"/>
                  <a:pt x="861" y="2451"/>
                </a:cubicBezTo>
                <a:cubicBezTo>
                  <a:pt x="890" y="2601"/>
                  <a:pt x="890" y="2601"/>
                  <a:pt x="890" y="2601"/>
                </a:cubicBezTo>
                <a:cubicBezTo>
                  <a:pt x="891" y="2605"/>
                  <a:pt x="893" y="2609"/>
                  <a:pt x="896" y="2613"/>
                </a:cubicBezTo>
                <a:cubicBezTo>
                  <a:pt x="983" y="2705"/>
                  <a:pt x="983" y="2705"/>
                  <a:pt x="983" y="2705"/>
                </a:cubicBezTo>
                <a:cubicBezTo>
                  <a:pt x="987" y="2710"/>
                  <a:pt x="993" y="2712"/>
                  <a:pt x="1000" y="2712"/>
                </a:cubicBezTo>
                <a:cubicBezTo>
                  <a:pt x="1046" y="2712"/>
                  <a:pt x="1046" y="2712"/>
                  <a:pt x="1046" y="2712"/>
                </a:cubicBezTo>
                <a:cubicBezTo>
                  <a:pt x="1057" y="2712"/>
                  <a:pt x="1067" y="2721"/>
                  <a:pt x="1069" y="2733"/>
                </a:cubicBezTo>
                <a:cubicBezTo>
                  <a:pt x="1073" y="2772"/>
                  <a:pt x="1073" y="2772"/>
                  <a:pt x="1073" y="2772"/>
                </a:cubicBezTo>
                <a:cubicBezTo>
                  <a:pt x="1075" y="2783"/>
                  <a:pt x="1084" y="2792"/>
                  <a:pt x="1096" y="2792"/>
                </a:cubicBezTo>
                <a:cubicBezTo>
                  <a:pt x="1222" y="2792"/>
                  <a:pt x="1222" y="2792"/>
                  <a:pt x="1222" y="2792"/>
                </a:cubicBezTo>
                <a:cubicBezTo>
                  <a:pt x="1226" y="2792"/>
                  <a:pt x="1230" y="2793"/>
                  <a:pt x="1233" y="2795"/>
                </a:cubicBezTo>
                <a:cubicBezTo>
                  <a:pt x="1369" y="2870"/>
                  <a:pt x="1369" y="2870"/>
                  <a:pt x="1369" y="2870"/>
                </a:cubicBezTo>
                <a:cubicBezTo>
                  <a:pt x="1375" y="2873"/>
                  <a:pt x="1379" y="2879"/>
                  <a:pt x="1380" y="2885"/>
                </a:cubicBezTo>
                <a:cubicBezTo>
                  <a:pt x="1402" y="2977"/>
                  <a:pt x="1402" y="2977"/>
                  <a:pt x="1402" y="2977"/>
                </a:cubicBezTo>
                <a:cubicBezTo>
                  <a:pt x="1404" y="2985"/>
                  <a:pt x="1402" y="2993"/>
                  <a:pt x="1396" y="2999"/>
                </a:cubicBezTo>
                <a:cubicBezTo>
                  <a:pt x="1334" y="3057"/>
                  <a:pt x="1334" y="3057"/>
                  <a:pt x="1334" y="3057"/>
                </a:cubicBezTo>
                <a:cubicBezTo>
                  <a:pt x="1329" y="3062"/>
                  <a:pt x="1327" y="3068"/>
                  <a:pt x="1327" y="3075"/>
                </a:cubicBezTo>
                <a:cubicBezTo>
                  <a:pt x="1330" y="3114"/>
                  <a:pt x="1330" y="3114"/>
                  <a:pt x="1330" y="3114"/>
                </a:cubicBezTo>
                <a:cubicBezTo>
                  <a:pt x="1331" y="3132"/>
                  <a:pt x="1351" y="3142"/>
                  <a:pt x="1366" y="3132"/>
                </a:cubicBezTo>
                <a:cubicBezTo>
                  <a:pt x="1451" y="3072"/>
                  <a:pt x="1451" y="3072"/>
                  <a:pt x="1451" y="3072"/>
                </a:cubicBezTo>
                <a:cubicBezTo>
                  <a:pt x="1459" y="3067"/>
                  <a:pt x="1469" y="3067"/>
                  <a:pt x="1477" y="3071"/>
                </a:cubicBezTo>
                <a:cubicBezTo>
                  <a:pt x="1554" y="3118"/>
                  <a:pt x="1554" y="3118"/>
                  <a:pt x="1554" y="3118"/>
                </a:cubicBezTo>
                <a:cubicBezTo>
                  <a:pt x="1559" y="3121"/>
                  <a:pt x="1562" y="3126"/>
                  <a:pt x="1564" y="3132"/>
                </a:cubicBezTo>
                <a:cubicBezTo>
                  <a:pt x="1584" y="3207"/>
                  <a:pt x="1584" y="3207"/>
                  <a:pt x="1584" y="3207"/>
                </a:cubicBezTo>
                <a:cubicBezTo>
                  <a:pt x="1586" y="3213"/>
                  <a:pt x="1590" y="3219"/>
                  <a:pt x="1596" y="3222"/>
                </a:cubicBezTo>
                <a:cubicBezTo>
                  <a:pt x="1659" y="3253"/>
                  <a:pt x="1659" y="3253"/>
                  <a:pt x="1659" y="3253"/>
                </a:cubicBezTo>
                <a:cubicBezTo>
                  <a:pt x="1664" y="3256"/>
                  <a:pt x="1670" y="3256"/>
                  <a:pt x="1675" y="3255"/>
                </a:cubicBezTo>
                <a:cubicBezTo>
                  <a:pt x="1731" y="3240"/>
                  <a:pt x="1731" y="3240"/>
                  <a:pt x="1731" y="3240"/>
                </a:cubicBezTo>
                <a:cubicBezTo>
                  <a:pt x="1744" y="3236"/>
                  <a:pt x="1757" y="3244"/>
                  <a:pt x="1760" y="3256"/>
                </a:cubicBezTo>
                <a:cubicBezTo>
                  <a:pt x="1760" y="3257"/>
                  <a:pt x="1760" y="3257"/>
                  <a:pt x="1760" y="3257"/>
                </a:cubicBezTo>
                <a:cubicBezTo>
                  <a:pt x="1765" y="3280"/>
                  <a:pt x="1798" y="3280"/>
                  <a:pt x="1804" y="3257"/>
                </a:cubicBezTo>
                <a:cubicBezTo>
                  <a:pt x="1819" y="3203"/>
                  <a:pt x="1819" y="3203"/>
                  <a:pt x="1819" y="3203"/>
                </a:cubicBezTo>
                <a:cubicBezTo>
                  <a:pt x="1819" y="3202"/>
                  <a:pt x="1819" y="3201"/>
                  <a:pt x="1820" y="3199"/>
                </a:cubicBezTo>
                <a:cubicBezTo>
                  <a:pt x="1858" y="2759"/>
                  <a:pt x="1858" y="2759"/>
                  <a:pt x="1858" y="2759"/>
                </a:cubicBezTo>
                <a:cubicBezTo>
                  <a:pt x="1858" y="2754"/>
                  <a:pt x="1861" y="2749"/>
                  <a:pt x="1865" y="2745"/>
                </a:cubicBezTo>
                <a:cubicBezTo>
                  <a:pt x="1920" y="2688"/>
                  <a:pt x="1920" y="2688"/>
                  <a:pt x="1920" y="2688"/>
                </a:cubicBezTo>
                <a:cubicBezTo>
                  <a:pt x="1924" y="2684"/>
                  <a:pt x="1927" y="2679"/>
                  <a:pt x="1927" y="2674"/>
                </a:cubicBezTo>
                <a:cubicBezTo>
                  <a:pt x="1938" y="2481"/>
                  <a:pt x="1938" y="2481"/>
                  <a:pt x="1938" y="2481"/>
                </a:cubicBezTo>
                <a:cubicBezTo>
                  <a:pt x="1938" y="2475"/>
                  <a:pt x="1941" y="2469"/>
                  <a:pt x="1946" y="2465"/>
                </a:cubicBezTo>
                <a:cubicBezTo>
                  <a:pt x="2059" y="2368"/>
                  <a:pt x="2059" y="2368"/>
                  <a:pt x="2059" y="2368"/>
                </a:cubicBezTo>
                <a:cubicBezTo>
                  <a:pt x="2062" y="2366"/>
                  <a:pt x="2064" y="2365"/>
                  <a:pt x="2067" y="2364"/>
                </a:cubicBezTo>
                <a:cubicBezTo>
                  <a:pt x="2095" y="2354"/>
                  <a:pt x="2095" y="2354"/>
                  <a:pt x="2095" y="2354"/>
                </a:cubicBezTo>
                <a:cubicBezTo>
                  <a:pt x="2107" y="2350"/>
                  <a:pt x="2113" y="2337"/>
                  <a:pt x="2109" y="2325"/>
                </a:cubicBezTo>
                <a:cubicBezTo>
                  <a:pt x="2086" y="2256"/>
                  <a:pt x="2086" y="2256"/>
                  <a:pt x="2086" y="2256"/>
                </a:cubicBezTo>
                <a:cubicBezTo>
                  <a:pt x="2085" y="2253"/>
                  <a:pt x="2085" y="2251"/>
                  <a:pt x="2085" y="2248"/>
                </a:cubicBezTo>
                <a:cubicBezTo>
                  <a:pt x="2098" y="2045"/>
                  <a:pt x="2098" y="2045"/>
                  <a:pt x="2098" y="2045"/>
                </a:cubicBezTo>
                <a:cubicBezTo>
                  <a:pt x="2098" y="2037"/>
                  <a:pt x="2104" y="2029"/>
                  <a:pt x="2112" y="2026"/>
                </a:cubicBezTo>
                <a:cubicBezTo>
                  <a:pt x="2236" y="1975"/>
                  <a:pt x="2236" y="1975"/>
                  <a:pt x="2236" y="1975"/>
                </a:cubicBezTo>
                <a:cubicBezTo>
                  <a:pt x="2244" y="1972"/>
                  <a:pt x="2250" y="1965"/>
                  <a:pt x="2251" y="1956"/>
                </a:cubicBezTo>
                <a:cubicBezTo>
                  <a:pt x="2255" y="1902"/>
                  <a:pt x="2255" y="1902"/>
                  <a:pt x="2255" y="1902"/>
                </a:cubicBezTo>
                <a:cubicBezTo>
                  <a:pt x="2256" y="1895"/>
                  <a:pt x="2260" y="1888"/>
                  <a:pt x="2266" y="1884"/>
                </a:cubicBezTo>
                <a:cubicBezTo>
                  <a:pt x="2463" y="1759"/>
                  <a:pt x="2463" y="1759"/>
                  <a:pt x="2463" y="1759"/>
                </a:cubicBezTo>
                <a:cubicBezTo>
                  <a:pt x="2467" y="1757"/>
                  <a:pt x="2472" y="1755"/>
                  <a:pt x="2477" y="1756"/>
                </a:cubicBezTo>
                <a:cubicBezTo>
                  <a:pt x="2791" y="1783"/>
                  <a:pt x="2791" y="1783"/>
                  <a:pt x="2791" y="1783"/>
                </a:cubicBezTo>
                <a:cubicBezTo>
                  <a:pt x="2792" y="1783"/>
                  <a:pt x="2793" y="1783"/>
                  <a:pt x="2795" y="1783"/>
                </a:cubicBezTo>
                <a:cubicBezTo>
                  <a:pt x="2942" y="1773"/>
                  <a:pt x="2942" y="1773"/>
                  <a:pt x="2942" y="1773"/>
                </a:cubicBezTo>
                <a:cubicBezTo>
                  <a:pt x="2954" y="1772"/>
                  <a:pt x="2963" y="1762"/>
                  <a:pt x="2963" y="1750"/>
                </a:cubicBezTo>
                <a:cubicBezTo>
                  <a:pt x="2963" y="1506"/>
                  <a:pt x="2963" y="1506"/>
                  <a:pt x="2963" y="1506"/>
                </a:cubicBezTo>
                <a:cubicBezTo>
                  <a:pt x="2963" y="1502"/>
                  <a:pt x="2962" y="1498"/>
                  <a:pt x="2960" y="1495"/>
                </a:cubicBezTo>
                <a:close/>
              </a:path>
            </a:pathLst>
          </a:custGeom>
          <a:solidFill>
            <a:srgbClr val="419177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4ADD25B-F834-BCA1-69E0-50730845EBC2}"/>
              </a:ext>
            </a:extLst>
          </p:cNvPr>
          <p:cNvSpPr>
            <a:spLocks/>
          </p:cNvSpPr>
          <p:nvPr/>
        </p:nvSpPr>
        <p:spPr bwMode="auto">
          <a:xfrm>
            <a:off x="7529570" y="2200444"/>
            <a:ext cx="822377" cy="1225673"/>
          </a:xfrm>
          <a:custGeom>
            <a:avLst/>
            <a:gdLst>
              <a:gd name="T0" fmla="*/ 2536 w 2597"/>
              <a:gd name="T1" fmla="*/ 1422 h 3874"/>
              <a:gd name="T2" fmla="*/ 2409 w 2597"/>
              <a:gd name="T3" fmla="*/ 1253 h 3874"/>
              <a:gd name="T4" fmla="*/ 2300 w 2597"/>
              <a:gd name="T5" fmla="*/ 1180 h 3874"/>
              <a:gd name="T6" fmla="*/ 2253 w 2597"/>
              <a:gd name="T7" fmla="*/ 1007 h 3874"/>
              <a:gd name="T8" fmla="*/ 2146 w 2597"/>
              <a:gd name="T9" fmla="*/ 810 h 3874"/>
              <a:gd name="T10" fmla="*/ 2081 w 2597"/>
              <a:gd name="T11" fmla="*/ 692 h 3874"/>
              <a:gd name="T12" fmla="*/ 1975 w 2597"/>
              <a:gd name="T13" fmla="*/ 460 h 3874"/>
              <a:gd name="T14" fmla="*/ 1813 w 2597"/>
              <a:gd name="T15" fmla="*/ 337 h 3874"/>
              <a:gd name="T16" fmla="*/ 1690 w 2597"/>
              <a:gd name="T17" fmla="*/ 293 h 3874"/>
              <a:gd name="T18" fmla="*/ 1645 w 2597"/>
              <a:gd name="T19" fmla="*/ 265 h 3874"/>
              <a:gd name="T20" fmla="*/ 1582 w 2597"/>
              <a:gd name="T21" fmla="*/ 109 h 3874"/>
              <a:gd name="T22" fmla="*/ 1525 w 2597"/>
              <a:gd name="T23" fmla="*/ 60 h 3874"/>
              <a:gd name="T24" fmla="*/ 1315 w 2597"/>
              <a:gd name="T25" fmla="*/ 57 h 3874"/>
              <a:gd name="T26" fmla="*/ 1157 w 2597"/>
              <a:gd name="T27" fmla="*/ 65 h 3874"/>
              <a:gd name="T28" fmla="*/ 981 w 2597"/>
              <a:gd name="T29" fmla="*/ 63 h 3874"/>
              <a:gd name="T30" fmla="*/ 870 w 2597"/>
              <a:gd name="T31" fmla="*/ 75 h 3874"/>
              <a:gd name="T32" fmla="*/ 736 w 2597"/>
              <a:gd name="T33" fmla="*/ 256 h 3874"/>
              <a:gd name="T34" fmla="*/ 687 w 2597"/>
              <a:gd name="T35" fmla="*/ 388 h 3874"/>
              <a:gd name="T36" fmla="*/ 671 w 2597"/>
              <a:gd name="T37" fmla="*/ 452 h 3874"/>
              <a:gd name="T38" fmla="*/ 608 w 2597"/>
              <a:gd name="T39" fmla="*/ 513 h 3874"/>
              <a:gd name="T40" fmla="*/ 522 w 2597"/>
              <a:gd name="T41" fmla="*/ 639 h 3874"/>
              <a:gd name="T42" fmla="*/ 417 w 2597"/>
              <a:gd name="T43" fmla="*/ 646 h 3874"/>
              <a:gd name="T44" fmla="*/ 180 w 2597"/>
              <a:gd name="T45" fmla="*/ 2347 h 3874"/>
              <a:gd name="T46" fmla="*/ 410 w 2597"/>
              <a:gd name="T47" fmla="*/ 2641 h 3874"/>
              <a:gd name="T48" fmla="*/ 382 w 2597"/>
              <a:gd name="T49" fmla="*/ 2766 h 3874"/>
              <a:gd name="T50" fmla="*/ 281 w 2597"/>
              <a:gd name="T51" fmla="*/ 3184 h 3874"/>
              <a:gd name="T52" fmla="*/ 307 w 2597"/>
              <a:gd name="T53" fmla="*/ 3303 h 3874"/>
              <a:gd name="T54" fmla="*/ 324 w 2597"/>
              <a:gd name="T55" fmla="*/ 3455 h 3874"/>
              <a:gd name="T56" fmla="*/ 413 w 2597"/>
              <a:gd name="T57" fmla="*/ 3533 h 3874"/>
              <a:gd name="T58" fmla="*/ 462 w 2597"/>
              <a:gd name="T59" fmla="*/ 3680 h 3874"/>
              <a:gd name="T60" fmla="*/ 605 w 2597"/>
              <a:gd name="T61" fmla="*/ 3717 h 3874"/>
              <a:gd name="T62" fmla="*/ 694 w 2597"/>
              <a:gd name="T63" fmla="*/ 3685 h 3874"/>
              <a:gd name="T64" fmla="*/ 807 w 2597"/>
              <a:gd name="T65" fmla="*/ 3528 h 3874"/>
              <a:gd name="T66" fmla="*/ 1060 w 2597"/>
              <a:gd name="T67" fmla="*/ 3469 h 3874"/>
              <a:gd name="T68" fmla="*/ 1356 w 2597"/>
              <a:gd name="T69" fmla="*/ 3575 h 3874"/>
              <a:gd name="T70" fmla="*/ 1478 w 2597"/>
              <a:gd name="T71" fmla="*/ 3679 h 3874"/>
              <a:gd name="T72" fmla="*/ 1526 w 2597"/>
              <a:gd name="T73" fmla="*/ 3745 h 3874"/>
              <a:gd name="T74" fmla="*/ 1640 w 2597"/>
              <a:gd name="T75" fmla="*/ 3720 h 3874"/>
              <a:gd name="T76" fmla="*/ 1743 w 2597"/>
              <a:gd name="T77" fmla="*/ 3727 h 3874"/>
              <a:gd name="T78" fmla="*/ 1976 w 2597"/>
              <a:gd name="T79" fmla="*/ 3874 h 3874"/>
              <a:gd name="T80" fmla="*/ 2015 w 2597"/>
              <a:gd name="T81" fmla="*/ 3660 h 3874"/>
              <a:gd name="T82" fmla="*/ 2007 w 2597"/>
              <a:gd name="T83" fmla="*/ 3563 h 3874"/>
              <a:gd name="T84" fmla="*/ 2046 w 2597"/>
              <a:gd name="T85" fmla="*/ 3428 h 3874"/>
              <a:gd name="T86" fmla="*/ 2251 w 2597"/>
              <a:gd name="T87" fmla="*/ 3424 h 3874"/>
              <a:gd name="T88" fmla="*/ 2297 w 2597"/>
              <a:gd name="T89" fmla="*/ 3444 h 3874"/>
              <a:gd name="T90" fmla="*/ 2370 w 2597"/>
              <a:gd name="T91" fmla="*/ 3389 h 3874"/>
              <a:gd name="T92" fmla="*/ 2348 w 2597"/>
              <a:gd name="T93" fmla="*/ 3333 h 3874"/>
              <a:gd name="T94" fmla="*/ 2142 w 2597"/>
              <a:gd name="T95" fmla="*/ 3259 h 3874"/>
              <a:gd name="T96" fmla="*/ 2082 w 2597"/>
              <a:gd name="T97" fmla="*/ 3185 h 3874"/>
              <a:gd name="T98" fmla="*/ 1999 w 2597"/>
              <a:gd name="T99" fmla="*/ 3032 h 3874"/>
              <a:gd name="T100" fmla="*/ 1973 w 2597"/>
              <a:gd name="T101" fmla="*/ 2887 h 3874"/>
              <a:gd name="T102" fmla="*/ 1877 w 2597"/>
              <a:gd name="T103" fmla="*/ 2735 h 3874"/>
              <a:gd name="T104" fmla="*/ 1835 w 2597"/>
              <a:gd name="T105" fmla="*/ 2712 h 3874"/>
              <a:gd name="T106" fmla="*/ 1984 w 2597"/>
              <a:gd name="T107" fmla="*/ 2327 h 3874"/>
              <a:gd name="T108" fmla="*/ 2078 w 2597"/>
              <a:gd name="T109" fmla="*/ 2349 h 3874"/>
              <a:gd name="T110" fmla="*/ 2124 w 2597"/>
              <a:gd name="T111" fmla="*/ 2272 h 3874"/>
              <a:gd name="T112" fmla="*/ 2139 w 2597"/>
              <a:gd name="T113" fmla="*/ 2078 h 3874"/>
              <a:gd name="T114" fmla="*/ 2032 w 2597"/>
              <a:gd name="T115" fmla="*/ 2073 h 3874"/>
              <a:gd name="T116" fmla="*/ 1975 w 2597"/>
              <a:gd name="T117" fmla="*/ 1949 h 3874"/>
              <a:gd name="T118" fmla="*/ 2117 w 2597"/>
              <a:gd name="T119" fmla="*/ 1816 h 3874"/>
              <a:gd name="T120" fmla="*/ 2301 w 2597"/>
              <a:gd name="T121" fmla="*/ 1573 h 3874"/>
              <a:gd name="T122" fmla="*/ 2384 w 2597"/>
              <a:gd name="T123" fmla="*/ 1528 h 3874"/>
              <a:gd name="T124" fmla="*/ 2585 w 2597"/>
              <a:gd name="T125" fmla="*/ 1554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7" h="3874">
                <a:moveTo>
                  <a:pt x="2591" y="1524"/>
                </a:moveTo>
                <a:cubicBezTo>
                  <a:pt x="2538" y="1425"/>
                  <a:pt x="2538" y="1425"/>
                  <a:pt x="2538" y="1425"/>
                </a:cubicBezTo>
                <a:cubicBezTo>
                  <a:pt x="2537" y="1424"/>
                  <a:pt x="2536" y="1423"/>
                  <a:pt x="2536" y="1422"/>
                </a:cubicBezTo>
                <a:cubicBezTo>
                  <a:pt x="2465" y="1327"/>
                  <a:pt x="2465" y="1327"/>
                  <a:pt x="2465" y="1327"/>
                </a:cubicBezTo>
                <a:cubicBezTo>
                  <a:pt x="2421" y="1262"/>
                  <a:pt x="2421" y="1262"/>
                  <a:pt x="2421" y="1262"/>
                </a:cubicBezTo>
                <a:cubicBezTo>
                  <a:pt x="2419" y="1258"/>
                  <a:pt x="2414" y="1255"/>
                  <a:pt x="2409" y="1253"/>
                </a:cubicBezTo>
                <a:cubicBezTo>
                  <a:pt x="2360" y="1236"/>
                  <a:pt x="2360" y="1236"/>
                  <a:pt x="2360" y="1236"/>
                </a:cubicBezTo>
                <a:cubicBezTo>
                  <a:pt x="2357" y="1235"/>
                  <a:pt x="2354" y="1233"/>
                  <a:pt x="2351" y="1231"/>
                </a:cubicBezTo>
                <a:cubicBezTo>
                  <a:pt x="2300" y="1180"/>
                  <a:pt x="2300" y="1180"/>
                  <a:pt x="2300" y="1180"/>
                </a:cubicBezTo>
                <a:cubicBezTo>
                  <a:pt x="2297" y="1177"/>
                  <a:pt x="2294" y="1173"/>
                  <a:pt x="2293" y="1169"/>
                </a:cubicBezTo>
                <a:cubicBezTo>
                  <a:pt x="2256" y="1015"/>
                  <a:pt x="2256" y="1015"/>
                  <a:pt x="2256" y="1015"/>
                </a:cubicBezTo>
                <a:cubicBezTo>
                  <a:pt x="2256" y="1012"/>
                  <a:pt x="2254" y="1010"/>
                  <a:pt x="2253" y="1007"/>
                </a:cubicBezTo>
                <a:cubicBezTo>
                  <a:pt x="2162" y="879"/>
                  <a:pt x="2162" y="879"/>
                  <a:pt x="2162" y="879"/>
                </a:cubicBezTo>
                <a:cubicBezTo>
                  <a:pt x="2160" y="876"/>
                  <a:pt x="2159" y="873"/>
                  <a:pt x="2158" y="870"/>
                </a:cubicBezTo>
                <a:cubicBezTo>
                  <a:pt x="2146" y="810"/>
                  <a:pt x="2146" y="810"/>
                  <a:pt x="2146" y="810"/>
                </a:cubicBezTo>
                <a:cubicBezTo>
                  <a:pt x="2145" y="807"/>
                  <a:pt x="2145" y="805"/>
                  <a:pt x="2143" y="803"/>
                </a:cubicBezTo>
                <a:cubicBezTo>
                  <a:pt x="2084" y="698"/>
                  <a:pt x="2084" y="698"/>
                  <a:pt x="2084" y="698"/>
                </a:cubicBezTo>
                <a:cubicBezTo>
                  <a:pt x="2083" y="696"/>
                  <a:pt x="2082" y="694"/>
                  <a:pt x="2081" y="692"/>
                </a:cubicBezTo>
                <a:cubicBezTo>
                  <a:pt x="2051" y="557"/>
                  <a:pt x="2051" y="557"/>
                  <a:pt x="2051" y="557"/>
                </a:cubicBezTo>
                <a:cubicBezTo>
                  <a:pt x="2050" y="554"/>
                  <a:pt x="2049" y="550"/>
                  <a:pt x="2046" y="547"/>
                </a:cubicBezTo>
                <a:cubicBezTo>
                  <a:pt x="1975" y="460"/>
                  <a:pt x="1975" y="460"/>
                  <a:pt x="1975" y="460"/>
                </a:cubicBezTo>
                <a:cubicBezTo>
                  <a:pt x="1974" y="458"/>
                  <a:pt x="1972" y="457"/>
                  <a:pt x="1971" y="456"/>
                </a:cubicBezTo>
                <a:cubicBezTo>
                  <a:pt x="1816" y="339"/>
                  <a:pt x="1816" y="339"/>
                  <a:pt x="1816" y="339"/>
                </a:cubicBezTo>
                <a:cubicBezTo>
                  <a:pt x="1815" y="338"/>
                  <a:pt x="1814" y="337"/>
                  <a:pt x="1813" y="337"/>
                </a:cubicBezTo>
                <a:cubicBezTo>
                  <a:pt x="1783" y="322"/>
                  <a:pt x="1783" y="322"/>
                  <a:pt x="1783" y="322"/>
                </a:cubicBezTo>
                <a:cubicBezTo>
                  <a:pt x="1782" y="321"/>
                  <a:pt x="1781" y="320"/>
                  <a:pt x="1779" y="320"/>
                </a:cubicBezTo>
                <a:cubicBezTo>
                  <a:pt x="1690" y="293"/>
                  <a:pt x="1690" y="293"/>
                  <a:pt x="1690" y="293"/>
                </a:cubicBezTo>
                <a:cubicBezTo>
                  <a:pt x="1689" y="293"/>
                  <a:pt x="1688" y="293"/>
                  <a:pt x="1687" y="293"/>
                </a:cubicBezTo>
                <a:cubicBezTo>
                  <a:pt x="1666" y="290"/>
                  <a:pt x="1666" y="290"/>
                  <a:pt x="1666" y="290"/>
                </a:cubicBezTo>
                <a:cubicBezTo>
                  <a:pt x="1654" y="288"/>
                  <a:pt x="1645" y="277"/>
                  <a:pt x="1645" y="265"/>
                </a:cubicBezTo>
                <a:cubicBezTo>
                  <a:pt x="1649" y="176"/>
                  <a:pt x="1649" y="176"/>
                  <a:pt x="1649" y="176"/>
                </a:cubicBezTo>
                <a:cubicBezTo>
                  <a:pt x="1650" y="169"/>
                  <a:pt x="1646" y="162"/>
                  <a:pt x="1640" y="157"/>
                </a:cubicBezTo>
                <a:cubicBezTo>
                  <a:pt x="1582" y="109"/>
                  <a:pt x="1582" y="109"/>
                  <a:pt x="1582" y="109"/>
                </a:cubicBezTo>
                <a:cubicBezTo>
                  <a:pt x="1581" y="108"/>
                  <a:pt x="1580" y="107"/>
                  <a:pt x="1579" y="106"/>
                </a:cubicBezTo>
                <a:cubicBezTo>
                  <a:pt x="1549" y="68"/>
                  <a:pt x="1549" y="68"/>
                  <a:pt x="1549" y="68"/>
                </a:cubicBezTo>
                <a:cubicBezTo>
                  <a:pt x="1543" y="61"/>
                  <a:pt x="1534" y="58"/>
                  <a:pt x="1525" y="60"/>
                </a:cubicBezTo>
                <a:cubicBezTo>
                  <a:pt x="1459" y="77"/>
                  <a:pt x="1459" y="77"/>
                  <a:pt x="1459" y="77"/>
                </a:cubicBezTo>
                <a:cubicBezTo>
                  <a:pt x="1456" y="77"/>
                  <a:pt x="1452" y="78"/>
                  <a:pt x="1449" y="77"/>
                </a:cubicBezTo>
                <a:cubicBezTo>
                  <a:pt x="1315" y="57"/>
                  <a:pt x="1315" y="57"/>
                  <a:pt x="1315" y="57"/>
                </a:cubicBezTo>
                <a:cubicBezTo>
                  <a:pt x="1314" y="57"/>
                  <a:pt x="1312" y="56"/>
                  <a:pt x="1310" y="57"/>
                </a:cubicBezTo>
                <a:cubicBezTo>
                  <a:pt x="1169" y="68"/>
                  <a:pt x="1169" y="68"/>
                  <a:pt x="1169" y="68"/>
                </a:cubicBezTo>
                <a:cubicBezTo>
                  <a:pt x="1165" y="68"/>
                  <a:pt x="1161" y="67"/>
                  <a:pt x="1157" y="65"/>
                </a:cubicBezTo>
                <a:cubicBezTo>
                  <a:pt x="1036" y="6"/>
                  <a:pt x="1036" y="6"/>
                  <a:pt x="1036" y="6"/>
                </a:cubicBezTo>
                <a:cubicBezTo>
                  <a:pt x="1024" y="0"/>
                  <a:pt x="1010" y="5"/>
                  <a:pt x="1004" y="17"/>
                </a:cubicBezTo>
                <a:cubicBezTo>
                  <a:pt x="981" y="63"/>
                  <a:pt x="981" y="63"/>
                  <a:pt x="981" y="63"/>
                </a:cubicBezTo>
                <a:cubicBezTo>
                  <a:pt x="977" y="71"/>
                  <a:pt x="969" y="77"/>
                  <a:pt x="959" y="76"/>
                </a:cubicBezTo>
                <a:cubicBezTo>
                  <a:pt x="879" y="74"/>
                  <a:pt x="879" y="74"/>
                  <a:pt x="879" y="74"/>
                </a:cubicBezTo>
                <a:cubicBezTo>
                  <a:pt x="876" y="74"/>
                  <a:pt x="873" y="74"/>
                  <a:pt x="870" y="75"/>
                </a:cubicBezTo>
                <a:cubicBezTo>
                  <a:pt x="807" y="100"/>
                  <a:pt x="807" y="100"/>
                  <a:pt x="807" y="100"/>
                </a:cubicBezTo>
                <a:cubicBezTo>
                  <a:pt x="801" y="102"/>
                  <a:pt x="796" y="107"/>
                  <a:pt x="793" y="113"/>
                </a:cubicBezTo>
                <a:cubicBezTo>
                  <a:pt x="736" y="256"/>
                  <a:pt x="736" y="256"/>
                  <a:pt x="736" y="256"/>
                </a:cubicBezTo>
                <a:cubicBezTo>
                  <a:pt x="736" y="256"/>
                  <a:pt x="736" y="257"/>
                  <a:pt x="736" y="257"/>
                </a:cubicBezTo>
                <a:cubicBezTo>
                  <a:pt x="700" y="374"/>
                  <a:pt x="700" y="374"/>
                  <a:pt x="700" y="374"/>
                </a:cubicBezTo>
                <a:cubicBezTo>
                  <a:pt x="698" y="380"/>
                  <a:pt x="693" y="385"/>
                  <a:pt x="687" y="388"/>
                </a:cubicBezTo>
                <a:cubicBezTo>
                  <a:pt x="674" y="395"/>
                  <a:pt x="674" y="395"/>
                  <a:pt x="674" y="395"/>
                </a:cubicBezTo>
                <a:cubicBezTo>
                  <a:pt x="663" y="400"/>
                  <a:pt x="658" y="413"/>
                  <a:pt x="661" y="424"/>
                </a:cubicBezTo>
                <a:cubicBezTo>
                  <a:pt x="671" y="452"/>
                  <a:pt x="671" y="452"/>
                  <a:pt x="671" y="452"/>
                </a:cubicBezTo>
                <a:cubicBezTo>
                  <a:pt x="675" y="463"/>
                  <a:pt x="670" y="475"/>
                  <a:pt x="661" y="480"/>
                </a:cubicBezTo>
                <a:cubicBezTo>
                  <a:pt x="614" y="508"/>
                  <a:pt x="614" y="508"/>
                  <a:pt x="614" y="508"/>
                </a:cubicBezTo>
                <a:cubicBezTo>
                  <a:pt x="612" y="509"/>
                  <a:pt x="610" y="511"/>
                  <a:pt x="608" y="513"/>
                </a:cubicBezTo>
                <a:cubicBezTo>
                  <a:pt x="547" y="580"/>
                  <a:pt x="547" y="580"/>
                  <a:pt x="547" y="580"/>
                </a:cubicBezTo>
                <a:cubicBezTo>
                  <a:pt x="546" y="582"/>
                  <a:pt x="544" y="584"/>
                  <a:pt x="543" y="587"/>
                </a:cubicBezTo>
                <a:cubicBezTo>
                  <a:pt x="522" y="639"/>
                  <a:pt x="522" y="639"/>
                  <a:pt x="522" y="639"/>
                </a:cubicBezTo>
                <a:cubicBezTo>
                  <a:pt x="518" y="649"/>
                  <a:pt x="508" y="655"/>
                  <a:pt x="497" y="653"/>
                </a:cubicBezTo>
                <a:cubicBezTo>
                  <a:pt x="425" y="645"/>
                  <a:pt x="425" y="645"/>
                  <a:pt x="425" y="645"/>
                </a:cubicBezTo>
                <a:cubicBezTo>
                  <a:pt x="422" y="645"/>
                  <a:pt x="420" y="645"/>
                  <a:pt x="417" y="646"/>
                </a:cubicBezTo>
                <a:cubicBezTo>
                  <a:pt x="4" y="1446"/>
                  <a:pt x="4" y="1446"/>
                  <a:pt x="4" y="1446"/>
                </a:cubicBezTo>
                <a:cubicBezTo>
                  <a:pt x="1" y="1451"/>
                  <a:pt x="0" y="1456"/>
                  <a:pt x="1" y="1462"/>
                </a:cubicBezTo>
                <a:cubicBezTo>
                  <a:pt x="180" y="2347"/>
                  <a:pt x="180" y="2347"/>
                  <a:pt x="180" y="2347"/>
                </a:cubicBezTo>
                <a:cubicBezTo>
                  <a:pt x="366" y="2546"/>
                  <a:pt x="366" y="2546"/>
                  <a:pt x="366" y="2546"/>
                </a:cubicBezTo>
                <a:cubicBezTo>
                  <a:pt x="368" y="2547"/>
                  <a:pt x="369" y="2550"/>
                  <a:pt x="370" y="2552"/>
                </a:cubicBezTo>
                <a:cubicBezTo>
                  <a:pt x="410" y="2641"/>
                  <a:pt x="410" y="2641"/>
                  <a:pt x="410" y="2641"/>
                </a:cubicBezTo>
                <a:cubicBezTo>
                  <a:pt x="412" y="2646"/>
                  <a:pt x="413" y="2652"/>
                  <a:pt x="411" y="2657"/>
                </a:cubicBezTo>
                <a:cubicBezTo>
                  <a:pt x="382" y="2759"/>
                  <a:pt x="382" y="2759"/>
                  <a:pt x="382" y="2759"/>
                </a:cubicBezTo>
                <a:cubicBezTo>
                  <a:pt x="382" y="2762"/>
                  <a:pt x="382" y="2764"/>
                  <a:pt x="382" y="2766"/>
                </a:cubicBezTo>
                <a:cubicBezTo>
                  <a:pt x="385" y="3015"/>
                  <a:pt x="385" y="3015"/>
                  <a:pt x="385" y="3015"/>
                </a:cubicBezTo>
                <a:cubicBezTo>
                  <a:pt x="385" y="3020"/>
                  <a:pt x="384" y="3024"/>
                  <a:pt x="381" y="3028"/>
                </a:cubicBezTo>
                <a:cubicBezTo>
                  <a:pt x="281" y="3184"/>
                  <a:pt x="281" y="3184"/>
                  <a:pt x="281" y="3184"/>
                </a:cubicBezTo>
                <a:cubicBezTo>
                  <a:pt x="277" y="3191"/>
                  <a:pt x="276" y="3199"/>
                  <a:pt x="279" y="3206"/>
                </a:cubicBezTo>
                <a:cubicBezTo>
                  <a:pt x="311" y="3279"/>
                  <a:pt x="311" y="3279"/>
                  <a:pt x="311" y="3279"/>
                </a:cubicBezTo>
                <a:cubicBezTo>
                  <a:pt x="315" y="3287"/>
                  <a:pt x="313" y="3297"/>
                  <a:pt x="307" y="3303"/>
                </a:cubicBezTo>
                <a:cubicBezTo>
                  <a:pt x="272" y="3343"/>
                  <a:pt x="272" y="3343"/>
                  <a:pt x="272" y="3343"/>
                </a:cubicBezTo>
                <a:cubicBezTo>
                  <a:pt x="265" y="3350"/>
                  <a:pt x="264" y="3362"/>
                  <a:pt x="269" y="3370"/>
                </a:cubicBezTo>
                <a:cubicBezTo>
                  <a:pt x="324" y="3455"/>
                  <a:pt x="324" y="3455"/>
                  <a:pt x="324" y="3455"/>
                </a:cubicBezTo>
                <a:cubicBezTo>
                  <a:pt x="325" y="3457"/>
                  <a:pt x="327" y="3459"/>
                  <a:pt x="329" y="3461"/>
                </a:cubicBezTo>
                <a:cubicBezTo>
                  <a:pt x="404" y="3517"/>
                  <a:pt x="404" y="3517"/>
                  <a:pt x="404" y="3517"/>
                </a:cubicBezTo>
                <a:cubicBezTo>
                  <a:pt x="409" y="3521"/>
                  <a:pt x="412" y="3526"/>
                  <a:pt x="413" y="3533"/>
                </a:cubicBezTo>
                <a:cubicBezTo>
                  <a:pt x="422" y="3612"/>
                  <a:pt x="422" y="3612"/>
                  <a:pt x="422" y="3612"/>
                </a:cubicBezTo>
                <a:cubicBezTo>
                  <a:pt x="423" y="3615"/>
                  <a:pt x="424" y="3619"/>
                  <a:pt x="425" y="3621"/>
                </a:cubicBezTo>
                <a:cubicBezTo>
                  <a:pt x="462" y="3680"/>
                  <a:pt x="462" y="3680"/>
                  <a:pt x="462" y="3680"/>
                </a:cubicBezTo>
                <a:cubicBezTo>
                  <a:pt x="465" y="3685"/>
                  <a:pt x="471" y="3689"/>
                  <a:pt x="477" y="3690"/>
                </a:cubicBezTo>
                <a:cubicBezTo>
                  <a:pt x="595" y="3713"/>
                  <a:pt x="595" y="3713"/>
                  <a:pt x="595" y="3713"/>
                </a:cubicBezTo>
                <a:cubicBezTo>
                  <a:pt x="599" y="3713"/>
                  <a:pt x="602" y="3715"/>
                  <a:pt x="605" y="3717"/>
                </a:cubicBezTo>
                <a:cubicBezTo>
                  <a:pt x="662" y="3762"/>
                  <a:pt x="662" y="3762"/>
                  <a:pt x="662" y="3762"/>
                </a:cubicBezTo>
                <a:cubicBezTo>
                  <a:pt x="678" y="3775"/>
                  <a:pt x="701" y="3762"/>
                  <a:pt x="699" y="3742"/>
                </a:cubicBezTo>
                <a:cubicBezTo>
                  <a:pt x="694" y="3685"/>
                  <a:pt x="694" y="3685"/>
                  <a:pt x="694" y="3685"/>
                </a:cubicBezTo>
                <a:cubicBezTo>
                  <a:pt x="694" y="3679"/>
                  <a:pt x="695" y="3674"/>
                  <a:pt x="699" y="3669"/>
                </a:cubicBezTo>
                <a:cubicBezTo>
                  <a:pt x="807" y="3530"/>
                  <a:pt x="807" y="3530"/>
                  <a:pt x="807" y="3530"/>
                </a:cubicBezTo>
                <a:cubicBezTo>
                  <a:pt x="807" y="3529"/>
                  <a:pt x="807" y="3529"/>
                  <a:pt x="807" y="3528"/>
                </a:cubicBezTo>
                <a:cubicBezTo>
                  <a:pt x="807" y="3506"/>
                  <a:pt x="807" y="3506"/>
                  <a:pt x="807" y="3506"/>
                </a:cubicBezTo>
                <a:cubicBezTo>
                  <a:pt x="807" y="3493"/>
                  <a:pt x="817" y="3483"/>
                  <a:pt x="829" y="3482"/>
                </a:cubicBezTo>
                <a:cubicBezTo>
                  <a:pt x="1060" y="3469"/>
                  <a:pt x="1060" y="3469"/>
                  <a:pt x="1060" y="3469"/>
                </a:cubicBezTo>
                <a:cubicBezTo>
                  <a:pt x="1063" y="3469"/>
                  <a:pt x="1066" y="3469"/>
                  <a:pt x="1069" y="3470"/>
                </a:cubicBezTo>
                <a:cubicBezTo>
                  <a:pt x="1343" y="3565"/>
                  <a:pt x="1343" y="3565"/>
                  <a:pt x="1343" y="3565"/>
                </a:cubicBezTo>
                <a:cubicBezTo>
                  <a:pt x="1348" y="3567"/>
                  <a:pt x="1353" y="3571"/>
                  <a:pt x="1356" y="3575"/>
                </a:cubicBezTo>
                <a:cubicBezTo>
                  <a:pt x="1395" y="3640"/>
                  <a:pt x="1395" y="3640"/>
                  <a:pt x="1395" y="3640"/>
                </a:cubicBezTo>
                <a:cubicBezTo>
                  <a:pt x="1398" y="3644"/>
                  <a:pt x="1402" y="3647"/>
                  <a:pt x="1407" y="3649"/>
                </a:cubicBezTo>
                <a:cubicBezTo>
                  <a:pt x="1478" y="3679"/>
                  <a:pt x="1478" y="3679"/>
                  <a:pt x="1478" y="3679"/>
                </a:cubicBezTo>
                <a:cubicBezTo>
                  <a:pt x="1485" y="3682"/>
                  <a:pt x="1490" y="3688"/>
                  <a:pt x="1492" y="3695"/>
                </a:cubicBezTo>
                <a:cubicBezTo>
                  <a:pt x="1501" y="3727"/>
                  <a:pt x="1501" y="3727"/>
                  <a:pt x="1501" y="3727"/>
                </a:cubicBezTo>
                <a:cubicBezTo>
                  <a:pt x="1504" y="3739"/>
                  <a:pt x="1515" y="3746"/>
                  <a:pt x="1526" y="3745"/>
                </a:cubicBezTo>
                <a:cubicBezTo>
                  <a:pt x="1607" y="3739"/>
                  <a:pt x="1607" y="3739"/>
                  <a:pt x="1607" y="3739"/>
                </a:cubicBezTo>
                <a:cubicBezTo>
                  <a:pt x="1611" y="3738"/>
                  <a:pt x="1615" y="3737"/>
                  <a:pt x="1619" y="3735"/>
                </a:cubicBezTo>
                <a:cubicBezTo>
                  <a:pt x="1640" y="3720"/>
                  <a:pt x="1640" y="3720"/>
                  <a:pt x="1640" y="3720"/>
                </a:cubicBezTo>
                <a:cubicBezTo>
                  <a:pt x="1644" y="3717"/>
                  <a:pt x="1649" y="3716"/>
                  <a:pt x="1655" y="3716"/>
                </a:cubicBezTo>
                <a:cubicBezTo>
                  <a:pt x="1727" y="3720"/>
                  <a:pt x="1727" y="3720"/>
                  <a:pt x="1727" y="3720"/>
                </a:cubicBezTo>
                <a:cubicBezTo>
                  <a:pt x="1733" y="3721"/>
                  <a:pt x="1739" y="3723"/>
                  <a:pt x="1743" y="3727"/>
                </a:cubicBezTo>
                <a:cubicBezTo>
                  <a:pt x="1882" y="3867"/>
                  <a:pt x="1882" y="3867"/>
                  <a:pt x="1882" y="3867"/>
                </a:cubicBezTo>
                <a:cubicBezTo>
                  <a:pt x="1887" y="3871"/>
                  <a:pt x="1893" y="3874"/>
                  <a:pt x="1899" y="3874"/>
                </a:cubicBezTo>
                <a:cubicBezTo>
                  <a:pt x="1976" y="3874"/>
                  <a:pt x="1976" y="3874"/>
                  <a:pt x="1976" y="3874"/>
                </a:cubicBezTo>
                <a:cubicBezTo>
                  <a:pt x="1989" y="3874"/>
                  <a:pt x="2000" y="3864"/>
                  <a:pt x="2000" y="3851"/>
                </a:cubicBezTo>
                <a:cubicBezTo>
                  <a:pt x="2006" y="3677"/>
                  <a:pt x="2006" y="3677"/>
                  <a:pt x="2006" y="3677"/>
                </a:cubicBezTo>
                <a:cubicBezTo>
                  <a:pt x="2006" y="3670"/>
                  <a:pt x="2009" y="3664"/>
                  <a:pt x="2015" y="3660"/>
                </a:cubicBezTo>
                <a:cubicBezTo>
                  <a:pt x="2051" y="3630"/>
                  <a:pt x="2051" y="3630"/>
                  <a:pt x="2051" y="3630"/>
                </a:cubicBezTo>
                <a:cubicBezTo>
                  <a:pt x="2064" y="3620"/>
                  <a:pt x="2063" y="3601"/>
                  <a:pt x="2050" y="3592"/>
                </a:cubicBezTo>
                <a:cubicBezTo>
                  <a:pt x="2007" y="3563"/>
                  <a:pt x="2007" y="3563"/>
                  <a:pt x="2007" y="3563"/>
                </a:cubicBezTo>
                <a:cubicBezTo>
                  <a:pt x="1998" y="3557"/>
                  <a:pt x="1995" y="3546"/>
                  <a:pt x="1998" y="3536"/>
                </a:cubicBezTo>
                <a:cubicBezTo>
                  <a:pt x="2029" y="3444"/>
                  <a:pt x="2029" y="3444"/>
                  <a:pt x="2029" y="3444"/>
                </a:cubicBezTo>
                <a:cubicBezTo>
                  <a:pt x="2031" y="3436"/>
                  <a:pt x="2038" y="3430"/>
                  <a:pt x="2046" y="3428"/>
                </a:cubicBezTo>
                <a:cubicBezTo>
                  <a:pt x="2153" y="3405"/>
                  <a:pt x="2153" y="3405"/>
                  <a:pt x="2153" y="3405"/>
                </a:cubicBezTo>
                <a:cubicBezTo>
                  <a:pt x="2156" y="3405"/>
                  <a:pt x="2160" y="3405"/>
                  <a:pt x="2163" y="3405"/>
                </a:cubicBezTo>
                <a:cubicBezTo>
                  <a:pt x="2251" y="3424"/>
                  <a:pt x="2251" y="3424"/>
                  <a:pt x="2251" y="3424"/>
                </a:cubicBezTo>
                <a:cubicBezTo>
                  <a:pt x="2254" y="3424"/>
                  <a:pt x="2257" y="3426"/>
                  <a:pt x="2259" y="3427"/>
                </a:cubicBezTo>
                <a:cubicBezTo>
                  <a:pt x="2279" y="3440"/>
                  <a:pt x="2279" y="3440"/>
                  <a:pt x="2279" y="3440"/>
                </a:cubicBezTo>
                <a:cubicBezTo>
                  <a:pt x="2285" y="3444"/>
                  <a:pt x="2291" y="3445"/>
                  <a:pt x="2297" y="3444"/>
                </a:cubicBezTo>
                <a:cubicBezTo>
                  <a:pt x="2358" y="3432"/>
                  <a:pt x="2358" y="3432"/>
                  <a:pt x="2358" y="3432"/>
                </a:cubicBezTo>
                <a:cubicBezTo>
                  <a:pt x="2374" y="3428"/>
                  <a:pt x="2382" y="3410"/>
                  <a:pt x="2374" y="3396"/>
                </a:cubicBezTo>
                <a:cubicBezTo>
                  <a:pt x="2370" y="3389"/>
                  <a:pt x="2370" y="3389"/>
                  <a:pt x="2370" y="3389"/>
                </a:cubicBezTo>
                <a:cubicBezTo>
                  <a:pt x="2366" y="3384"/>
                  <a:pt x="2365" y="3377"/>
                  <a:pt x="2367" y="3371"/>
                </a:cubicBezTo>
                <a:cubicBezTo>
                  <a:pt x="2369" y="3362"/>
                  <a:pt x="2369" y="3362"/>
                  <a:pt x="2369" y="3362"/>
                </a:cubicBezTo>
                <a:cubicBezTo>
                  <a:pt x="2373" y="3348"/>
                  <a:pt x="2363" y="3334"/>
                  <a:pt x="2348" y="3333"/>
                </a:cubicBezTo>
                <a:cubicBezTo>
                  <a:pt x="2248" y="3325"/>
                  <a:pt x="2248" y="3325"/>
                  <a:pt x="2248" y="3325"/>
                </a:cubicBezTo>
                <a:cubicBezTo>
                  <a:pt x="2244" y="3324"/>
                  <a:pt x="2240" y="3323"/>
                  <a:pt x="2236" y="3321"/>
                </a:cubicBezTo>
                <a:cubicBezTo>
                  <a:pt x="2142" y="3259"/>
                  <a:pt x="2142" y="3259"/>
                  <a:pt x="2142" y="3259"/>
                </a:cubicBezTo>
                <a:cubicBezTo>
                  <a:pt x="2141" y="3258"/>
                  <a:pt x="2140" y="3257"/>
                  <a:pt x="2140" y="3257"/>
                </a:cubicBezTo>
                <a:cubicBezTo>
                  <a:pt x="2089" y="3211"/>
                  <a:pt x="2089" y="3211"/>
                  <a:pt x="2089" y="3211"/>
                </a:cubicBezTo>
                <a:cubicBezTo>
                  <a:pt x="2081" y="3204"/>
                  <a:pt x="2079" y="3194"/>
                  <a:pt x="2082" y="3185"/>
                </a:cubicBezTo>
                <a:cubicBezTo>
                  <a:pt x="2097" y="3141"/>
                  <a:pt x="2097" y="3141"/>
                  <a:pt x="2097" y="3141"/>
                </a:cubicBezTo>
                <a:cubicBezTo>
                  <a:pt x="2100" y="3132"/>
                  <a:pt x="2098" y="3122"/>
                  <a:pt x="2091" y="3115"/>
                </a:cubicBezTo>
                <a:cubicBezTo>
                  <a:pt x="1999" y="3032"/>
                  <a:pt x="1999" y="3032"/>
                  <a:pt x="1999" y="3032"/>
                </a:cubicBezTo>
                <a:cubicBezTo>
                  <a:pt x="1995" y="3028"/>
                  <a:pt x="1992" y="3022"/>
                  <a:pt x="1991" y="3017"/>
                </a:cubicBezTo>
                <a:cubicBezTo>
                  <a:pt x="1978" y="2898"/>
                  <a:pt x="1978" y="2898"/>
                  <a:pt x="1978" y="2898"/>
                </a:cubicBezTo>
                <a:cubicBezTo>
                  <a:pt x="1977" y="2894"/>
                  <a:pt x="1976" y="2890"/>
                  <a:pt x="1973" y="2887"/>
                </a:cubicBezTo>
                <a:cubicBezTo>
                  <a:pt x="1927" y="2822"/>
                  <a:pt x="1927" y="2822"/>
                  <a:pt x="1927" y="2822"/>
                </a:cubicBezTo>
                <a:cubicBezTo>
                  <a:pt x="1926" y="2822"/>
                  <a:pt x="1926" y="2821"/>
                  <a:pt x="1925" y="2820"/>
                </a:cubicBezTo>
                <a:cubicBezTo>
                  <a:pt x="1877" y="2735"/>
                  <a:pt x="1877" y="2735"/>
                  <a:pt x="1877" y="2735"/>
                </a:cubicBezTo>
                <a:cubicBezTo>
                  <a:pt x="1873" y="2727"/>
                  <a:pt x="1865" y="2723"/>
                  <a:pt x="1856" y="2723"/>
                </a:cubicBezTo>
                <a:cubicBezTo>
                  <a:pt x="1855" y="2723"/>
                  <a:pt x="1855" y="2723"/>
                  <a:pt x="1855" y="2723"/>
                </a:cubicBezTo>
                <a:cubicBezTo>
                  <a:pt x="1847" y="2723"/>
                  <a:pt x="1840" y="2719"/>
                  <a:pt x="1835" y="2712"/>
                </a:cubicBezTo>
                <a:cubicBezTo>
                  <a:pt x="1747" y="2582"/>
                  <a:pt x="1747" y="2582"/>
                  <a:pt x="1747" y="2582"/>
                </a:cubicBezTo>
                <a:cubicBezTo>
                  <a:pt x="1740" y="2573"/>
                  <a:pt x="1742" y="2560"/>
                  <a:pt x="1750" y="2551"/>
                </a:cubicBezTo>
                <a:cubicBezTo>
                  <a:pt x="1984" y="2327"/>
                  <a:pt x="1984" y="2327"/>
                  <a:pt x="1984" y="2327"/>
                </a:cubicBezTo>
                <a:cubicBezTo>
                  <a:pt x="1994" y="2317"/>
                  <a:pt x="2012" y="2318"/>
                  <a:pt x="2020" y="2330"/>
                </a:cubicBezTo>
                <a:cubicBezTo>
                  <a:pt x="2036" y="2353"/>
                  <a:pt x="2036" y="2353"/>
                  <a:pt x="2036" y="2353"/>
                </a:cubicBezTo>
                <a:cubicBezTo>
                  <a:pt x="2047" y="2369"/>
                  <a:pt x="2070" y="2366"/>
                  <a:pt x="2078" y="2349"/>
                </a:cubicBezTo>
                <a:cubicBezTo>
                  <a:pt x="2106" y="2287"/>
                  <a:pt x="2106" y="2287"/>
                  <a:pt x="2106" y="2287"/>
                </a:cubicBezTo>
                <a:cubicBezTo>
                  <a:pt x="2108" y="2281"/>
                  <a:pt x="2113" y="2276"/>
                  <a:pt x="2119" y="2274"/>
                </a:cubicBezTo>
                <a:cubicBezTo>
                  <a:pt x="2124" y="2272"/>
                  <a:pt x="2124" y="2272"/>
                  <a:pt x="2124" y="2272"/>
                </a:cubicBezTo>
                <a:cubicBezTo>
                  <a:pt x="2132" y="2269"/>
                  <a:pt x="2138" y="2261"/>
                  <a:pt x="2139" y="2252"/>
                </a:cubicBezTo>
                <a:cubicBezTo>
                  <a:pt x="2153" y="2102"/>
                  <a:pt x="2153" y="2102"/>
                  <a:pt x="2153" y="2102"/>
                </a:cubicBezTo>
                <a:cubicBezTo>
                  <a:pt x="2154" y="2092"/>
                  <a:pt x="2148" y="2082"/>
                  <a:pt x="2139" y="2078"/>
                </a:cubicBezTo>
                <a:cubicBezTo>
                  <a:pt x="2093" y="2058"/>
                  <a:pt x="2093" y="2058"/>
                  <a:pt x="2093" y="2058"/>
                </a:cubicBezTo>
                <a:cubicBezTo>
                  <a:pt x="2082" y="2053"/>
                  <a:pt x="2070" y="2057"/>
                  <a:pt x="2063" y="2066"/>
                </a:cubicBezTo>
                <a:cubicBezTo>
                  <a:pt x="2056" y="2076"/>
                  <a:pt x="2043" y="2079"/>
                  <a:pt x="2032" y="2073"/>
                </a:cubicBezTo>
                <a:cubicBezTo>
                  <a:pt x="1999" y="2056"/>
                  <a:pt x="1999" y="2056"/>
                  <a:pt x="1999" y="2056"/>
                </a:cubicBezTo>
                <a:cubicBezTo>
                  <a:pt x="1993" y="2052"/>
                  <a:pt x="1988" y="2045"/>
                  <a:pt x="1987" y="2038"/>
                </a:cubicBezTo>
                <a:cubicBezTo>
                  <a:pt x="1975" y="1949"/>
                  <a:pt x="1975" y="1949"/>
                  <a:pt x="1975" y="1949"/>
                </a:cubicBezTo>
                <a:cubicBezTo>
                  <a:pt x="1974" y="1941"/>
                  <a:pt x="1977" y="1933"/>
                  <a:pt x="1983" y="1928"/>
                </a:cubicBezTo>
                <a:cubicBezTo>
                  <a:pt x="2104" y="1821"/>
                  <a:pt x="2104" y="1821"/>
                  <a:pt x="2104" y="1821"/>
                </a:cubicBezTo>
                <a:cubicBezTo>
                  <a:pt x="2108" y="1818"/>
                  <a:pt x="2112" y="1816"/>
                  <a:pt x="2117" y="1816"/>
                </a:cubicBezTo>
                <a:cubicBezTo>
                  <a:pt x="2208" y="1804"/>
                  <a:pt x="2208" y="1804"/>
                  <a:pt x="2208" y="1804"/>
                </a:cubicBezTo>
                <a:cubicBezTo>
                  <a:pt x="2217" y="1803"/>
                  <a:pt x="2225" y="1797"/>
                  <a:pt x="2228" y="1788"/>
                </a:cubicBezTo>
                <a:cubicBezTo>
                  <a:pt x="2301" y="1573"/>
                  <a:pt x="2301" y="1573"/>
                  <a:pt x="2301" y="1573"/>
                </a:cubicBezTo>
                <a:cubicBezTo>
                  <a:pt x="2303" y="1568"/>
                  <a:pt x="2305" y="1565"/>
                  <a:pt x="2309" y="1562"/>
                </a:cubicBezTo>
                <a:cubicBezTo>
                  <a:pt x="2353" y="1527"/>
                  <a:pt x="2353" y="1527"/>
                  <a:pt x="2353" y="1527"/>
                </a:cubicBezTo>
                <a:cubicBezTo>
                  <a:pt x="2362" y="1520"/>
                  <a:pt x="2375" y="1520"/>
                  <a:pt x="2384" y="1528"/>
                </a:cubicBezTo>
                <a:cubicBezTo>
                  <a:pt x="2480" y="1613"/>
                  <a:pt x="2480" y="1613"/>
                  <a:pt x="2480" y="1613"/>
                </a:cubicBezTo>
                <a:cubicBezTo>
                  <a:pt x="2489" y="1620"/>
                  <a:pt x="2502" y="1621"/>
                  <a:pt x="2511" y="1613"/>
                </a:cubicBezTo>
                <a:cubicBezTo>
                  <a:pt x="2585" y="1554"/>
                  <a:pt x="2585" y="1554"/>
                  <a:pt x="2585" y="1554"/>
                </a:cubicBezTo>
                <a:cubicBezTo>
                  <a:pt x="2594" y="1547"/>
                  <a:pt x="2597" y="1534"/>
                  <a:pt x="2591" y="1524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960DB9D-B5B1-5C61-DAFF-D95785DB9652}"/>
              </a:ext>
            </a:extLst>
          </p:cNvPr>
          <p:cNvSpPr>
            <a:spLocks/>
          </p:cNvSpPr>
          <p:nvPr/>
        </p:nvSpPr>
        <p:spPr bwMode="auto">
          <a:xfrm>
            <a:off x="8080451" y="2681085"/>
            <a:ext cx="560353" cy="1066249"/>
          </a:xfrm>
          <a:custGeom>
            <a:avLst/>
            <a:gdLst>
              <a:gd name="T0" fmla="*/ 1731 w 1769"/>
              <a:gd name="T1" fmla="*/ 1624 h 3367"/>
              <a:gd name="T2" fmla="*/ 1670 w 1769"/>
              <a:gd name="T3" fmla="*/ 1284 h 3367"/>
              <a:gd name="T4" fmla="*/ 1512 w 1769"/>
              <a:gd name="T5" fmla="*/ 1260 h 3367"/>
              <a:gd name="T6" fmla="*/ 1396 w 1769"/>
              <a:gd name="T7" fmla="*/ 1230 h 3367"/>
              <a:gd name="T8" fmla="*/ 1328 w 1769"/>
              <a:gd name="T9" fmla="*/ 1209 h 3367"/>
              <a:gd name="T10" fmla="*/ 1244 w 1769"/>
              <a:gd name="T11" fmla="*/ 1089 h 3367"/>
              <a:gd name="T12" fmla="*/ 1177 w 1769"/>
              <a:gd name="T13" fmla="*/ 1026 h 3367"/>
              <a:gd name="T14" fmla="*/ 1120 w 1769"/>
              <a:gd name="T15" fmla="*/ 988 h 3367"/>
              <a:gd name="T16" fmla="*/ 1145 w 1769"/>
              <a:gd name="T17" fmla="*/ 930 h 3367"/>
              <a:gd name="T18" fmla="*/ 1099 w 1769"/>
              <a:gd name="T19" fmla="*/ 820 h 3367"/>
              <a:gd name="T20" fmla="*/ 1005 w 1769"/>
              <a:gd name="T21" fmla="*/ 778 h 3367"/>
              <a:gd name="T22" fmla="*/ 1027 w 1769"/>
              <a:gd name="T23" fmla="*/ 683 h 3367"/>
              <a:gd name="T24" fmla="*/ 934 w 1769"/>
              <a:gd name="T25" fmla="*/ 609 h 3367"/>
              <a:gd name="T26" fmla="*/ 915 w 1769"/>
              <a:gd name="T27" fmla="*/ 382 h 3367"/>
              <a:gd name="T28" fmla="*/ 877 w 1769"/>
              <a:gd name="T29" fmla="*/ 245 h 3367"/>
              <a:gd name="T30" fmla="*/ 808 w 1769"/>
              <a:gd name="T31" fmla="*/ 193 h 3367"/>
              <a:gd name="T32" fmla="*/ 918 w 1769"/>
              <a:gd name="T33" fmla="*/ 84 h 3367"/>
              <a:gd name="T34" fmla="*/ 771 w 1769"/>
              <a:gd name="T35" fmla="*/ 93 h 3367"/>
              <a:gd name="T36" fmla="*/ 613 w 1769"/>
              <a:gd name="T37" fmla="*/ 7 h 3367"/>
              <a:gd name="T38" fmla="*/ 488 w 1769"/>
              <a:gd name="T39" fmla="*/ 268 h 3367"/>
              <a:gd name="T40" fmla="*/ 364 w 1769"/>
              <a:gd name="T41" fmla="*/ 301 h 3367"/>
              <a:gd name="T42" fmla="*/ 247 w 1769"/>
              <a:gd name="T43" fmla="*/ 518 h 3367"/>
              <a:gd name="T44" fmla="*/ 323 w 1769"/>
              <a:gd name="T45" fmla="*/ 547 h 3367"/>
              <a:gd name="T46" fmla="*/ 413 w 1769"/>
              <a:gd name="T47" fmla="*/ 582 h 3367"/>
              <a:gd name="T48" fmla="*/ 379 w 1769"/>
              <a:gd name="T49" fmla="*/ 754 h 3367"/>
              <a:gd name="T50" fmla="*/ 296 w 1769"/>
              <a:gd name="T51" fmla="*/ 833 h 3367"/>
              <a:gd name="T52" fmla="*/ 10 w 1769"/>
              <a:gd name="T53" fmla="*/ 1031 h 3367"/>
              <a:gd name="T54" fmla="*/ 115 w 1769"/>
              <a:gd name="T55" fmla="*/ 1203 h 3367"/>
              <a:gd name="T56" fmla="*/ 185 w 1769"/>
              <a:gd name="T57" fmla="*/ 1300 h 3367"/>
              <a:gd name="T58" fmla="*/ 238 w 1769"/>
              <a:gd name="T59" fmla="*/ 1378 h 3367"/>
              <a:gd name="T60" fmla="*/ 351 w 1769"/>
              <a:gd name="T61" fmla="*/ 1595 h 3367"/>
              <a:gd name="T62" fmla="*/ 349 w 1769"/>
              <a:gd name="T63" fmla="*/ 1691 h 3367"/>
              <a:gd name="T64" fmla="*/ 496 w 1769"/>
              <a:gd name="T65" fmla="*/ 1801 h 3367"/>
              <a:gd name="T66" fmla="*/ 629 w 1769"/>
              <a:gd name="T67" fmla="*/ 1842 h 3367"/>
              <a:gd name="T68" fmla="*/ 634 w 1769"/>
              <a:gd name="T69" fmla="*/ 1876 h 3367"/>
              <a:gd name="T70" fmla="*/ 539 w 1769"/>
              <a:gd name="T71" fmla="*/ 1920 h 3367"/>
              <a:gd name="T72" fmla="*/ 423 w 1769"/>
              <a:gd name="T73" fmla="*/ 1885 h 3367"/>
              <a:gd name="T74" fmla="*/ 289 w 1769"/>
              <a:gd name="T75" fmla="*/ 1924 h 3367"/>
              <a:gd name="T76" fmla="*/ 310 w 1769"/>
              <a:gd name="T77" fmla="*/ 2072 h 3367"/>
              <a:gd name="T78" fmla="*/ 266 w 1769"/>
              <a:gd name="T79" fmla="*/ 2157 h 3367"/>
              <a:gd name="T80" fmla="*/ 278 w 1769"/>
              <a:gd name="T81" fmla="*/ 2393 h 3367"/>
              <a:gd name="T82" fmla="*/ 343 w 1769"/>
              <a:gd name="T83" fmla="*/ 2474 h 3367"/>
              <a:gd name="T84" fmla="*/ 424 w 1769"/>
              <a:gd name="T85" fmla="*/ 2596 h 3367"/>
              <a:gd name="T86" fmla="*/ 414 w 1769"/>
              <a:gd name="T87" fmla="*/ 2808 h 3367"/>
              <a:gd name="T88" fmla="*/ 511 w 1769"/>
              <a:gd name="T89" fmla="*/ 2945 h 3367"/>
              <a:gd name="T90" fmla="*/ 533 w 1769"/>
              <a:gd name="T91" fmla="*/ 3023 h 3367"/>
              <a:gd name="T92" fmla="*/ 526 w 1769"/>
              <a:gd name="T93" fmla="*/ 3246 h 3367"/>
              <a:gd name="T94" fmla="*/ 522 w 1769"/>
              <a:gd name="T95" fmla="*/ 3345 h 3367"/>
              <a:gd name="T96" fmla="*/ 602 w 1769"/>
              <a:gd name="T97" fmla="*/ 3341 h 3367"/>
              <a:gd name="T98" fmla="*/ 763 w 1769"/>
              <a:gd name="T99" fmla="*/ 3303 h 3367"/>
              <a:gd name="T100" fmla="*/ 785 w 1769"/>
              <a:gd name="T101" fmla="*/ 3220 h 3367"/>
              <a:gd name="T102" fmla="*/ 860 w 1769"/>
              <a:gd name="T103" fmla="*/ 3179 h 3367"/>
              <a:gd name="T104" fmla="*/ 892 w 1769"/>
              <a:gd name="T105" fmla="*/ 2975 h 3367"/>
              <a:gd name="T106" fmla="*/ 1036 w 1769"/>
              <a:gd name="T107" fmla="*/ 2951 h 3367"/>
              <a:gd name="T108" fmla="*/ 1048 w 1769"/>
              <a:gd name="T109" fmla="*/ 2727 h 3367"/>
              <a:gd name="T110" fmla="*/ 1062 w 1769"/>
              <a:gd name="T111" fmla="*/ 2487 h 3367"/>
              <a:gd name="T112" fmla="*/ 995 w 1769"/>
              <a:gd name="T113" fmla="*/ 2416 h 3367"/>
              <a:gd name="T114" fmla="*/ 966 w 1769"/>
              <a:gd name="T115" fmla="*/ 2360 h 3367"/>
              <a:gd name="T116" fmla="*/ 1215 w 1769"/>
              <a:gd name="T117" fmla="*/ 2202 h 3367"/>
              <a:gd name="T118" fmla="*/ 1287 w 1769"/>
              <a:gd name="T119" fmla="*/ 2180 h 3367"/>
              <a:gd name="T120" fmla="*/ 1318 w 1769"/>
              <a:gd name="T121" fmla="*/ 2084 h 3367"/>
              <a:gd name="T122" fmla="*/ 1397 w 1769"/>
              <a:gd name="T123" fmla="*/ 1967 h 3367"/>
              <a:gd name="T124" fmla="*/ 1504 w 1769"/>
              <a:gd name="T125" fmla="*/ 1964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9" h="3367">
                <a:moveTo>
                  <a:pt x="1768" y="1704"/>
                </a:moveTo>
                <a:cubicBezTo>
                  <a:pt x="1758" y="1647"/>
                  <a:pt x="1758" y="1647"/>
                  <a:pt x="1758" y="1647"/>
                </a:cubicBezTo>
                <a:cubicBezTo>
                  <a:pt x="1755" y="1634"/>
                  <a:pt x="1744" y="1624"/>
                  <a:pt x="1731" y="1624"/>
                </a:cubicBezTo>
                <a:cubicBezTo>
                  <a:pt x="1720" y="1624"/>
                  <a:pt x="1720" y="1624"/>
                  <a:pt x="1720" y="1624"/>
                </a:cubicBezTo>
                <a:cubicBezTo>
                  <a:pt x="1706" y="1624"/>
                  <a:pt x="1694" y="1613"/>
                  <a:pt x="1693" y="1599"/>
                </a:cubicBezTo>
                <a:cubicBezTo>
                  <a:pt x="1670" y="1284"/>
                  <a:pt x="1670" y="1284"/>
                  <a:pt x="1670" y="1284"/>
                </a:cubicBezTo>
                <a:cubicBezTo>
                  <a:pt x="1669" y="1270"/>
                  <a:pt x="1658" y="1259"/>
                  <a:pt x="1645" y="1258"/>
                </a:cubicBezTo>
                <a:cubicBezTo>
                  <a:pt x="1536" y="1250"/>
                  <a:pt x="1536" y="1250"/>
                  <a:pt x="1536" y="1250"/>
                </a:cubicBezTo>
                <a:cubicBezTo>
                  <a:pt x="1527" y="1249"/>
                  <a:pt x="1518" y="1253"/>
                  <a:pt x="1512" y="1260"/>
                </a:cubicBezTo>
                <a:cubicBezTo>
                  <a:pt x="1496" y="1281"/>
                  <a:pt x="1496" y="1281"/>
                  <a:pt x="1496" y="1281"/>
                </a:cubicBezTo>
                <a:cubicBezTo>
                  <a:pt x="1486" y="1293"/>
                  <a:pt x="1467" y="1295"/>
                  <a:pt x="1456" y="1284"/>
                </a:cubicBezTo>
                <a:cubicBezTo>
                  <a:pt x="1396" y="1230"/>
                  <a:pt x="1396" y="1230"/>
                  <a:pt x="1396" y="1230"/>
                </a:cubicBezTo>
                <a:cubicBezTo>
                  <a:pt x="1389" y="1224"/>
                  <a:pt x="1380" y="1221"/>
                  <a:pt x="1371" y="1223"/>
                </a:cubicBezTo>
                <a:cubicBezTo>
                  <a:pt x="1360" y="1226"/>
                  <a:pt x="1360" y="1226"/>
                  <a:pt x="1360" y="1226"/>
                </a:cubicBezTo>
                <a:cubicBezTo>
                  <a:pt x="1347" y="1229"/>
                  <a:pt x="1333" y="1222"/>
                  <a:pt x="1328" y="1209"/>
                </a:cubicBezTo>
                <a:cubicBezTo>
                  <a:pt x="1291" y="1116"/>
                  <a:pt x="1291" y="1116"/>
                  <a:pt x="1291" y="1116"/>
                </a:cubicBezTo>
                <a:cubicBezTo>
                  <a:pt x="1288" y="1109"/>
                  <a:pt x="1282" y="1103"/>
                  <a:pt x="1275" y="1100"/>
                </a:cubicBezTo>
                <a:cubicBezTo>
                  <a:pt x="1244" y="1089"/>
                  <a:pt x="1244" y="1089"/>
                  <a:pt x="1244" y="1089"/>
                </a:cubicBezTo>
                <a:cubicBezTo>
                  <a:pt x="1238" y="1086"/>
                  <a:pt x="1234" y="1083"/>
                  <a:pt x="1231" y="1078"/>
                </a:cubicBezTo>
                <a:cubicBezTo>
                  <a:pt x="1206" y="1038"/>
                  <a:pt x="1206" y="1038"/>
                  <a:pt x="1206" y="1038"/>
                </a:cubicBezTo>
                <a:cubicBezTo>
                  <a:pt x="1200" y="1029"/>
                  <a:pt x="1188" y="1024"/>
                  <a:pt x="1177" y="1026"/>
                </a:cubicBezTo>
                <a:cubicBezTo>
                  <a:pt x="1163" y="1029"/>
                  <a:pt x="1163" y="1029"/>
                  <a:pt x="1163" y="1029"/>
                </a:cubicBezTo>
                <a:cubicBezTo>
                  <a:pt x="1150" y="1032"/>
                  <a:pt x="1137" y="1026"/>
                  <a:pt x="1132" y="1014"/>
                </a:cubicBezTo>
                <a:cubicBezTo>
                  <a:pt x="1120" y="988"/>
                  <a:pt x="1120" y="988"/>
                  <a:pt x="1120" y="988"/>
                </a:cubicBezTo>
                <a:cubicBezTo>
                  <a:pt x="1116" y="978"/>
                  <a:pt x="1118" y="966"/>
                  <a:pt x="1125" y="958"/>
                </a:cubicBezTo>
                <a:cubicBezTo>
                  <a:pt x="1138" y="944"/>
                  <a:pt x="1138" y="944"/>
                  <a:pt x="1138" y="944"/>
                </a:cubicBezTo>
                <a:cubicBezTo>
                  <a:pt x="1141" y="940"/>
                  <a:pt x="1144" y="935"/>
                  <a:pt x="1145" y="930"/>
                </a:cubicBezTo>
                <a:cubicBezTo>
                  <a:pt x="1151" y="890"/>
                  <a:pt x="1151" y="890"/>
                  <a:pt x="1151" y="890"/>
                </a:cubicBezTo>
                <a:cubicBezTo>
                  <a:pt x="1152" y="881"/>
                  <a:pt x="1150" y="873"/>
                  <a:pt x="1144" y="867"/>
                </a:cubicBezTo>
                <a:cubicBezTo>
                  <a:pt x="1099" y="820"/>
                  <a:pt x="1099" y="820"/>
                  <a:pt x="1099" y="820"/>
                </a:cubicBezTo>
                <a:cubicBezTo>
                  <a:pt x="1094" y="815"/>
                  <a:pt x="1087" y="812"/>
                  <a:pt x="1079" y="812"/>
                </a:cubicBezTo>
                <a:cubicBezTo>
                  <a:pt x="1032" y="812"/>
                  <a:pt x="1032" y="812"/>
                  <a:pt x="1032" y="812"/>
                </a:cubicBezTo>
                <a:cubicBezTo>
                  <a:pt x="1014" y="812"/>
                  <a:pt x="1001" y="796"/>
                  <a:pt x="1005" y="778"/>
                </a:cubicBezTo>
                <a:cubicBezTo>
                  <a:pt x="1023" y="695"/>
                  <a:pt x="1023" y="695"/>
                  <a:pt x="1023" y="695"/>
                </a:cubicBezTo>
                <a:cubicBezTo>
                  <a:pt x="1024" y="694"/>
                  <a:pt x="1024" y="693"/>
                  <a:pt x="1024" y="691"/>
                </a:cubicBezTo>
                <a:cubicBezTo>
                  <a:pt x="1027" y="683"/>
                  <a:pt x="1027" y="683"/>
                  <a:pt x="1027" y="683"/>
                </a:cubicBezTo>
                <a:cubicBezTo>
                  <a:pt x="1033" y="667"/>
                  <a:pt x="1022" y="649"/>
                  <a:pt x="1005" y="647"/>
                </a:cubicBezTo>
                <a:cubicBezTo>
                  <a:pt x="957" y="641"/>
                  <a:pt x="957" y="641"/>
                  <a:pt x="957" y="641"/>
                </a:cubicBezTo>
                <a:cubicBezTo>
                  <a:pt x="942" y="639"/>
                  <a:pt x="931" y="624"/>
                  <a:pt x="934" y="609"/>
                </a:cubicBezTo>
                <a:cubicBezTo>
                  <a:pt x="954" y="487"/>
                  <a:pt x="954" y="487"/>
                  <a:pt x="954" y="487"/>
                </a:cubicBezTo>
                <a:cubicBezTo>
                  <a:pt x="955" y="482"/>
                  <a:pt x="954" y="477"/>
                  <a:pt x="952" y="472"/>
                </a:cubicBezTo>
                <a:cubicBezTo>
                  <a:pt x="915" y="382"/>
                  <a:pt x="915" y="382"/>
                  <a:pt x="915" y="382"/>
                </a:cubicBezTo>
                <a:cubicBezTo>
                  <a:pt x="914" y="380"/>
                  <a:pt x="914" y="377"/>
                  <a:pt x="913" y="375"/>
                </a:cubicBezTo>
                <a:cubicBezTo>
                  <a:pt x="901" y="269"/>
                  <a:pt x="901" y="269"/>
                  <a:pt x="901" y="269"/>
                </a:cubicBezTo>
                <a:cubicBezTo>
                  <a:pt x="900" y="256"/>
                  <a:pt x="889" y="246"/>
                  <a:pt x="877" y="245"/>
                </a:cubicBezTo>
                <a:cubicBezTo>
                  <a:pt x="834" y="241"/>
                  <a:pt x="834" y="241"/>
                  <a:pt x="834" y="241"/>
                </a:cubicBezTo>
                <a:cubicBezTo>
                  <a:pt x="820" y="239"/>
                  <a:pt x="810" y="229"/>
                  <a:pt x="809" y="215"/>
                </a:cubicBezTo>
                <a:cubicBezTo>
                  <a:pt x="808" y="193"/>
                  <a:pt x="808" y="193"/>
                  <a:pt x="808" y="193"/>
                </a:cubicBezTo>
                <a:cubicBezTo>
                  <a:pt x="807" y="185"/>
                  <a:pt x="810" y="176"/>
                  <a:pt x="817" y="170"/>
                </a:cubicBezTo>
                <a:cubicBezTo>
                  <a:pt x="918" y="85"/>
                  <a:pt x="918" y="85"/>
                  <a:pt x="918" y="85"/>
                </a:cubicBezTo>
                <a:cubicBezTo>
                  <a:pt x="918" y="85"/>
                  <a:pt x="918" y="85"/>
                  <a:pt x="918" y="84"/>
                </a:cubicBezTo>
                <a:cubicBezTo>
                  <a:pt x="854" y="13"/>
                  <a:pt x="854" y="13"/>
                  <a:pt x="854" y="13"/>
                </a:cubicBezTo>
                <a:cubicBezTo>
                  <a:pt x="855" y="21"/>
                  <a:pt x="852" y="29"/>
                  <a:pt x="845" y="34"/>
                </a:cubicBezTo>
                <a:cubicBezTo>
                  <a:pt x="771" y="93"/>
                  <a:pt x="771" y="93"/>
                  <a:pt x="771" y="93"/>
                </a:cubicBezTo>
                <a:cubicBezTo>
                  <a:pt x="762" y="101"/>
                  <a:pt x="749" y="100"/>
                  <a:pt x="740" y="93"/>
                </a:cubicBezTo>
                <a:cubicBezTo>
                  <a:pt x="644" y="8"/>
                  <a:pt x="644" y="8"/>
                  <a:pt x="644" y="8"/>
                </a:cubicBezTo>
                <a:cubicBezTo>
                  <a:pt x="635" y="0"/>
                  <a:pt x="622" y="0"/>
                  <a:pt x="613" y="7"/>
                </a:cubicBezTo>
                <a:cubicBezTo>
                  <a:pt x="569" y="42"/>
                  <a:pt x="569" y="42"/>
                  <a:pt x="569" y="42"/>
                </a:cubicBezTo>
                <a:cubicBezTo>
                  <a:pt x="565" y="45"/>
                  <a:pt x="563" y="48"/>
                  <a:pt x="561" y="53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485" y="277"/>
                  <a:pt x="478" y="283"/>
                  <a:pt x="468" y="284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2" y="296"/>
                  <a:pt x="368" y="298"/>
                  <a:pt x="364" y="301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37" y="413"/>
                  <a:pt x="234" y="421"/>
                  <a:pt x="235" y="429"/>
                </a:cubicBezTo>
                <a:cubicBezTo>
                  <a:pt x="247" y="518"/>
                  <a:pt x="247" y="518"/>
                  <a:pt x="247" y="518"/>
                </a:cubicBezTo>
                <a:cubicBezTo>
                  <a:pt x="248" y="525"/>
                  <a:pt x="253" y="532"/>
                  <a:pt x="259" y="536"/>
                </a:cubicBezTo>
                <a:cubicBezTo>
                  <a:pt x="292" y="553"/>
                  <a:pt x="292" y="553"/>
                  <a:pt x="292" y="553"/>
                </a:cubicBezTo>
                <a:cubicBezTo>
                  <a:pt x="302" y="559"/>
                  <a:pt x="316" y="557"/>
                  <a:pt x="323" y="547"/>
                </a:cubicBezTo>
                <a:cubicBezTo>
                  <a:pt x="329" y="537"/>
                  <a:pt x="342" y="533"/>
                  <a:pt x="353" y="538"/>
                </a:cubicBezTo>
                <a:cubicBezTo>
                  <a:pt x="399" y="558"/>
                  <a:pt x="399" y="558"/>
                  <a:pt x="399" y="558"/>
                </a:cubicBezTo>
                <a:cubicBezTo>
                  <a:pt x="408" y="562"/>
                  <a:pt x="414" y="572"/>
                  <a:pt x="413" y="582"/>
                </a:cubicBezTo>
                <a:cubicBezTo>
                  <a:pt x="399" y="732"/>
                  <a:pt x="399" y="732"/>
                  <a:pt x="399" y="732"/>
                </a:cubicBezTo>
                <a:cubicBezTo>
                  <a:pt x="398" y="741"/>
                  <a:pt x="392" y="749"/>
                  <a:pt x="384" y="752"/>
                </a:cubicBezTo>
                <a:cubicBezTo>
                  <a:pt x="379" y="754"/>
                  <a:pt x="379" y="754"/>
                  <a:pt x="379" y="754"/>
                </a:cubicBezTo>
                <a:cubicBezTo>
                  <a:pt x="373" y="756"/>
                  <a:pt x="368" y="761"/>
                  <a:pt x="366" y="767"/>
                </a:cubicBezTo>
                <a:cubicBezTo>
                  <a:pt x="338" y="829"/>
                  <a:pt x="338" y="829"/>
                  <a:pt x="338" y="829"/>
                </a:cubicBezTo>
                <a:cubicBezTo>
                  <a:pt x="330" y="846"/>
                  <a:pt x="307" y="849"/>
                  <a:pt x="296" y="833"/>
                </a:cubicBezTo>
                <a:cubicBezTo>
                  <a:pt x="280" y="810"/>
                  <a:pt x="280" y="810"/>
                  <a:pt x="280" y="810"/>
                </a:cubicBezTo>
                <a:cubicBezTo>
                  <a:pt x="272" y="798"/>
                  <a:pt x="254" y="797"/>
                  <a:pt x="244" y="807"/>
                </a:cubicBezTo>
                <a:cubicBezTo>
                  <a:pt x="10" y="1031"/>
                  <a:pt x="10" y="1031"/>
                  <a:pt x="10" y="1031"/>
                </a:cubicBezTo>
                <a:cubicBezTo>
                  <a:pt x="2" y="1040"/>
                  <a:pt x="0" y="1053"/>
                  <a:pt x="7" y="1062"/>
                </a:cubicBezTo>
                <a:cubicBezTo>
                  <a:pt x="95" y="1192"/>
                  <a:pt x="95" y="1192"/>
                  <a:pt x="95" y="1192"/>
                </a:cubicBezTo>
                <a:cubicBezTo>
                  <a:pt x="100" y="1199"/>
                  <a:pt x="107" y="1203"/>
                  <a:pt x="115" y="1203"/>
                </a:cubicBezTo>
                <a:cubicBezTo>
                  <a:pt x="116" y="1203"/>
                  <a:pt x="116" y="1203"/>
                  <a:pt x="116" y="1203"/>
                </a:cubicBezTo>
                <a:cubicBezTo>
                  <a:pt x="125" y="1203"/>
                  <a:pt x="133" y="1207"/>
                  <a:pt x="137" y="1215"/>
                </a:cubicBezTo>
                <a:cubicBezTo>
                  <a:pt x="185" y="1300"/>
                  <a:pt x="185" y="1300"/>
                  <a:pt x="185" y="1300"/>
                </a:cubicBezTo>
                <a:cubicBezTo>
                  <a:pt x="186" y="1301"/>
                  <a:pt x="186" y="1302"/>
                  <a:pt x="187" y="1302"/>
                </a:cubicBezTo>
                <a:cubicBezTo>
                  <a:pt x="233" y="1367"/>
                  <a:pt x="233" y="1367"/>
                  <a:pt x="233" y="1367"/>
                </a:cubicBezTo>
                <a:cubicBezTo>
                  <a:pt x="236" y="1370"/>
                  <a:pt x="237" y="1374"/>
                  <a:pt x="238" y="1378"/>
                </a:cubicBezTo>
                <a:cubicBezTo>
                  <a:pt x="251" y="1497"/>
                  <a:pt x="251" y="1497"/>
                  <a:pt x="251" y="1497"/>
                </a:cubicBezTo>
                <a:cubicBezTo>
                  <a:pt x="252" y="1502"/>
                  <a:pt x="255" y="1508"/>
                  <a:pt x="259" y="1512"/>
                </a:cubicBezTo>
                <a:cubicBezTo>
                  <a:pt x="351" y="1595"/>
                  <a:pt x="351" y="1595"/>
                  <a:pt x="351" y="1595"/>
                </a:cubicBezTo>
                <a:cubicBezTo>
                  <a:pt x="358" y="1602"/>
                  <a:pt x="360" y="1612"/>
                  <a:pt x="357" y="1621"/>
                </a:cubicBezTo>
                <a:cubicBezTo>
                  <a:pt x="342" y="1665"/>
                  <a:pt x="342" y="1665"/>
                  <a:pt x="342" y="1665"/>
                </a:cubicBezTo>
                <a:cubicBezTo>
                  <a:pt x="339" y="1674"/>
                  <a:pt x="341" y="1684"/>
                  <a:pt x="349" y="1691"/>
                </a:cubicBezTo>
                <a:cubicBezTo>
                  <a:pt x="400" y="1737"/>
                  <a:pt x="400" y="1737"/>
                  <a:pt x="400" y="1737"/>
                </a:cubicBezTo>
                <a:cubicBezTo>
                  <a:pt x="401" y="1737"/>
                  <a:pt x="401" y="1738"/>
                  <a:pt x="402" y="1739"/>
                </a:cubicBezTo>
                <a:cubicBezTo>
                  <a:pt x="496" y="1801"/>
                  <a:pt x="496" y="1801"/>
                  <a:pt x="496" y="1801"/>
                </a:cubicBezTo>
                <a:cubicBezTo>
                  <a:pt x="500" y="1803"/>
                  <a:pt x="504" y="1804"/>
                  <a:pt x="508" y="1805"/>
                </a:cubicBezTo>
                <a:cubicBezTo>
                  <a:pt x="608" y="1813"/>
                  <a:pt x="608" y="1813"/>
                  <a:pt x="608" y="1813"/>
                </a:cubicBezTo>
                <a:cubicBezTo>
                  <a:pt x="623" y="1814"/>
                  <a:pt x="633" y="1828"/>
                  <a:pt x="629" y="1842"/>
                </a:cubicBezTo>
                <a:cubicBezTo>
                  <a:pt x="627" y="1851"/>
                  <a:pt x="627" y="1851"/>
                  <a:pt x="627" y="1851"/>
                </a:cubicBezTo>
                <a:cubicBezTo>
                  <a:pt x="625" y="1857"/>
                  <a:pt x="626" y="1864"/>
                  <a:pt x="630" y="1869"/>
                </a:cubicBezTo>
                <a:cubicBezTo>
                  <a:pt x="634" y="1876"/>
                  <a:pt x="634" y="1876"/>
                  <a:pt x="634" y="1876"/>
                </a:cubicBezTo>
                <a:cubicBezTo>
                  <a:pt x="642" y="1890"/>
                  <a:pt x="634" y="1908"/>
                  <a:pt x="618" y="1912"/>
                </a:cubicBezTo>
                <a:cubicBezTo>
                  <a:pt x="557" y="1924"/>
                  <a:pt x="557" y="1924"/>
                  <a:pt x="557" y="1924"/>
                </a:cubicBezTo>
                <a:cubicBezTo>
                  <a:pt x="551" y="1925"/>
                  <a:pt x="545" y="1924"/>
                  <a:pt x="539" y="1920"/>
                </a:cubicBezTo>
                <a:cubicBezTo>
                  <a:pt x="519" y="1907"/>
                  <a:pt x="519" y="1907"/>
                  <a:pt x="519" y="1907"/>
                </a:cubicBezTo>
                <a:cubicBezTo>
                  <a:pt x="517" y="1906"/>
                  <a:pt x="514" y="1904"/>
                  <a:pt x="511" y="1904"/>
                </a:cubicBezTo>
                <a:cubicBezTo>
                  <a:pt x="423" y="1885"/>
                  <a:pt x="423" y="1885"/>
                  <a:pt x="423" y="1885"/>
                </a:cubicBezTo>
                <a:cubicBezTo>
                  <a:pt x="420" y="1885"/>
                  <a:pt x="416" y="1885"/>
                  <a:pt x="413" y="1885"/>
                </a:cubicBezTo>
                <a:cubicBezTo>
                  <a:pt x="306" y="1908"/>
                  <a:pt x="306" y="1908"/>
                  <a:pt x="306" y="1908"/>
                </a:cubicBezTo>
                <a:cubicBezTo>
                  <a:pt x="298" y="1910"/>
                  <a:pt x="291" y="1916"/>
                  <a:pt x="289" y="1924"/>
                </a:cubicBezTo>
                <a:cubicBezTo>
                  <a:pt x="258" y="2016"/>
                  <a:pt x="258" y="2016"/>
                  <a:pt x="258" y="2016"/>
                </a:cubicBezTo>
                <a:cubicBezTo>
                  <a:pt x="255" y="2026"/>
                  <a:pt x="258" y="2037"/>
                  <a:pt x="267" y="2043"/>
                </a:cubicBezTo>
                <a:cubicBezTo>
                  <a:pt x="310" y="2072"/>
                  <a:pt x="310" y="2072"/>
                  <a:pt x="310" y="2072"/>
                </a:cubicBezTo>
                <a:cubicBezTo>
                  <a:pt x="323" y="2081"/>
                  <a:pt x="324" y="2100"/>
                  <a:pt x="311" y="2110"/>
                </a:cubicBezTo>
                <a:cubicBezTo>
                  <a:pt x="275" y="2140"/>
                  <a:pt x="275" y="2140"/>
                  <a:pt x="275" y="2140"/>
                </a:cubicBezTo>
                <a:cubicBezTo>
                  <a:pt x="269" y="2144"/>
                  <a:pt x="266" y="2150"/>
                  <a:pt x="266" y="2157"/>
                </a:cubicBezTo>
                <a:cubicBezTo>
                  <a:pt x="260" y="2331"/>
                  <a:pt x="260" y="2331"/>
                  <a:pt x="260" y="2331"/>
                </a:cubicBezTo>
                <a:cubicBezTo>
                  <a:pt x="260" y="2338"/>
                  <a:pt x="257" y="2344"/>
                  <a:pt x="252" y="2348"/>
                </a:cubicBezTo>
                <a:cubicBezTo>
                  <a:pt x="278" y="2393"/>
                  <a:pt x="278" y="2393"/>
                  <a:pt x="278" y="2393"/>
                </a:cubicBezTo>
                <a:cubicBezTo>
                  <a:pt x="278" y="2395"/>
                  <a:pt x="279" y="2396"/>
                  <a:pt x="280" y="2397"/>
                </a:cubicBezTo>
                <a:cubicBezTo>
                  <a:pt x="341" y="2471"/>
                  <a:pt x="341" y="2471"/>
                  <a:pt x="341" y="2471"/>
                </a:cubicBezTo>
                <a:cubicBezTo>
                  <a:pt x="341" y="2472"/>
                  <a:pt x="342" y="2473"/>
                  <a:pt x="343" y="2474"/>
                </a:cubicBezTo>
                <a:cubicBezTo>
                  <a:pt x="387" y="2544"/>
                  <a:pt x="387" y="2544"/>
                  <a:pt x="387" y="2544"/>
                </a:cubicBezTo>
                <a:cubicBezTo>
                  <a:pt x="387" y="2545"/>
                  <a:pt x="387" y="2545"/>
                  <a:pt x="388" y="2546"/>
                </a:cubicBezTo>
                <a:cubicBezTo>
                  <a:pt x="424" y="2596"/>
                  <a:pt x="424" y="2596"/>
                  <a:pt x="424" y="2596"/>
                </a:cubicBezTo>
                <a:cubicBezTo>
                  <a:pt x="428" y="2601"/>
                  <a:pt x="430" y="2608"/>
                  <a:pt x="429" y="2615"/>
                </a:cubicBezTo>
                <a:cubicBezTo>
                  <a:pt x="411" y="2793"/>
                  <a:pt x="411" y="2793"/>
                  <a:pt x="411" y="2793"/>
                </a:cubicBezTo>
                <a:cubicBezTo>
                  <a:pt x="411" y="2798"/>
                  <a:pt x="412" y="2803"/>
                  <a:pt x="414" y="2808"/>
                </a:cubicBezTo>
                <a:cubicBezTo>
                  <a:pt x="460" y="2899"/>
                  <a:pt x="460" y="2899"/>
                  <a:pt x="460" y="2899"/>
                </a:cubicBezTo>
                <a:cubicBezTo>
                  <a:pt x="462" y="2902"/>
                  <a:pt x="464" y="2905"/>
                  <a:pt x="467" y="2908"/>
                </a:cubicBezTo>
                <a:cubicBezTo>
                  <a:pt x="511" y="2945"/>
                  <a:pt x="511" y="2945"/>
                  <a:pt x="511" y="2945"/>
                </a:cubicBezTo>
                <a:cubicBezTo>
                  <a:pt x="516" y="2949"/>
                  <a:pt x="519" y="2954"/>
                  <a:pt x="520" y="2959"/>
                </a:cubicBezTo>
                <a:cubicBezTo>
                  <a:pt x="533" y="3011"/>
                  <a:pt x="533" y="3011"/>
                  <a:pt x="533" y="3011"/>
                </a:cubicBezTo>
                <a:cubicBezTo>
                  <a:pt x="534" y="3015"/>
                  <a:pt x="534" y="3019"/>
                  <a:pt x="533" y="3023"/>
                </a:cubicBezTo>
                <a:cubicBezTo>
                  <a:pt x="512" y="3125"/>
                  <a:pt x="512" y="3125"/>
                  <a:pt x="512" y="3125"/>
                </a:cubicBezTo>
                <a:cubicBezTo>
                  <a:pt x="511" y="3128"/>
                  <a:pt x="511" y="3131"/>
                  <a:pt x="512" y="3134"/>
                </a:cubicBezTo>
                <a:cubicBezTo>
                  <a:pt x="526" y="3246"/>
                  <a:pt x="526" y="3246"/>
                  <a:pt x="526" y="3246"/>
                </a:cubicBezTo>
                <a:cubicBezTo>
                  <a:pt x="526" y="3249"/>
                  <a:pt x="526" y="3252"/>
                  <a:pt x="525" y="3255"/>
                </a:cubicBezTo>
                <a:cubicBezTo>
                  <a:pt x="512" y="3317"/>
                  <a:pt x="512" y="3317"/>
                  <a:pt x="512" y="3317"/>
                </a:cubicBezTo>
                <a:cubicBezTo>
                  <a:pt x="510" y="3328"/>
                  <a:pt x="514" y="3338"/>
                  <a:pt x="522" y="3345"/>
                </a:cubicBezTo>
                <a:cubicBezTo>
                  <a:pt x="541" y="3359"/>
                  <a:pt x="541" y="3359"/>
                  <a:pt x="541" y="3359"/>
                </a:cubicBezTo>
                <a:cubicBezTo>
                  <a:pt x="550" y="3367"/>
                  <a:pt x="563" y="3367"/>
                  <a:pt x="573" y="3361"/>
                </a:cubicBezTo>
                <a:cubicBezTo>
                  <a:pt x="602" y="3341"/>
                  <a:pt x="602" y="3341"/>
                  <a:pt x="602" y="3341"/>
                </a:cubicBezTo>
                <a:cubicBezTo>
                  <a:pt x="606" y="3338"/>
                  <a:pt x="611" y="3337"/>
                  <a:pt x="616" y="3337"/>
                </a:cubicBezTo>
                <a:cubicBezTo>
                  <a:pt x="737" y="3334"/>
                  <a:pt x="737" y="3334"/>
                  <a:pt x="737" y="3334"/>
                </a:cubicBezTo>
                <a:cubicBezTo>
                  <a:pt x="753" y="3333"/>
                  <a:pt x="765" y="3319"/>
                  <a:pt x="763" y="3303"/>
                </a:cubicBezTo>
                <a:cubicBezTo>
                  <a:pt x="759" y="3262"/>
                  <a:pt x="759" y="3262"/>
                  <a:pt x="759" y="3262"/>
                </a:cubicBezTo>
                <a:cubicBezTo>
                  <a:pt x="758" y="3254"/>
                  <a:pt x="760" y="3246"/>
                  <a:pt x="766" y="3240"/>
                </a:cubicBezTo>
                <a:cubicBezTo>
                  <a:pt x="785" y="3220"/>
                  <a:pt x="785" y="3220"/>
                  <a:pt x="785" y="3220"/>
                </a:cubicBezTo>
                <a:cubicBezTo>
                  <a:pt x="791" y="3213"/>
                  <a:pt x="801" y="3211"/>
                  <a:pt x="811" y="3213"/>
                </a:cubicBezTo>
                <a:cubicBezTo>
                  <a:pt x="829" y="3217"/>
                  <a:pt x="829" y="3217"/>
                  <a:pt x="829" y="3217"/>
                </a:cubicBezTo>
                <a:cubicBezTo>
                  <a:pt x="851" y="3222"/>
                  <a:pt x="869" y="3200"/>
                  <a:pt x="860" y="3179"/>
                </a:cubicBezTo>
                <a:cubicBezTo>
                  <a:pt x="831" y="3113"/>
                  <a:pt x="831" y="3113"/>
                  <a:pt x="831" y="3113"/>
                </a:cubicBezTo>
                <a:cubicBezTo>
                  <a:pt x="828" y="3105"/>
                  <a:pt x="828" y="3096"/>
                  <a:pt x="832" y="3089"/>
                </a:cubicBezTo>
                <a:cubicBezTo>
                  <a:pt x="892" y="2975"/>
                  <a:pt x="892" y="2975"/>
                  <a:pt x="892" y="2975"/>
                </a:cubicBezTo>
                <a:cubicBezTo>
                  <a:pt x="897" y="2966"/>
                  <a:pt x="906" y="2960"/>
                  <a:pt x="916" y="2960"/>
                </a:cubicBezTo>
                <a:cubicBezTo>
                  <a:pt x="1017" y="2959"/>
                  <a:pt x="1017" y="2959"/>
                  <a:pt x="1017" y="2959"/>
                </a:cubicBezTo>
                <a:cubicBezTo>
                  <a:pt x="1024" y="2959"/>
                  <a:pt x="1031" y="2956"/>
                  <a:pt x="1036" y="2951"/>
                </a:cubicBezTo>
                <a:cubicBezTo>
                  <a:pt x="1130" y="2859"/>
                  <a:pt x="1130" y="2859"/>
                  <a:pt x="1130" y="2859"/>
                </a:cubicBezTo>
                <a:cubicBezTo>
                  <a:pt x="1141" y="2849"/>
                  <a:pt x="1141" y="2832"/>
                  <a:pt x="1131" y="2821"/>
                </a:cubicBezTo>
                <a:cubicBezTo>
                  <a:pt x="1048" y="2727"/>
                  <a:pt x="1048" y="2727"/>
                  <a:pt x="1048" y="2727"/>
                </a:cubicBezTo>
                <a:cubicBezTo>
                  <a:pt x="1043" y="2722"/>
                  <a:pt x="1041" y="2714"/>
                  <a:pt x="1042" y="2706"/>
                </a:cubicBezTo>
                <a:cubicBezTo>
                  <a:pt x="1064" y="2502"/>
                  <a:pt x="1064" y="2502"/>
                  <a:pt x="1064" y="2502"/>
                </a:cubicBezTo>
                <a:cubicBezTo>
                  <a:pt x="1065" y="2497"/>
                  <a:pt x="1064" y="2492"/>
                  <a:pt x="1062" y="2487"/>
                </a:cubicBezTo>
                <a:cubicBezTo>
                  <a:pt x="1035" y="2430"/>
                  <a:pt x="1035" y="2430"/>
                  <a:pt x="1035" y="2430"/>
                </a:cubicBezTo>
                <a:cubicBezTo>
                  <a:pt x="1030" y="2419"/>
                  <a:pt x="1019" y="2413"/>
                  <a:pt x="1007" y="2414"/>
                </a:cubicBezTo>
                <a:cubicBezTo>
                  <a:pt x="995" y="2416"/>
                  <a:pt x="995" y="2416"/>
                  <a:pt x="995" y="2416"/>
                </a:cubicBezTo>
                <a:cubicBezTo>
                  <a:pt x="986" y="2417"/>
                  <a:pt x="978" y="2414"/>
                  <a:pt x="972" y="2408"/>
                </a:cubicBezTo>
                <a:cubicBezTo>
                  <a:pt x="964" y="2399"/>
                  <a:pt x="964" y="2399"/>
                  <a:pt x="964" y="2399"/>
                </a:cubicBezTo>
                <a:cubicBezTo>
                  <a:pt x="953" y="2388"/>
                  <a:pt x="954" y="2370"/>
                  <a:pt x="966" y="2360"/>
                </a:cubicBezTo>
                <a:cubicBezTo>
                  <a:pt x="1046" y="2289"/>
                  <a:pt x="1046" y="2289"/>
                  <a:pt x="1046" y="2289"/>
                </a:cubicBezTo>
                <a:cubicBezTo>
                  <a:pt x="1048" y="2288"/>
                  <a:pt x="1050" y="2286"/>
                  <a:pt x="1052" y="2285"/>
                </a:cubicBezTo>
                <a:cubicBezTo>
                  <a:pt x="1215" y="2202"/>
                  <a:pt x="1215" y="2202"/>
                  <a:pt x="1215" y="2202"/>
                </a:cubicBezTo>
                <a:cubicBezTo>
                  <a:pt x="1258" y="2179"/>
                  <a:pt x="1258" y="2179"/>
                  <a:pt x="1258" y="2179"/>
                </a:cubicBezTo>
                <a:cubicBezTo>
                  <a:pt x="1265" y="2176"/>
                  <a:pt x="1272" y="2175"/>
                  <a:pt x="1279" y="2178"/>
                </a:cubicBezTo>
                <a:cubicBezTo>
                  <a:pt x="1287" y="2180"/>
                  <a:pt x="1287" y="2180"/>
                  <a:pt x="1287" y="2180"/>
                </a:cubicBezTo>
                <a:cubicBezTo>
                  <a:pt x="1306" y="2186"/>
                  <a:pt x="1325" y="2172"/>
                  <a:pt x="1323" y="2152"/>
                </a:cubicBezTo>
                <a:cubicBezTo>
                  <a:pt x="1318" y="2089"/>
                  <a:pt x="1318" y="2089"/>
                  <a:pt x="1318" y="2089"/>
                </a:cubicBezTo>
                <a:cubicBezTo>
                  <a:pt x="1318" y="2087"/>
                  <a:pt x="1318" y="2085"/>
                  <a:pt x="1318" y="2084"/>
                </a:cubicBezTo>
                <a:cubicBezTo>
                  <a:pt x="1325" y="2022"/>
                  <a:pt x="1325" y="2022"/>
                  <a:pt x="1325" y="2022"/>
                </a:cubicBezTo>
                <a:cubicBezTo>
                  <a:pt x="1326" y="2013"/>
                  <a:pt x="1331" y="2005"/>
                  <a:pt x="1338" y="2001"/>
                </a:cubicBezTo>
                <a:cubicBezTo>
                  <a:pt x="1397" y="1967"/>
                  <a:pt x="1397" y="1967"/>
                  <a:pt x="1397" y="1967"/>
                </a:cubicBezTo>
                <a:cubicBezTo>
                  <a:pt x="1402" y="1964"/>
                  <a:pt x="1408" y="1963"/>
                  <a:pt x="1413" y="1963"/>
                </a:cubicBezTo>
                <a:cubicBezTo>
                  <a:pt x="1483" y="1971"/>
                  <a:pt x="1483" y="1971"/>
                  <a:pt x="1483" y="1971"/>
                </a:cubicBezTo>
                <a:cubicBezTo>
                  <a:pt x="1491" y="1971"/>
                  <a:pt x="1499" y="1969"/>
                  <a:pt x="1504" y="1964"/>
                </a:cubicBezTo>
                <a:cubicBezTo>
                  <a:pt x="1759" y="1729"/>
                  <a:pt x="1759" y="1729"/>
                  <a:pt x="1759" y="1729"/>
                </a:cubicBezTo>
                <a:cubicBezTo>
                  <a:pt x="1766" y="1723"/>
                  <a:pt x="1769" y="1713"/>
                  <a:pt x="1768" y="1704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0E3313E-4D70-1EA2-52FB-87A26533D5D3}"/>
              </a:ext>
            </a:extLst>
          </p:cNvPr>
          <p:cNvSpPr>
            <a:spLocks/>
          </p:cNvSpPr>
          <p:nvPr/>
        </p:nvSpPr>
        <p:spPr bwMode="auto">
          <a:xfrm>
            <a:off x="8317220" y="2707918"/>
            <a:ext cx="582451" cy="1253296"/>
          </a:xfrm>
          <a:custGeom>
            <a:avLst/>
            <a:gdLst>
              <a:gd name="T0" fmla="*/ 1707 w 1839"/>
              <a:gd name="T1" fmla="*/ 1264 h 3958"/>
              <a:gd name="T2" fmla="*/ 1501 w 1839"/>
              <a:gd name="T3" fmla="*/ 1173 h 3958"/>
              <a:gd name="T4" fmla="*/ 1112 w 1839"/>
              <a:gd name="T5" fmla="*/ 1131 h 3958"/>
              <a:gd name="T6" fmla="*/ 889 w 1839"/>
              <a:gd name="T7" fmla="*/ 1025 h 3958"/>
              <a:gd name="T8" fmla="*/ 723 w 1839"/>
              <a:gd name="T9" fmla="*/ 950 h 3958"/>
              <a:gd name="T10" fmla="*/ 552 w 1839"/>
              <a:gd name="T11" fmla="*/ 806 h 3958"/>
              <a:gd name="T12" fmla="*/ 431 w 1839"/>
              <a:gd name="T13" fmla="*/ 558 h 3958"/>
              <a:gd name="T14" fmla="*/ 354 w 1839"/>
              <a:gd name="T15" fmla="*/ 312 h 3958"/>
              <a:gd name="T16" fmla="*/ 301 w 1839"/>
              <a:gd name="T17" fmla="*/ 71 h 3958"/>
              <a:gd name="T18" fmla="*/ 168 w 1839"/>
              <a:gd name="T19" fmla="*/ 0 h 3958"/>
              <a:gd name="T20" fmla="*/ 85 w 1839"/>
              <a:gd name="T21" fmla="*/ 156 h 3958"/>
              <a:gd name="T22" fmla="*/ 166 w 1839"/>
              <a:gd name="T23" fmla="*/ 297 h 3958"/>
              <a:gd name="T24" fmla="*/ 208 w 1839"/>
              <a:gd name="T25" fmla="*/ 556 h 3958"/>
              <a:gd name="T26" fmla="*/ 274 w 1839"/>
              <a:gd name="T27" fmla="*/ 610 h 3958"/>
              <a:gd name="T28" fmla="*/ 350 w 1839"/>
              <a:gd name="T29" fmla="*/ 735 h 3958"/>
              <a:gd name="T30" fmla="*/ 389 w 1839"/>
              <a:gd name="T31" fmla="*/ 859 h 3958"/>
              <a:gd name="T32" fmla="*/ 414 w 1839"/>
              <a:gd name="T33" fmla="*/ 944 h 3958"/>
              <a:gd name="T34" fmla="*/ 495 w 1839"/>
              <a:gd name="T35" fmla="*/ 1004 h 3958"/>
              <a:gd name="T36" fmla="*/ 611 w 1839"/>
              <a:gd name="T37" fmla="*/ 1141 h 3958"/>
              <a:gd name="T38" fmla="*/ 747 w 1839"/>
              <a:gd name="T39" fmla="*/ 1196 h 3958"/>
              <a:gd name="T40" fmla="*/ 921 w 1839"/>
              <a:gd name="T41" fmla="*/ 1199 h 3958"/>
              <a:gd name="T42" fmla="*/ 1009 w 1839"/>
              <a:gd name="T43" fmla="*/ 1562 h 3958"/>
              <a:gd name="T44" fmla="*/ 734 w 1839"/>
              <a:gd name="T45" fmla="*/ 1886 h 3958"/>
              <a:gd name="T46" fmla="*/ 576 w 1839"/>
              <a:gd name="T47" fmla="*/ 1937 h 3958"/>
              <a:gd name="T48" fmla="*/ 538 w 1839"/>
              <a:gd name="T49" fmla="*/ 2095 h 3958"/>
              <a:gd name="T50" fmla="*/ 303 w 1839"/>
              <a:gd name="T51" fmla="*/ 2200 h 3958"/>
              <a:gd name="T52" fmla="*/ 223 w 1839"/>
              <a:gd name="T53" fmla="*/ 2323 h 3958"/>
              <a:gd name="T54" fmla="*/ 313 w 1839"/>
              <a:gd name="T55" fmla="*/ 2402 h 3958"/>
              <a:gd name="T56" fmla="*/ 382 w 1839"/>
              <a:gd name="T57" fmla="*/ 2736 h 3958"/>
              <a:gd name="T58" fmla="*/ 167 w 1839"/>
              <a:gd name="T59" fmla="*/ 2875 h 3958"/>
              <a:gd name="T60" fmla="*/ 111 w 1839"/>
              <a:gd name="T61" fmla="*/ 3094 h 3958"/>
              <a:gd name="T62" fmla="*/ 17 w 1839"/>
              <a:gd name="T63" fmla="*/ 3155 h 3958"/>
              <a:gd name="T64" fmla="*/ 4 w 1839"/>
              <a:gd name="T65" fmla="*/ 3253 h 3958"/>
              <a:gd name="T66" fmla="*/ 56 w 1839"/>
              <a:gd name="T67" fmla="*/ 3341 h 3958"/>
              <a:gd name="T68" fmla="*/ 46 w 1839"/>
              <a:gd name="T69" fmla="*/ 3525 h 3958"/>
              <a:gd name="T70" fmla="*/ 369 w 1839"/>
              <a:gd name="T71" fmla="*/ 3664 h 3958"/>
              <a:gd name="T72" fmla="*/ 459 w 1839"/>
              <a:gd name="T73" fmla="*/ 3661 h 3958"/>
              <a:gd name="T74" fmla="*/ 821 w 1839"/>
              <a:gd name="T75" fmla="*/ 3887 h 3958"/>
              <a:gd name="T76" fmla="*/ 1120 w 1839"/>
              <a:gd name="T77" fmla="*/ 3831 h 3958"/>
              <a:gd name="T78" fmla="*/ 1223 w 1839"/>
              <a:gd name="T79" fmla="*/ 3785 h 3958"/>
              <a:gd name="T80" fmla="*/ 1337 w 1839"/>
              <a:gd name="T81" fmla="*/ 3863 h 3958"/>
              <a:gd name="T82" fmla="*/ 1511 w 1839"/>
              <a:gd name="T83" fmla="*/ 3883 h 3958"/>
              <a:gd name="T84" fmla="*/ 1534 w 1839"/>
              <a:gd name="T85" fmla="*/ 3482 h 3958"/>
              <a:gd name="T86" fmla="*/ 1529 w 1839"/>
              <a:gd name="T87" fmla="*/ 2466 h 3958"/>
              <a:gd name="T88" fmla="*/ 1473 w 1839"/>
              <a:gd name="T89" fmla="*/ 2341 h 3958"/>
              <a:gd name="T90" fmla="*/ 1452 w 1839"/>
              <a:gd name="T91" fmla="*/ 2244 h 3958"/>
              <a:gd name="T92" fmla="*/ 1513 w 1839"/>
              <a:gd name="T93" fmla="*/ 2247 h 3958"/>
              <a:gd name="T94" fmla="*/ 1516 w 1839"/>
              <a:gd name="T95" fmla="*/ 2076 h 3958"/>
              <a:gd name="T96" fmla="*/ 1527 w 1839"/>
              <a:gd name="T97" fmla="*/ 1974 h 3958"/>
              <a:gd name="T98" fmla="*/ 1496 w 1839"/>
              <a:gd name="T99" fmla="*/ 1742 h 3958"/>
              <a:gd name="T100" fmla="*/ 1606 w 1839"/>
              <a:gd name="T101" fmla="*/ 1672 h 3958"/>
              <a:gd name="T102" fmla="*/ 1677 w 1839"/>
              <a:gd name="T103" fmla="*/ 1571 h 3958"/>
              <a:gd name="T104" fmla="*/ 1677 w 1839"/>
              <a:gd name="T105" fmla="*/ 1697 h 3958"/>
              <a:gd name="T106" fmla="*/ 1628 w 1839"/>
              <a:gd name="T107" fmla="*/ 1872 h 3958"/>
              <a:gd name="T108" fmla="*/ 1829 w 1839"/>
              <a:gd name="T109" fmla="*/ 1402 h 3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9" h="3958">
                <a:moveTo>
                  <a:pt x="1837" y="1160"/>
                </a:moveTo>
                <a:cubicBezTo>
                  <a:pt x="1831" y="1148"/>
                  <a:pt x="1814" y="1145"/>
                  <a:pt x="1804" y="1155"/>
                </a:cubicBezTo>
                <a:cubicBezTo>
                  <a:pt x="1767" y="1196"/>
                  <a:pt x="1767" y="1196"/>
                  <a:pt x="1767" y="1196"/>
                </a:cubicBezTo>
                <a:cubicBezTo>
                  <a:pt x="1707" y="1264"/>
                  <a:pt x="1707" y="1264"/>
                  <a:pt x="1707" y="1264"/>
                </a:cubicBezTo>
                <a:cubicBezTo>
                  <a:pt x="1706" y="1265"/>
                  <a:pt x="1705" y="1267"/>
                  <a:pt x="1704" y="1269"/>
                </a:cubicBezTo>
                <a:cubicBezTo>
                  <a:pt x="1697" y="1282"/>
                  <a:pt x="1697" y="1282"/>
                  <a:pt x="1697" y="1282"/>
                </a:cubicBezTo>
                <a:cubicBezTo>
                  <a:pt x="1692" y="1293"/>
                  <a:pt x="1678" y="1297"/>
                  <a:pt x="1668" y="1290"/>
                </a:cubicBezTo>
                <a:cubicBezTo>
                  <a:pt x="1501" y="1173"/>
                  <a:pt x="1501" y="1173"/>
                  <a:pt x="1501" y="1173"/>
                </a:cubicBezTo>
                <a:cubicBezTo>
                  <a:pt x="1498" y="1172"/>
                  <a:pt x="1495" y="1170"/>
                  <a:pt x="1492" y="1170"/>
                </a:cubicBezTo>
                <a:cubicBezTo>
                  <a:pt x="1285" y="1146"/>
                  <a:pt x="1285" y="1146"/>
                  <a:pt x="1285" y="1146"/>
                </a:cubicBezTo>
                <a:cubicBezTo>
                  <a:pt x="1121" y="1134"/>
                  <a:pt x="1121" y="1134"/>
                  <a:pt x="1121" y="1134"/>
                </a:cubicBezTo>
                <a:cubicBezTo>
                  <a:pt x="1118" y="1134"/>
                  <a:pt x="1115" y="1133"/>
                  <a:pt x="1112" y="1131"/>
                </a:cubicBezTo>
                <a:cubicBezTo>
                  <a:pt x="984" y="1046"/>
                  <a:pt x="984" y="1046"/>
                  <a:pt x="984" y="1046"/>
                </a:cubicBezTo>
                <a:cubicBezTo>
                  <a:pt x="982" y="1045"/>
                  <a:pt x="980" y="1044"/>
                  <a:pt x="977" y="1043"/>
                </a:cubicBezTo>
                <a:cubicBezTo>
                  <a:pt x="892" y="1025"/>
                  <a:pt x="892" y="1025"/>
                  <a:pt x="892" y="1025"/>
                </a:cubicBezTo>
                <a:cubicBezTo>
                  <a:pt x="891" y="1025"/>
                  <a:pt x="890" y="1025"/>
                  <a:pt x="889" y="1025"/>
                </a:cubicBezTo>
                <a:cubicBezTo>
                  <a:pt x="817" y="1000"/>
                  <a:pt x="817" y="1000"/>
                  <a:pt x="817" y="1000"/>
                </a:cubicBezTo>
                <a:cubicBezTo>
                  <a:pt x="816" y="1000"/>
                  <a:pt x="815" y="1000"/>
                  <a:pt x="814" y="999"/>
                </a:cubicBezTo>
                <a:cubicBezTo>
                  <a:pt x="726" y="952"/>
                  <a:pt x="726" y="952"/>
                  <a:pt x="726" y="952"/>
                </a:cubicBezTo>
                <a:cubicBezTo>
                  <a:pt x="725" y="951"/>
                  <a:pt x="724" y="951"/>
                  <a:pt x="723" y="950"/>
                </a:cubicBezTo>
                <a:cubicBezTo>
                  <a:pt x="598" y="913"/>
                  <a:pt x="598" y="913"/>
                  <a:pt x="598" y="913"/>
                </a:cubicBezTo>
                <a:cubicBezTo>
                  <a:pt x="592" y="911"/>
                  <a:pt x="587" y="906"/>
                  <a:pt x="585" y="900"/>
                </a:cubicBezTo>
                <a:cubicBezTo>
                  <a:pt x="554" y="811"/>
                  <a:pt x="554" y="811"/>
                  <a:pt x="554" y="811"/>
                </a:cubicBezTo>
                <a:cubicBezTo>
                  <a:pt x="553" y="809"/>
                  <a:pt x="553" y="808"/>
                  <a:pt x="552" y="806"/>
                </a:cubicBezTo>
                <a:cubicBezTo>
                  <a:pt x="498" y="730"/>
                  <a:pt x="498" y="730"/>
                  <a:pt x="498" y="730"/>
                </a:cubicBezTo>
                <a:cubicBezTo>
                  <a:pt x="497" y="728"/>
                  <a:pt x="496" y="727"/>
                  <a:pt x="496" y="725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3" y="561"/>
                  <a:pt x="432" y="559"/>
                  <a:pt x="431" y="558"/>
                </a:cubicBezTo>
                <a:cubicBezTo>
                  <a:pt x="358" y="461"/>
                  <a:pt x="358" y="461"/>
                  <a:pt x="358" y="461"/>
                </a:cubicBezTo>
                <a:cubicBezTo>
                  <a:pt x="355" y="458"/>
                  <a:pt x="354" y="453"/>
                  <a:pt x="354" y="449"/>
                </a:cubicBezTo>
                <a:cubicBezTo>
                  <a:pt x="355" y="317"/>
                  <a:pt x="355" y="317"/>
                  <a:pt x="355" y="317"/>
                </a:cubicBezTo>
                <a:cubicBezTo>
                  <a:pt x="355" y="315"/>
                  <a:pt x="354" y="313"/>
                  <a:pt x="354" y="312"/>
                </a:cubicBezTo>
                <a:cubicBezTo>
                  <a:pt x="324" y="196"/>
                  <a:pt x="324" y="196"/>
                  <a:pt x="324" y="196"/>
                </a:cubicBezTo>
                <a:cubicBezTo>
                  <a:pt x="324" y="195"/>
                  <a:pt x="323" y="195"/>
                  <a:pt x="323" y="194"/>
                </a:cubicBezTo>
                <a:cubicBezTo>
                  <a:pt x="309" y="84"/>
                  <a:pt x="309" y="84"/>
                  <a:pt x="309" y="84"/>
                </a:cubicBezTo>
                <a:cubicBezTo>
                  <a:pt x="308" y="79"/>
                  <a:pt x="305" y="74"/>
                  <a:pt x="301" y="71"/>
                </a:cubicBezTo>
                <a:cubicBezTo>
                  <a:pt x="241" y="28"/>
                  <a:pt x="241" y="28"/>
                  <a:pt x="241" y="28"/>
                </a:cubicBezTo>
                <a:cubicBezTo>
                  <a:pt x="239" y="27"/>
                  <a:pt x="238" y="26"/>
                  <a:pt x="236" y="26"/>
                </a:cubicBezTo>
                <a:cubicBezTo>
                  <a:pt x="172" y="1"/>
                  <a:pt x="172" y="1"/>
                  <a:pt x="172" y="1"/>
                </a:cubicBezTo>
                <a:cubicBezTo>
                  <a:pt x="171" y="0"/>
                  <a:pt x="170" y="0"/>
                  <a:pt x="168" y="0"/>
                </a:cubicBezTo>
                <a:cubicBezTo>
                  <a:pt x="68" y="85"/>
                  <a:pt x="68" y="85"/>
                  <a:pt x="68" y="85"/>
                </a:cubicBezTo>
                <a:cubicBezTo>
                  <a:pt x="61" y="91"/>
                  <a:pt x="58" y="100"/>
                  <a:pt x="59" y="108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44"/>
                  <a:pt x="71" y="154"/>
                  <a:pt x="85" y="156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40" y="161"/>
                  <a:pt x="151" y="171"/>
                  <a:pt x="152" y="184"/>
                </a:cubicBezTo>
                <a:cubicBezTo>
                  <a:pt x="164" y="290"/>
                  <a:pt x="164" y="290"/>
                  <a:pt x="164" y="290"/>
                </a:cubicBezTo>
                <a:cubicBezTo>
                  <a:pt x="165" y="292"/>
                  <a:pt x="165" y="295"/>
                  <a:pt x="166" y="297"/>
                </a:cubicBezTo>
                <a:cubicBezTo>
                  <a:pt x="203" y="387"/>
                  <a:pt x="203" y="387"/>
                  <a:pt x="203" y="387"/>
                </a:cubicBezTo>
                <a:cubicBezTo>
                  <a:pt x="205" y="392"/>
                  <a:pt x="206" y="397"/>
                  <a:pt x="205" y="402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182" y="539"/>
                  <a:pt x="193" y="554"/>
                  <a:pt x="208" y="556"/>
                </a:cubicBezTo>
                <a:cubicBezTo>
                  <a:pt x="256" y="562"/>
                  <a:pt x="256" y="562"/>
                  <a:pt x="256" y="562"/>
                </a:cubicBezTo>
                <a:cubicBezTo>
                  <a:pt x="273" y="564"/>
                  <a:pt x="284" y="582"/>
                  <a:pt x="278" y="598"/>
                </a:cubicBezTo>
                <a:cubicBezTo>
                  <a:pt x="275" y="606"/>
                  <a:pt x="275" y="606"/>
                  <a:pt x="275" y="606"/>
                </a:cubicBezTo>
                <a:cubicBezTo>
                  <a:pt x="275" y="608"/>
                  <a:pt x="275" y="609"/>
                  <a:pt x="274" y="610"/>
                </a:cubicBezTo>
                <a:cubicBezTo>
                  <a:pt x="256" y="693"/>
                  <a:pt x="256" y="693"/>
                  <a:pt x="256" y="693"/>
                </a:cubicBezTo>
                <a:cubicBezTo>
                  <a:pt x="252" y="711"/>
                  <a:pt x="265" y="727"/>
                  <a:pt x="283" y="727"/>
                </a:cubicBezTo>
                <a:cubicBezTo>
                  <a:pt x="330" y="727"/>
                  <a:pt x="330" y="727"/>
                  <a:pt x="330" y="727"/>
                </a:cubicBezTo>
                <a:cubicBezTo>
                  <a:pt x="338" y="727"/>
                  <a:pt x="345" y="730"/>
                  <a:pt x="350" y="735"/>
                </a:cubicBezTo>
                <a:cubicBezTo>
                  <a:pt x="395" y="782"/>
                  <a:pt x="395" y="782"/>
                  <a:pt x="395" y="782"/>
                </a:cubicBezTo>
                <a:cubicBezTo>
                  <a:pt x="401" y="788"/>
                  <a:pt x="403" y="796"/>
                  <a:pt x="402" y="805"/>
                </a:cubicBezTo>
                <a:cubicBezTo>
                  <a:pt x="396" y="845"/>
                  <a:pt x="396" y="845"/>
                  <a:pt x="396" y="845"/>
                </a:cubicBezTo>
                <a:cubicBezTo>
                  <a:pt x="395" y="850"/>
                  <a:pt x="392" y="855"/>
                  <a:pt x="389" y="859"/>
                </a:cubicBezTo>
                <a:cubicBezTo>
                  <a:pt x="376" y="873"/>
                  <a:pt x="376" y="873"/>
                  <a:pt x="376" y="873"/>
                </a:cubicBezTo>
                <a:cubicBezTo>
                  <a:pt x="369" y="881"/>
                  <a:pt x="367" y="893"/>
                  <a:pt x="371" y="903"/>
                </a:cubicBezTo>
                <a:cubicBezTo>
                  <a:pt x="383" y="929"/>
                  <a:pt x="383" y="929"/>
                  <a:pt x="383" y="929"/>
                </a:cubicBezTo>
                <a:cubicBezTo>
                  <a:pt x="388" y="941"/>
                  <a:pt x="401" y="947"/>
                  <a:pt x="414" y="944"/>
                </a:cubicBezTo>
                <a:cubicBezTo>
                  <a:pt x="428" y="941"/>
                  <a:pt x="428" y="941"/>
                  <a:pt x="428" y="941"/>
                </a:cubicBezTo>
                <a:cubicBezTo>
                  <a:pt x="439" y="939"/>
                  <a:pt x="451" y="944"/>
                  <a:pt x="457" y="953"/>
                </a:cubicBezTo>
                <a:cubicBezTo>
                  <a:pt x="482" y="993"/>
                  <a:pt x="482" y="993"/>
                  <a:pt x="482" y="993"/>
                </a:cubicBezTo>
                <a:cubicBezTo>
                  <a:pt x="485" y="998"/>
                  <a:pt x="489" y="1001"/>
                  <a:pt x="495" y="1004"/>
                </a:cubicBezTo>
                <a:cubicBezTo>
                  <a:pt x="526" y="1015"/>
                  <a:pt x="526" y="1015"/>
                  <a:pt x="526" y="1015"/>
                </a:cubicBezTo>
                <a:cubicBezTo>
                  <a:pt x="533" y="1018"/>
                  <a:pt x="539" y="1024"/>
                  <a:pt x="542" y="1031"/>
                </a:cubicBezTo>
                <a:cubicBezTo>
                  <a:pt x="579" y="1124"/>
                  <a:pt x="579" y="1124"/>
                  <a:pt x="579" y="1124"/>
                </a:cubicBezTo>
                <a:cubicBezTo>
                  <a:pt x="584" y="1137"/>
                  <a:pt x="598" y="1144"/>
                  <a:pt x="611" y="1141"/>
                </a:cubicBezTo>
                <a:cubicBezTo>
                  <a:pt x="622" y="1138"/>
                  <a:pt x="622" y="1138"/>
                  <a:pt x="622" y="1138"/>
                </a:cubicBezTo>
                <a:cubicBezTo>
                  <a:pt x="631" y="1136"/>
                  <a:pt x="640" y="1139"/>
                  <a:pt x="647" y="1145"/>
                </a:cubicBezTo>
                <a:cubicBezTo>
                  <a:pt x="707" y="1199"/>
                  <a:pt x="707" y="1199"/>
                  <a:pt x="707" y="1199"/>
                </a:cubicBezTo>
                <a:cubicBezTo>
                  <a:pt x="718" y="1210"/>
                  <a:pt x="737" y="1208"/>
                  <a:pt x="747" y="1196"/>
                </a:cubicBezTo>
                <a:cubicBezTo>
                  <a:pt x="763" y="1175"/>
                  <a:pt x="763" y="1175"/>
                  <a:pt x="763" y="1175"/>
                </a:cubicBezTo>
                <a:cubicBezTo>
                  <a:pt x="769" y="1168"/>
                  <a:pt x="778" y="1164"/>
                  <a:pt x="787" y="1165"/>
                </a:cubicBezTo>
                <a:cubicBezTo>
                  <a:pt x="896" y="1173"/>
                  <a:pt x="896" y="1173"/>
                  <a:pt x="896" y="1173"/>
                </a:cubicBezTo>
                <a:cubicBezTo>
                  <a:pt x="909" y="1174"/>
                  <a:pt x="920" y="1185"/>
                  <a:pt x="921" y="1199"/>
                </a:cubicBezTo>
                <a:cubicBezTo>
                  <a:pt x="944" y="1514"/>
                  <a:pt x="944" y="1514"/>
                  <a:pt x="944" y="1514"/>
                </a:cubicBezTo>
                <a:cubicBezTo>
                  <a:pt x="945" y="1528"/>
                  <a:pt x="957" y="1539"/>
                  <a:pt x="971" y="1539"/>
                </a:cubicBezTo>
                <a:cubicBezTo>
                  <a:pt x="982" y="1539"/>
                  <a:pt x="982" y="1539"/>
                  <a:pt x="982" y="1539"/>
                </a:cubicBezTo>
                <a:cubicBezTo>
                  <a:pt x="995" y="1539"/>
                  <a:pt x="1006" y="1549"/>
                  <a:pt x="1009" y="1562"/>
                </a:cubicBezTo>
                <a:cubicBezTo>
                  <a:pt x="1019" y="1619"/>
                  <a:pt x="1019" y="1619"/>
                  <a:pt x="1019" y="1619"/>
                </a:cubicBezTo>
                <a:cubicBezTo>
                  <a:pt x="1020" y="1628"/>
                  <a:pt x="1017" y="1638"/>
                  <a:pt x="1010" y="1644"/>
                </a:cubicBezTo>
                <a:cubicBezTo>
                  <a:pt x="755" y="1879"/>
                  <a:pt x="755" y="1879"/>
                  <a:pt x="755" y="1879"/>
                </a:cubicBezTo>
                <a:cubicBezTo>
                  <a:pt x="750" y="1884"/>
                  <a:pt x="742" y="1886"/>
                  <a:pt x="734" y="1886"/>
                </a:cubicBezTo>
                <a:cubicBezTo>
                  <a:pt x="664" y="1878"/>
                  <a:pt x="664" y="1878"/>
                  <a:pt x="664" y="1878"/>
                </a:cubicBezTo>
                <a:cubicBezTo>
                  <a:pt x="659" y="1878"/>
                  <a:pt x="653" y="1879"/>
                  <a:pt x="648" y="1882"/>
                </a:cubicBezTo>
                <a:cubicBezTo>
                  <a:pt x="589" y="1916"/>
                  <a:pt x="589" y="1916"/>
                  <a:pt x="589" y="1916"/>
                </a:cubicBezTo>
                <a:cubicBezTo>
                  <a:pt x="582" y="1920"/>
                  <a:pt x="577" y="1928"/>
                  <a:pt x="576" y="1937"/>
                </a:cubicBezTo>
                <a:cubicBezTo>
                  <a:pt x="569" y="1999"/>
                  <a:pt x="569" y="1999"/>
                  <a:pt x="569" y="1999"/>
                </a:cubicBezTo>
                <a:cubicBezTo>
                  <a:pt x="569" y="2000"/>
                  <a:pt x="569" y="2002"/>
                  <a:pt x="569" y="2004"/>
                </a:cubicBezTo>
                <a:cubicBezTo>
                  <a:pt x="574" y="2067"/>
                  <a:pt x="574" y="2067"/>
                  <a:pt x="574" y="2067"/>
                </a:cubicBezTo>
                <a:cubicBezTo>
                  <a:pt x="576" y="2087"/>
                  <a:pt x="557" y="2101"/>
                  <a:pt x="538" y="2095"/>
                </a:cubicBezTo>
                <a:cubicBezTo>
                  <a:pt x="530" y="2093"/>
                  <a:pt x="530" y="2093"/>
                  <a:pt x="530" y="2093"/>
                </a:cubicBezTo>
                <a:cubicBezTo>
                  <a:pt x="523" y="2090"/>
                  <a:pt x="516" y="2091"/>
                  <a:pt x="509" y="2094"/>
                </a:cubicBezTo>
                <a:cubicBezTo>
                  <a:pt x="466" y="2117"/>
                  <a:pt x="466" y="2117"/>
                  <a:pt x="466" y="2117"/>
                </a:cubicBezTo>
                <a:cubicBezTo>
                  <a:pt x="303" y="2200"/>
                  <a:pt x="303" y="2200"/>
                  <a:pt x="303" y="2200"/>
                </a:cubicBezTo>
                <a:cubicBezTo>
                  <a:pt x="301" y="2201"/>
                  <a:pt x="299" y="2203"/>
                  <a:pt x="297" y="2204"/>
                </a:cubicBezTo>
                <a:cubicBezTo>
                  <a:pt x="217" y="2275"/>
                  <a:pt x="217" y="2275"/>
                  <a:pt x="217" y="2275"/>
                </a:cubicBezTo>
                <a:cubicBezTo>
                  <a:pt x="205" y="2285"/>
                  <a:pt x="204" y="2303"/>
                  <a:pt x="215" y="2314"/>
                </a:cubicBezTo>
                <a:cubicBezTo>
                  <a:pt x="223" y="2323"/>
                  <a:pt x="223" y="2323"/>
                  <a:pt x="223" y="2323"/>
                </a:cubicBezTo>
                <a:cubicBezTo>
                  <a:pt x="229" y="2329"/>
                  <a:pt x="237" y="2332"/>
                  <a:pt x="246" y="2331"/>
                </a:cubicBezTo>
                <a:cubicBezTo>
                  <a:pt x="258" y="2329"/>
                  <a:pt x="258" y="2329"/>
                  <a:pt x="258" y="2329"/>
                </a:cubicBezTo>
                <a:cubicBezTo>
                  <a:pt x="270" y="2328"/>
                  <a:pt x="281" y="2334"/>
                  <a:pt x="286" y="2345"/>
                </a:cubicBezTo>
                <a:cubicBezTo>
                  <a:pt x="313" y="2402"/>
                  <a:pt x="313" y="2402"/>
                  <a:pt x="313" y="2402"/>
                </a:cubicBezTo>
                <a:cubicBezTo>
                  <a:pt x="315" y="2407"/>
                  <a:pt x="316" y="2412"/>
                  <a:pt x="315" y="2417"/>
                </a:cubicBezTo>
                <a:cubicBezTo>
                  <a:pt x="293" y="2621"/>
                  <a:pt x="293" y="2621"/>
                  <a:pt x="293" y="2621"/>
                </a:cubicBezTo>
                <a:cubicBezTo>
                  <a:pt x="292" y="2629"/>
                  <a:pt x="294" y="2637"/>
                  <a:pt x="299" y="2642"/>
                </a:cubicBezTo>
                <a:cubicBezTo>
                  <a:pt x="382" y="2736"/>
                  <a:pt x="382" y="2736"/>
                  <a:pt x="382" y="2736"/>
                </a:cubicBezTo>
                <a:cubicBezTo>
                  <a:pt x="392" y="2747"/>
                  <a:pt x="392" y="2764"/>
                  <a:pt x="381" y="2774"/>
                </a:cubicBezTo>
                <a:cubicBezTo>
                  <a:pt x="287" y="2866"/>
                  <a:pt x="287" y="2866"/>
                  <a:pt x="287" y="2866"/>
                </a:cubicBezTo>
                <a:cubicBezTo>
                  <a:pt x="282" y="2871"/>
                  <a:pt x="275" y="2874"/>
                  <a:pt x="268" y="2874"/>
                </a:cubicBezTo>
                <a:cubicBezTo>
                  <a:pt x="167" y="2875"/>
                  <a:pt x="167" y="2875"/>
                  <a:pt x="167" y="2875"/>
                </a:cubicBezTo>
                <a:cubicBezTo>
                  <a:pt x="157" y="2875"/>
                  <a:pt x="148" y="2881"/>
                  <a:pt x="143" y="2890"/>
                </a:cubicBezTo>
                <a:cubicBezTo>
                  <a:pt x="83" y="3004"/>
                  <a:pt x="83" y="3004"/>
                  <a:pt x="83" y="3004"/>
                </a:cubicBezTo>
                <a:cubicBezTo>
                  <a:pt x="79" y="3011"/>
                  <a:pt x="79" y="3020"/>
                  <a:pt x="82" y="3028"/>
                </a:cubicBezTo>
                <a:cubicBezTo>
                  <a:pt x="111" y="3094"/>
                  <a:pt x="111" y="3094"/>
                  <a:pt x="111" y="3094"/>
                </a:cubicBezTo>
                <a:cubicBezTo>
                  <a:pt x="120" y="3115"/>
                  <a:pt x="102" y="3137"/>
                  <a:pt x="80" y="3132"/>
                </a:cubicBezTo>
                <a:cubicBezTo>
                  <a:pt x="62" y="3128"/>
                  <a:pt x="62" y="3128"/>
                  <a:pt x="62" y="3128"/>
                </a:cubicBezTo>
                <a:cubicBezTo>
                  <a:pt x="52" y="3126"/>
                  <a:pt x="42" y="3128"/>
                  <a:pt x="36" y="3135"/>
                </a:cubicBezTo>
                <a:cubicBezTo>
                  <a:pt x="17" y="3155"/>
                  <a:pt x="17" y="3155"/>
                  <a:pt x="17" y="3155"/>
                </a:cubicBezTo>
                <a:cubicBezTo>
                  <a:pt x="11" y="3161"/>
                  <a:pt x="9" y="3169"/>
                  <a:pt x="10" y="3177"/>
                </a:cubicBezTo>
                <a:cubicBezTo>
                  <a:pt x="14" y="3218"/>
                  <a:pt x="14" y="3218"/>
                  <a:pt x="14" y="3218"/>
                </a:cubicBezTo>
                <a:cubicBezTo>
                  <a:pt x="16" y="3230"/>
                  <a:pt x="9" y="3241"/>
                  <a:pt x="0" y="3246"/>
                </a:cubicBezTo>
                <a:cubicBezTo>
                  <a:pt x="4" y="3253"/>
                  <a:pt x="4" y="3253"/>
                  <a:pt x="4" y="3253"/>
                </a:cubicBezTo>
                <a:cubicBezTo>
                  <a:pt x="5" y="3256"/>
                  <a:pt x="6" y="3259"/>
                  <a:pt x="6" y="3262"/>
                </a:cubicBezTo>
                <a:cubicBezTo>
                  <a:pt x="9" y="3316"/>
                  <a:pt x="9" y="3316"/>
                  <a:pt x="9" y="3316"/>
                </a:cubicBezTo>
                <a:cubicBezTo>
                  <a:pt x="9" y="3325"/>
                  <a:pt x="16" y="3332"/>
                  <a:pt x="24" y="3334"/>
                </a:cubicBezTo>
                <a:cubicBezTo>
                  <a:pt x="56" y="3341"/>
                  <a:pt x="56" y="3341"/>
                  <a:pt x="56" y="3341"/>
                </a:cubicBezTo>
                <a:cubicBezTo>
                  <a:pt x="62" y="3342"/>
                  <a:pt x="66" y="3346"/>
                  <a:pt x="69" y="3350"/>
                </a:cubicBezTo>
                <a:cubicBezTo>
                  <a:pt x="110" y="3417"/>
                  <a:pt x="110" y="3417"/>
                  <a:pt x="110" y="3417"/>
                </a:cubicBezTo>
                <a:cubicBezTo>
                  <a:pt x="115" y="3424"/>
                  <a:pt x="114" y="3433"/>
                  <a:pt x="110" y="3440"/>
                </a:cubicBezTo>
                <a:cubicBezTo>
                  <a:pt x="46" y="3525"/>
                  <a:pt x="46" y="3525"/>
                  <a:pt x="46" y="3525"/>
                </a:cubicBezTo>
                <a:cubicBezTo>
                  <a:pt x="38" y="3535"/>
                  <a:pt x="42" y="3550"/>
                  <a:pt x="54" y="3555"/>
                </a:cubicBezTo>
                <a:cubicBezTo>
                  <a:pt x="340" y="3683"/>
                  <a:pt x="340" y="3683"/>
                  <a:pt x="340" y="3683"/>
                </a:cubicBezTo>
                <a:cubicBezTo>
                  <a:pt x="353" y="3689"/>
                  <a:pt x="367" y="3681"/>
                  <a:pt x="368" y="3667"/>
                </a:cubicBezTo>
                <a:cubicBezTo>
                  <a:pt x="369" y="3664"/>
                  <a:pt x="369" y="3664"/>
                  <a:pt x="369" y="3664"/>
                </a:cubicBezTo>
                <a:cubicBezTo>
                  <a:pt x="370" y="3649"/>
                  <a:pt x="388" y="3641"/>
                  <a:pt x="400" y="3650"/>
                </a:cubicBezTo>
                <a:cubicBezTo>
                  <a:pt x="425" y="3668"/>
                  <a:pt x="425" y="3668"/>
                  <a:pt x="425" y="3668"/>
                </a:cubicBezTo>
                <a:cubicBezTo>
                  <a:pt x="431" y="3673"/>
                  <a:pt x="440" y="3673"/>
                  <a:pt x="447" y="3669"/>
                </a:cubicBezTo>
                <a:cubicBezTo>
                  <a:pt x="459" y="3661"/>
                  <a:pt x="459" y="3661"/>
                  <a:pt x="459" y="3661"/>
                </a:cubicBezTo>
                <a:cubicBezTo>
                  <a:pt x="469" y="3655"/>
                  <a:pt x="482" y="3659"/>
                  <a:pt x="487" y="3669"/>
                </a:cubicBezTo>
                <a:cubicBezTo>
                  <a:pt x="565" y="3813"/>
                  <a:pt x="565" y="3813"/>
                  <a:pt x="565" y="3813"/>
                </a:cubicBezTo>
                <a:cubicBezTo>
                  <a:pt x="568" y="3818"/>
                  <a:pt x="572" y="3822"/>
                  <a:pt x="578" y="3823"/>
                </a:cubicBezTo>
                <a:cubicBezTo>
                  <a:pt x="821" y="3887"/>
                  <a:pt x="821" y="3887"/>
                  <a:pt x="821" y="3887"/>
                </a:cubicBezTo>
                <a:cubicBezTo>
                  <a:pt x="825" y="3888"/>
                  <a:pt x="830" y="3888"/>
                  <a:pt x="834" y="3886"/>
                </a:cubicBezTo>
                <a:cubicBezTo>
                  <a:pt x="982" y="3826"/>
                  <a:pt x="982" y="3826"/>
                  <a:pt x="982" y="3826"/>
                </a:cubicBezTo>
                <a:cubicBezTo>
                  <a:pt x="985" y="3825"/>
                  <a:pt x="988" y="3824"/>
                  <a:pt x="990" y="3824"/>
                </a:cubicBezTo>
                <a:cubicBezTo>
                  <a:pt x="1120" y="3831"/>
                  <a:pt x="1120" y="3831"/>
                  <a:pt x="1120" y="3831"/>
                </a:cubicBezTo>
                <a:cubicBezTo>
                  <a:pt x="1177" y="3836"/>
                  <a:pt x="1177" y="3836"/>
                  <a:pt x="1177" y="3836"/>
                </a:cubicBezTo>
                <a:cubicBezTo>
                  <a:pt x="1187" y="3837"/>
                  <a:pt x="1196" y="3831"/>
                  <a:pt x="1198" y="3821"/>
                </a:cubicBezTo>
                <a:cubicBezTo>
                  <a:pt x="1202" y="3801"/>
                  <a:pt x="1202" y="3801"/>
                  <a:pt x="1202" y="3801"/>
                </a:cubicBezTo>
                <a:cubicBezTo>
                  <a:pt x="1204" y="3791"/>
                  <a:pt x="1213" y="3784"/>
                  <a:pt x="1223" y="3785"/>
                </a:cubicBezTo>
                <a:cubicBezTo>
                  <a:pt x="1244" y="3787"/>
                  <a:pt x="1244" y="3787"/>
                  <a:pt x="1244" y="3787"/>
                </a:cubicBezTo>
                <a:cubicBezTo>
                  <a:pt x="1249" y="3787"/>
                  <a:pt x="1253" y="3789"/>
                  <a:pt x="1256" y="3792"/>
                </a:cubicBezTo>
                <a:cubicBezTo>
                  <a:pt x="1330" y="3859"/>
                  <a:pt x="1330" y="3859"/>
                  <a:pt x="1330" y="3859"/>
                </a:cubicBezTo>
                <a:cubicBezTo>
                  <a:pt x="1332" y="3861"/>
                  <a:pt x="1335" y="3862"/>
                  <a:pt x="1337" y="3863"/>
                </a:cubicBezTo>
                <a:cubicBezTo>
                  <a:pt x="1464" y="3905"/>
                  <a:pt x="1464" y="3905"/>
                  <a:pt x="1464" y="3905"/>
                </a:cubicBezTo>
                <a:cubicBezTo>
                  <a:pt x="1469" y="3907"/>
                  <a:pt x="1474" y="3911"/>
                  <a:pt x="1476" y="3916"/>
                </a:cubicBezTo>
                <a:cubicBezTo>
                  <a:pt x="1520" y="3958"/>
                  <a:pt x="1520" y="3958"/>
                  <a:pt x="1520" y="3958"/>
                </a:cubicBezTo>
                <a:cubicBezTo>
                  <a:pt x="1520" y="3958"/>
                  <a:pt x="1511" y="3884"/>
                  <a:pt x="1511" y="3883"/>
                </a:cubicBezTo>
                <a:cubicBezTo>
                  <a:pt x="1477" y="3766"/>
                  <a:pt x="1477" y="3766"/>
                  <a:pt x="1477" y="3766"/>
                </a:cubicBezTo>
                <a:cubicBezTo>
                  <a:pt x="1448" y="3681"/>
                  <a:pt x="1448" y="3681"/>
                  <a:pt x="1448" y="3681"/>
                </a:cubicBezTo>
                <a:cubicBezTo>
                  <a:pt x="1446" y="3677"/>
                  <a:pt x="1446" y="3671"/>
                  <a:pt x="1449" y="3667"/>
                </a:cubicBezTo>
                <a:cubicBezTo>
                  <a:pt x="1534" y="3482"/>
                  <a:pt x="1534" y="3482"/>
                  <a:pt x="1534" y="3482"/>
                </a:cubicBezTo>
                <a:cubicBezTo>
                  <a:pt x="1535" y="3479"/>
                  <a:pt x="1536" y="3476"/>
                  <a:pt x="1536" y="3473"/>
                </a:cubicBezTo>
                <a:cubicBezTo>
                  <a:pt x="1511" y="2871"/>
                  <a:pt x="1511" y="2871"/>
                  <a:pt x="1511" y="2871"/>
                </a:cubicBezTo>
                <a:cubicBezTo>
                  <a:pt x="1511" y="2870"/>
                  <a:pt x="1511" y="2870"/>
                  <a:pt x="1511" y="2869"/>
                </a:cubicBezTo>
                <a:cubicBezTo>
                  <a:pt x="1529" y="2466"/>
                  <a:pt x="1529" y="2466"/>
                  <a:pt x="1529" y="2466"/>
                </a:cubicBezTo>
                <a:cubicBezTo>
                  <a:pt x="1529" y="2465"/>
                  <a:pt x="1529" y="2464"/>
                  <a:pt x="1529" y="2463"/>
                </a:cubicBezTo>
                <a:cubicBezTo>
                  <a:pt x="1517" y="2352"/>
                  <a:pt x="1517" y="2352"/>
                  <a:pt x="1517" y="2352"/>
                </a:cubicBezTo>
                <a:cubicBezTo>
                  <a:pt x="1515" y="2339"/>
                  <a:pt x="1503" y="2331"/>
                  <a:pt x="1491" y="2335"/>
                </a:cubicBezTo>
                <a:cubicBezTo>
                  <a:pt x="1473" y="2341"/>
                  <a:pt x="1473" y="2341"/>
                  <a:pt x="1473" y="2341"/>
                </a:cubicBezTo>
                <a:cubicBezTo>
                  <a:pt x="1468" y="2343"/>
                  <a:pt x="1463" y="2343"/>
                  <a:pt x="1458" y="2340"/>
                </a:cubicBezTo>
                <a:cubicBezTo>
                  <a:pt x="1447" y="2335"/>
                  <a:pt x="1428" y="2325"/>
                  <a:pt x="1428" y="2319"/>
                </a:cubicBezTo>
                <a:cubicBezTo>
                  <a:pt x="1428" y="2314"/>
                  <a:pt x="1431" y="2283"/>
                  <a:pt x="1432" y="2262"/>
                </a:cubicBezTo>
                <a:cubicBezTo>
                  <a:pt x="1433" y="2252"/>
                  <a:pt x="1442" y="2244"/>
                  <a:pt x="1452" y="2244"/>
                </a:cubicBezTo>
                <a:cubicBezTo>
                  <a:pt x="1458" y="2244"/>
                  <a:pt x="1458" y="2244"/>
                  <a:pt x="1458" y="2244"/>
                </a:cubicBezTo>
                <a:cubicBezTo>
                  <a:pt x="1465" y="2244"/>
                  <a:pt x="1470" y="2247"/>
                  <a:pt x="1474" y="2252"/>
                </a:cubicBezTo>
                <a:cubicBezTo>
                  <a:pt x="1478" y="2256"/>
                  <a:pt x="1478" y="2256"/>
                  <a:pt x="1478" y="2256"/>
                </a:cubicBezTo>
                <a:cubicBezTo>
                  <a:pt x="1488" y="2270"/>
                  <a:pt x="1510" y="2264"/>
                  <a:pt x="1513" y="2247"/>
                </a:cubicBezTo>
                <a:cubicBezTo>
                  <a:pt x="1521" y="2186"/>
                  <a:pt x="1521" y="2186"/>
                  <a:pt x="1521" y="2186"/>
                </a:cubicBezTo>
                <a:cubicBezTo>
                  <a:pt x="1521" y="2185"/>
                  <a:pt x="1521" y="2184"/>
                  <a:pt x="1521" y="2183"/>
                </a:cubicBezTo>
                <a:cubicBezTo>
                  <a:pt x="1518" y="2083"/>
                  <a:pt x="1518" y="2083"/>
                  <a:pt x="1518" y="2083"/>
                </a:cubicBezTo>
                <a:cubicBezTo>
                  <a:pt x="1518" y="2080"/>
                  <a:pt x="1517" y="2078"/>
                  <a:pt x="1516" y="2076"/>
                </a:cubicBezTo>
                <a:cubicBezTo>
                  <a:pt x="1496" y="2031"/>
                  <a:pt x="1496" y="2031"/>
                  <a:pt x="1496" y="2031"/>
                </a:cubicBezTo>
                <a:cubicBezTo>
                  <a:pt x="1491" y="2019"/>
                  <a:pt x="1498" y="2006"/>
                  <a:pt x="1510" y="2003"/>
                </a:cubicBezTo>
                <a:cubicBezTo>
                  <a:pt x="1513" y="2002"/>
                  <a:pt x="1513" y="2002"/>
                  <a:pt x="1513" y="2002"/>
                </a:cubicBezTo>
                <a:cubicBezTo>
                  <a:pt x="1526" y="2000"/>
                  <a:pt x="1533" y="1986"/>
                  <a:pt x="1527" y="1974"/>
                </a:cubicBezTo>
                <a:cubicBezTo>
                  <a:pt x="1495" y="1908"/>
                  <a:pt x="1495" y="1908"/>
                  <a:pt x="1495" y="1908"/>
                </a:cubicBezTo>
                <a:cubicBezTo>
                  <a:pt x="1493" y="1905"/>
                  <a:pt x="1493" y="1902"/>
                  <a:pt x="1493" y="1899"/>
                </a:cubicBezTo>
                <a:cubicBezTo>
                  <a:pt x="1496" y="1745"/>
                  <a:pt x="1496" y="1745"/>
                  <a:pt x="1496" y="1745"/>
                </a:cubicBezTo>
                <a:cubicBezTo>
                  <a:pt x="1496" y="1744"/>
                  <a:pt x="1496" y="1743"/>
                  <a:pt x="1496" y="1742"/>
                </a:cubicBezTo>
                <a:cubicBezTo>
                  <a:pt x="1506" y="1679"/>
                  <a:pt x="1506" y="1679"/>
                  <a:pt x="1506" y="1679"/>
                </a:cubicBezTo>
                <a:cubicBezTo>
                  <a:pt x="1508" y="1666"/>
                  <a:pt x="1523" y="1659"/>
                  <a:pt x="1535" y="1665"/>
                </a:cubicBezTo>
                <a:cubicBezTo>
                  <a:pt x="1577" y="1688"/>
                  <a:pt x="1577" y="1688"/>
                  <a:pt x="1577" y="1688"/>
                </a:cubicBezTo>
                <a:cubicBezTo>
                  <a:pt x="1589" y="1694"/>
                  <a:pt x="1605" y="1686"/>
                  <a:pt x="1606" y="1672"/>
                </a:cubicBezTo>
                <a:cubicBezTo>
                  <a:pt x="1614" y="1591"/>
                  <a:pt x="1614" y="1591"/>
                  <a:pt x="1614" y="1591"/>
                </a:cubicBezTo>
                <a:cubicBezTo>
                  <a:pt x="1615" y="1582"/>
                  <a:pt x="1622" y="1575"/>
                  <a:pt x="1631" y="1573"/>
                </a:cubicBezTo>
                <a:cubicBezTo>
                  <a:pt x="1664" y="1568"/>
                  <a:pt x="1664" y="1568"/>
                  <a:pt x="1664" y="1568"/>
                </a:cubicBezTo>
                <a:cubicBezTo>
                  <a:pt x="1668" y="1567"/>
                  <a:pt x="1673" y="1568"/>
                  <a:pt x="1677" y="1571"/>
                </a:cubicBezTo>
                <a:cubicBezTo>
                  <a:pt x="1693" y="1580"/>
                  <a:pt x="1693" y="1580"/>
                  <a:pt x="1693" y="1580"/>
                </a:cubicBezTo>
                <a:cubicBezTo>
                  <a:pt x="1701" y="1585"/>
                  <a:pt x="1704" y="1594"/>
                  <a:pt x="1702" y="1602"/>
                </a:cubicBezTo>
                <a:cubicBezTo>
                  <a:pt x="1678" y="1695"/>
                  <a:pt x="1678" y="1695"/>
                  <a:pt x="1678" y="1695"/>
                </a:cubicBezTo>
                <a:cubicBezTo>
                  <a:pt x="1677" y="1695"/>
                  <a:pt x="1677" y="1696"/>
                  <a:pt x="1677" y="1697"/>
                </a:cubicBezTo>
                <a:cubicBezTo>
                  <a:pt x="1610" y="1856"/>
                  <a:pt x="1610" y="1856"/>
                  <a:pt x="1610" y="1856"/>
                </a:cubicBezTo>
                <a:cubicBezTo>
                  <a:pt x="1610" y="1858"/>
                  <a:pt x="1609" y="1859"/>
                  <a:pt x="1609" y="1861"/>
                </a:cubicBezTo>
                <a:cubicBezTo>
                  <a:pt x="1542" y="2267"/>
                  <a:pt x="1542" y="2267"/>
                  <a:pt x="1542" y="2267"/>
                </a:cubicBezTo>
                <a:cubicBezTo>
                  <a:pt x="1628" y="1872"/>
                  <a:pt x="1628" y="1872"/>
                  <a:pt x="1628" y="1872"/>
                </a:cubicBezTo>
                <a:cubicBezTo>
                  <a:pt x="1628" y="1871"/>
                  <a:pt x="1629" y="1869"/>
                  <a:pt x="1629" y="1868"/>
                </a:cubicBezTo>
                <a:cubicBezTo>
                  <a:pt x="1754" y="1593"/>
                  <a:pt x="1754" y="1593"/>
                  <a:pt x="1754" y="1593"/>
                </a:cubicBezTo>
                <a:cubicBezTo>
                  <a:pt x="1827" y="1408"/>
                  <a:pt x="1827" y="1408"/>
                  <a:pt x="1827" y="1408"/>
                </a:cubicBezTo>
                <a:cubicBezTo>
                  <a:pt x="1828" y="1406"/>
                  <a:pt x="1828" y="1404"/>
                  <a:pt x="1829" y="1402"/>
                </a:cubicBezTo>
                <a:cubicBezTo>
                  <a:pt x="1839" y="1170"/>
                  <a:pt x="1839" y="1170"/>
                  <a:pt x="1839" y="1170"/>
                </a:cubicBezTo>
                <a:cubicBezTo>
                  <a:pt x="1839" y="1167"/>
                  <a:pt x="1838" y="1163"/>
                  <a:pt x="1837" y="116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9299206-1282-9596-02A2-F5457D8E6827}"/>
              </a:ext>
            </a:extLst>
          </p:cNvPr>
          <p:cNvSpPr>
            <a:spLocks noEditPoints="1"/>
          </p:cNvSpPr>
          <p:nvPr/>
        </p:nvSpPr>
        <p:spPr bwMode="auto">
          <a:xfrm>
            <a:off x="8628176" y="3905968"/>
            <a:ext cx="1119127" cy="1183055"/>
          </a:xfrm>
          <a:custGeom>
            <a:avLst/>
            <a:gdLst>
              <a:gd name="T0" fmla="*/ 944 w 3535"/>
              <a:gd name="T1" fmla="*/ 709 h 3739"/>
              <a:gd name="T2" fmla="*/ 924 w 3535"/>
              <a:gd name="T3" fmla="*/ 761 h 3739"/>
              <a:gd name="T4" fmla="*/ 3485 w 3535"/>
              <a:gd name="T5" fmla="*/ 3525 h 3739"/>
              <a:gd name="T6" fmla="*/ 3415 w 3535"/>
              <a:gd name="T7" fmla="*/ 3344 h 3739"/>
              <a:gd name="T8" fmla="*/ 3254 w 3535"/>
              <a:gd name="T9" fmla="*/ 3254 h 3739"/>
              <a:gd name="T10" fmla="*/ 3179 w 3535"/>
              <a:gd name="T11" fmla="*/ 3157 h 3739"/>
              <a:gd name="T12" fmla="*/ 2947 w 3535"/>
              <a:gd name="T13" fmla="*/ 3040 h 3739"/>
              <a:gd name="T14" fmla="*/ 2784 w 3535"/>
              <a:gd name="T15" fmla="*/ 2945 h 3739"/>
              <a:gd name="T16" fmla="*/ 2494 w 3535"/>
              <a:gd name="T17" fmla="*/ 2769 h 3739"/>
              <a:gd name="T18" fmla="*/ 2109 w 3535"/>
              <a:gd name="T19" fmla="*/ 2670 h 3739"/>
              <a:gd name="T20" fmla="*/ 1884 w 3535"/>
              <a:gd name="T21" fmla="*/ 2546 h 3739"/>
              <a:gd name="T22" fmla="*/ 1773 w 3535"/>
              <a:gd name="T23" fmla="*/ 2414 h 3739"/>
              <a:gd name="T24" fmla="*/ 1594 w 3535"/>
              <a:gd name="T25" fmla="*/ 2151 h 3739"/>
              <a:gd name="T26" fmla="*/ 1517 w 3535"/>
              <a:gd name="T27" fmla="*/ 1906 h 3739"/>
              <a:gd name="T28" fmla="*/ 977 w 3535"/>
              <a:gd name="T29" fmla="*/ 1257 h 3739"/>
              <a:gd name="T30" fmla="*/ 811 w 3535"/>
              <a:gd name="T31" fmla="*/ 841 h 3739"/>
              <a:gd name="T32" fmla="*/ 739 w 3535"/>
              <a:gd name="T33" fmla="*/ 713 h 3739"/>
              <a:gd name="T34" fmla="*/ 638 w 3535"/>
              <a:gd name="T35" fmla="*/ 421 h 3739"/>
              <a:gd name="T36" fmla="*/ 813 w 3535"/>
              <a:gd name="T37" fmla="*/ 654 h 3739"/>
              <a:gd name="T38" fmla="*/ 820 w 3535"/>
              <a:gd name="T39" fmla="*/ 779 h 3739"/>
              <a:gd name="T40" fmla="*/ 851 w 3535"/>
              <a:gd name="T41" fmla="*/ 625 h 3739"/>
              <a:gd name="T42" fmla="*/ 538 w 3535"/>
              <a:gd name="T43" fmla="*/ 168 h 3739"/>
              <a:gd name="T44" fmla="*/ 355 w 3535"/>
              <a:gd name="T45" fmla="*/ 79 h 3739"/>
              <a:gd name="T46" fmla="*/ 220 w 3535"/>
              <a:gd name="T47" fmla="*/ 17 h 3739"/>
              <a:gd name="T48" fmla="*/ 0 w 3535"/>
              <a:gd name="T49" fmla="*/ 42 h 3739"/>
              <a:gd name="T50" fmla="*/ 97 w 3535"/>
              <a:gd name="T51" fmla="*/ 365 h 3739"/>
              <a:gd name="T52" fmla="*/ 110 w 3535"/>
              <a:gd name="T53" fmla="*/ 489 h 3739"/>
              <a:gd name="T54" fmla="*/ 24 w 3535"/>
              <a:gd name="T55" fmla="*/ 632 h 3739"/>
              <a:gd name="T56" fmla="*/ 167 w 3535"/>
              <a:gd name="T57" fmla="*/ 972 h 3739"/>
              <a:gd name="T58" fmla="*/ 314 w 3535"/>
              <a:gd name="T59" fmla="*/ 969 h 3739"/>
              <a:gd name="T60" fmla="*/ 297 w 3535"/>
              <a:gd name="T61" fmla="*/ 1189 h 3739"/>
              <a:gd name="T62" fmla="*/ 121 w 3535"/>
              <a:gd name="T63" fmla="*/ 1269 h 3739"/>
              <a:gd name="T64" fmla="*/ 135 w 3535"/>
              <a:gd name="T65" fmla="*/ 1532 h 3739"/>
              <a:gd name="T66" fmla="*/ 391 w 3535"/>
              <a:gd name="T67" fmla="*/ 1315 h 3739"/>
              <a:gd name="T68" fmla="*/ 459 w 3535"/>
              <a:gd name="T69" fmla="*/ 1433 h 3739"/>
              <a:gd name="T70" fmla="*/ 517 w 3535"/>
              <a:gd name="T71" fmla="*/ 1287 h 3739"/>
              <a:gd name="T72" fmla="*/ 622 w 3535"/>
              <a:gd name="T73" fmla="*/ 1320 h 3739"/>
              <a:gd name="T74" fmla="*/ 736 w 3535"/>
              <a:gd name="T75" fmla="*/ 1407 h 3739"/>
              <a:gd name="T76" fmla="*/ 615 w 3535"/>
              <a:gd name="T77" fmla="*/ 1486 h 3739"/>
              <a:gd name="T78" fmla="*/ 687 w 3535"/>
              <a:gd name="T79" fmla="*/ 1669 h 3739"/>
              <a:gd name="T80" fmla="*/ 796 w 3535"/>
              <a:gd name="T81" fmla="*/ 1635 h 3739"/>
              <a:gd name="T82" fmla="*/ 869 w 3535"/>
              <a:gd name="T83" fmla="*/ 1602 h 3739"/>
              <a:gd name="T84" fmla="*/ 1026 w 3535"/>
              <a:gd name="T85" fmla="*/ 1714 h 3739"/>
              <a:gd name="T86" fmla="*/ 933 w 3535"/>
              <a:gd name="T87" fmla="*/ 1926 h 3739"/>
              <a:gd name="T88" fmla="*/ 860 w 3535"/>
              <a:gd name="T89" fmla="*/ 2072 h 3739"/>
              <a:gd name="T90" fmla="*/ 919 w 3535"/>
              <a:gd name="T91" fmla="*/ 2208 h 3739"/>
              <a:gd name="T92" fmla="*/ 1100 w 3535"/>
              <a:gd name="T93" fmla="*/ 2283 h 3739"/>
              <a:gd name="T94" fmla="*/ 1142 w 3535"/>
              <a:gd name="T95" fmla="*/ 2322 h 3739"/>
              <a:gd name="T96" fmla="*/ 983 w 3535"/>
              <a:gd name="T97" fmla="*/ 2459 h 3739"/>
              <a:gd name="T98" fmla="*/ 950 w 3535"/>
              <a:gd name="T99" fmla="*/ 2705 h 3739"/>
              <a:gd name="T100" fmla="*/ 1132 w 3535"/>
              <a:gd name="T101" fmla="*/ 2868 h 3739"/>
              <a:gd name="T102" fmla="*/ 1307 w 3535"/>
              <a:gd name="T103" fmla="*/ 2841 h 3739"/>
              <a:gd name="T104" fmla="*/ 1398 w 3535"/>
              <a:gd name="T105" fmla="*/ 2748 h 3739"/>
              <a:gd name="T106" fmla="*/ 1627 w 3535"/>
              <a:gd name="T107" fmla="*/ 2949 h 3739"/>
              <a:gd name="T108" fmla="*/ 1752 w 3535"/>
              <a:gd name="T109" fmla="*/ 3096 h 3739"/>
              <a:gd name="T110" fmla="*/ 1978 w 3535"/>
              <a:gd name="T111" fmla="*/ 3134 h 3739"/>
              <a:gd name="T112" fmla="*/ 1935 w 3535"/>
              <a:gd name="T113" fmla="*/ 3365 h 3739"/>
              <a:gd name="T114" fmla="*/ 2257 w 3535"/>
              <a:gd name="T115" fmla="*/ 3449 h 3739"/>
              <a:gd name="T116" fmla="*/ 2428 w 3535"/>
              <a:gd name="T117" fmla="*/ 3389 h 3739"/>
              <a:gd name="T118" fmla="*/ 2413 w 3535"/>
              <a:gd name="T119" fmla="*/ 3495 h 3739"/>
              <a:gd name="T120" fmla="*/ 2619 w 3535"/>
              <a:gd name="T121" fmla="*/ 3726 h 3739"/>
              <a:gd name="T122" fmla="*/ 3515 w 3535"/>
              <a:gd name="T123" fmla="*/ 3613 h 3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35" h="3739">
                <a:moveTo>
                  <a:pt x="900" y="746"/>
                </a:moveTo>
                <a:cubicBezTo>
                  <a:pt x="897" y="741"/>
                  <a:pt x="898" y="736"/>
                  <a:pt x="902" y="731"/>
                </a:cubicBezTo>
                <a:cubicBezTo>
                  <a:pt x="911" y="720"/>
                  <a:pt x="911" y="720"/>
                  <a:pt x="911" y="720"/>
                </a:cubicBezTo>
                <a:cubicBezTo>
                  <a:pt x="913" y="717"/>
                  <a:pt x="916" y="716"/>
                  <a:pt x="919" y="715"/>
                </a:cubicBezTo>
                <a:cubicBezTo>
                  <a:pt x="944" y="709"/>
                  <a:pt x="944" y="709"/>
                  <a:pt x="944" y="709"/>
                </a:cubicBezTo>
                <a:cubicBezTo>
                  <a:pt x="933" y="727"/>
                  <a:pt x="933" y="727"/>
                  <a:pt x="933" y="727"/>
                </a:cubicBezTo>
                <a:cubicBezTo>
                  <a:pt x="931" y="730"/>
                  <a:pt x="930" y="733"/>
                  <a:pt x="931" y="737"/>
                </a:cubicBezTo>
                <a:cubicBezTo>
                  <a:pt x="932" y="746"/>
                  <a:pt x="932" y="746"/>
                  <a:pt x="932" y="746"/>
                </a:cubicBezTo>
                <a:cubicBezTo>
                  <a:pt x="933" y="751"/>
                  <a:pt x="931" y="756"/>
                  <a:pt x="926" y="759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17" y="766"/>
                  <a:pt x="907" y="763"/>
                  <a:pt x="904" y="755"/>
                </a:cubicBezTo>
                <a:lnTo>
                  <a:pt x="900" y="746"/>
                </a:lnTo>
                <a:close/>
                <a:moveTo>
                  <a:pt x="3526" y="3549"/>
                </a:moveTo>
                <a:cubicBezTo>
                  <a:pt x="3493" y="3536"/>
                  <a:pt x="3493" y="3536"/>
                  <a:pt x="3493" y="3536"/>
                </a:cubicBezTo>
                <a:cubicBezTo>
                  <a:pt x="3488" y="3534"/>
                  <a:pt x="3485" y="3530"/>
                  <a:pt x="3485" y="3525"/>
                </a:cubicBezTo>
                <a:cubicBezTo>
                  <a:pt x="3482" y="3483"/>
                  <a:pt x="3482" y="3483"/>
                  <a:pt x="3482" y="3483"/>
                </a:cubicBezTo>
                <a:cubicBezTo>
                  <a:pt x="3482" y="3482"/>
                  <a:pt x="3481" y="3480"/>
                  <a:pt x="3481" y="3479"/>
                </a:cubicBezTo>
                <a:cubicBezTo>
                  <a:pt x="3452" y="3416"/>
                  <a:pt x="3452" y="3416"/>
                  <a:pt x="3452" y="3416"/>
                </a:cubicBezTo>
                <a:cubicBezTo>
                  <a:pt x="3422" y="3351"/>
                  <a:pt x="3422" y="3351"/>
                  <a:pt x="3422" y="3351"/>
                </a:cubicBezTo>
                <a:cubicBezTo>
                  <a:pt x="3421" y="3348"/>
                  <a:pt x="3418" y="3345"/>
                  <a:pt x="3415" y="3344"/>
                </a:cubicBezTo>
                <a:cubicBezTo>
                  <a:pt x="3330" y="3313"/>
                  <a:pt x="3330" y="3313"/>
                  <a:pt x="3330" y="3313"/>
                </a:cubicBezTo>
                <a:cubicBezTo>
                  <a:pt x="3329" y="3313"/>
                  <a:pt x="3329" y="3313"/>
                  <a:pt x="3328" y="3313"/>
                </a:cubicBezTo>
                <a:cubicBezTo>
                  <a:pt x="3277" y="3301"/>
                  <a:pt x="3277" y="3301"/>
                  <a:pt x="3277" y="3301"/>
                </a:cubicBezTo>
                <a:cubicBezTo>
                  <a:pt x="3272" y="3300"/>
                  <a:pt x="3269" y="3297"/>
                  <a:pt x="3267" y="3293"/>
                </a:cubicBezTo>
                <a:cubicBezTo>
                  <a:pt x="3254" y="3254"/>
                  <a:pt x="3254" y="3254"/>
                  <a:pt x="3254" y="3254"/>
                </a:cubicBezTo>
                <a:cubicBezTo>
                  <a:pt x="3253" y="3250"/>
                  <a:pt x="3250" y="3247"/>
                  <a:pt x="3245" y="3246"/>
                </a:cubicBezTo>
                <a:cubicBezTo>
                  <a:pt x="3189" y="3232"/>
                  <a:pt x="3189" y="3232"/>
                  <a:pt x="3189" y="3232"/>
                </a:cubicBezTo>
                <a:cubicBezTo>
                  <a:pt x="3183" y="3230"/>
                  <a:pt x="3179" y="3226"/>
                  <a:pt x="3179" y="3220"/>
                </a:cubicBezTo>
                <a:cubicBezTo>
                  <a:pt x="3178" y="3161"/>
                  <a:pt x="3178" y="3161"/>
                  <a:pt x="3178" y="3161"/>
                </a:cubicBezTo>
                <a:cubicBezTo>
                  <a:pt x="3178" y="3160"/>
                  <a:pt x="3178" y="3159"/>
                  <a:pt x="3179" y="3157"/>
                </a:cubicBezTo>
                <a:cubicBezTo>
                  <a:pt x="3187" y="3129"/>
                  <a:pt x="3187" y="3129"/>
                  <a:pt x="3187" y="3129"/>
                </a:cubicBezTo>
                <a:cubicBezTo>
                  <a:pt x="3188" y="3126"/>
                  <a:pt x="3188" y="3123"/>
                  <a:pt x="3187" y="3120"/>
                </a:cubicBezTo>
                <a:cubicBezTo>
                  <a:pt x="3132" y="2994"/>
                  <a:pt x="3132" y="2994"/>
                  <a:pt x="3132" y="2994"/>
                </a:cubicBezTo>
                <a:cubicBezTo>
                  <a:pt x="3130" y="2988"/>
                  <a:pt x="3123" y="2985"/>
                  <a:pt x="3117" y="2987"/>
                </a:cubicBezTo>
                <a:cubicBezTo>
                  <a:pt x="2947" y="3040"/>
                  <a:pt x="2947" y="3040"/>
                  <a:pt x="2947" y="3040"/>
                </a:cubicBezTo>
                <a:cubicBezTo>
                  <a:pt x="2945" y="3040"/>
                  <a:pt x="2942" y="3040"/>
                  <a:pt x="2940" y="3040"/>
                </a:cubicBezTo>
                <a:cubicBezTo>
                  <a:pt x="2817" y="3012"/>
                  <a:pt x="2817" y="3012"/>
                  <a:pt x="2817" y="3012"/>
                </a:cubicBezTo>
                <a:cubicBezTo>
                  <a:pt x="2813" y="3011"/>
                  <a:pt x="2809" y="3008"/>
                  <a:pt x="2808" y="3004"/>
                </a:cubicBezTo>
                <a:cubicBezTo>
                  <a:pt x="2787" y="2950"/>
                  <a:pt x="2787" y="2950"/>
                  <a:pt x="2787" y="2950"/>
                </a:cubicBezTo>
                <a:cubicBezTo>
                  <a:pt x="2787" y="2948"/>
                  <a:pt x="2786" y="2947"/>
                  <a:pt x="2784" y="2945"/>
                </a:cubicBezTo>
                <a:cubicBezTo>
                  <a:pt x="2694" y="2853"/>
                  <a:pt x="2694" y="2853"/>
                  <a:pt x="2694" y="2853"/>
                </a:cubicBezTo>
                <a:cubicBezTo>
                  <a:pt x="2692" y="2851"/>
                  <a:pt x="2691" y="2849"/>
                  <a:pt x="2691" y="2847"/>
                </a:cubicBezTo>
                <a:cubicBezTo>
                  <a:pt x="2680" y="2803"/>
                  <a:pt x="2680" y="2803"/>
                  <a:pt x="2680" y="2803"/>
                </a:cubicBezTo>
                <a:cubicBezTo>
                  <a:pt x="2679" y="2798"/>
                  <a:pt x="2675" y="2794"/>
                  <a:pt x="2670" y="2793"/>
                </a:cubicBezTo>
                <a:cubicBezTo>
                  <a:pt x="2494" y="2769"/>
                  <a:pt x="2494" y="2769"/>
                  <a:pt x="2494" y="2769"/>
                </a:cubicBezTo>
                <a:cubicBezTo>
                  <a:pt x="2492" y="2768"/>
                  <a:pt x="2489" y="2767"/>
                  <a:pt x="2487" y="2766"/>
                </a:cubicBezTo>
                <a:cubicBezTo>
                  <a:pt x="2377" y="2665"/>
                  <a:pt x="2377" y="2665"/>
                  <a:pt x="2377" y="2665"/>
                </a:cubicBezTo>
                <a:cubicBezTo>
                  <a:pt x="2375" y="2662"/>
                  <a:pt x="2372" y="2661"/>
                  <a:pt x="2369" y="2661"/>
                </a:cubicBezTo>
                <a:cubicBezTo>
                  <a:pt x="2111" y="2670"/>
                  <a:pt x="2111" y="2670"/>
                  <a:pt x="2111" y="2670"/>
                </a:cubicBezTo>
                <a:cubicBezTo>
                  <a:pt x="2110" y="2670"/>
                  <a:pt x="2110" y="2670"/>
                  <a:pt x="2109" y="2670"/>
                </a:cubicBezTo>
                <a:cubicBezTo>
                  <a:pt x="2016" y="2664"/>
                  <a:pt x="2016" y="2664"/>
                  <a:pt x="2016" y="2664"/>
                </a:cubicBezTo>
                <a:cubicBezTo>
                  <a:pt x="2014" y="2664"/>
                  <a:pt x="2012" y="2664"/>
                  <a:pt x="2010" y="2663"/>
                </a:cubicBezTo>
                <a:cubicBezTo>
                  <a:pt x="1881" y="2592"/>
                  <a:pt x="1881" y="2592"/>
                  <a:pt x="1881" y="2592"/>
                </a:cubicBezTo>
                <a:cubicBezTo>
                  <a:pt x="1875" y="2589"/>
                  <a:pt x="1873" y="2583"/>
                  <a:pt x="1875" y="2577"/>
                </a:cubicBezTo>
                <a:cubicBezTo>
                  <a:pt x="1884" y="2546"/>
                  <a:pt x="1884" y="2546"/>
                  <a:pt x="1884" y="2546"/>
                </a:cubicBezTo>
                <a:cubicBezTo>
                  <a:pt x="1885" y="2543"/>
                  <a:pt x="1885" y="2540"/>
                  <a:pt x="1884" y="2538"/>
                </a:cubicBezTo>
                <a:cubicBezTo>
                  <a:pt x="1846" y="2436"/>
                  <a:pt x="1846" y="2436"/>
                  <a:pt x="1846" y="2436"/>
                </a:cubicBezTo>
                <a:cubicBezTo>
                  <a:pt x="1844" y="2432"/>
                  <a:pt x="1840" y="2429"/>
                  <a:pt x="1836" y="2428"/>
                </a:cubicBezTo>
                <a:cubicBezTo>
                  <a:pt x="1783" y="2422"/>
                  <a:pt x="1783" y="2422"/>
                  <a:pt x="1783" y="2422"/>
                </a:cubicBezTo>
                <a:cubicBezTo>
                  <a:pt x="1778" y="2422"/>
                  <a:pt x="1774" y="2418"/>
                  <a:pt x="1773" y="2414"/>
                </a:cubicBezTo>
                <a:cubicBezTo>
                  <a:pt x="1744" y="2325"/>
                  <a:pt x="1744" y="2325"/>
                  <a:pt x="1744" y="2325"/>
                </a:cubicBezTo>
                <a:cubicBezTo>
                  <a:pt x="1743" y="2322"/>
                  <a:pt x="1741" y="2319"/>
                  <a:pt x="1738" y="2318"/>
                </a:cubicBezTo>
                <a:cubicBezTo>
                  <a:pt x="1625" y="2251"/>
                  <a:pt x="1625" y="2251"/>
                  <a:pt x="1625" y="2251"/>
                </a:cubicBezTo>
                <a:cubicBezTo>
                  <a:pt x="1623" y="2249"/>
                  <a:pt x="1621" y="2247"/>
                  <a:pt x="1620" y="2244"/>
                </a:cubicBezTo>
                <a:cubicBezTo>
                  <a:pt x="1594" y="2151"/>
                  <a:pt x="1594" y="2151"/>
                  <a:pt x="1594" y="2151"/>
                </a:cubicBezTo>
                <a:cubicBezTo>
                  <a:pt x="1593" y="2150"/>
                  <a:pt x="1593" y="2149"/>
                  <a:pt x="1593" y="2149"/>
                </a:cubicBezTo>
                <a:cubicBezTo>
                  <a:pt x="1556" y="2080"/>
                  <a:pt x="1556" y="2080"/>
                  <a:pt x="1556" y="2080"/>
                </a:cubicBezTo>
                <a:cubicBezTo>
                  <a:pt x="1556" y="2079"/>
                  <a:pt x="1555" y="2078"/>
                  <a:pt x="1555" y="2077"/>
                </a:cubicBezTo>
                <a:cubicBezTo>
                  <a:pt x="1520" y="1912"/>
                  <a:pt x="1520" y="1912"/>
                  <a:pt x="1520" y="1912"/>
                </a:cubicBezTo>
                <a:cubicBezTo>
                  <a:pt x="1520" y="1910"/>
                  <a:pt x="1519" y="1908"/>
                  <a:pt x="1517" y="1906"/>
                </a:cubicBezTo>
                <a:cubicBezTo>
                  <a:pt x="1229" y="1561"/>
                  <a:pt x="1229" y="1561"/>
                  <a:pt x="1229" y="1561"/>
                </a:cubicBezTo>
                <a:cubicBezTo>
                  <a:pt x="1067" y="1386"/>
                  <a:pt x="1067" y="1386"/>
                  <a:pt x="1067" y="1386"/>
                </a:cubicBezTo>
                <a:cubicBezTo>
                  <a:pt x="1067" y="1386"/>
                  <a:pt x="1067" y="1385"/>
                  <a:pt x="1066" y="1385"/>
                </a:cubicBezTo>
                <a:cubicBezTo>
                  <a:pt x="978" y="1261"/>
                  <a:pt x="978" y="1261"/>
                  <a:pt x="978" y="1261"/>
                </a:cubicBezTo>
                <a:cubicBezTo>
                  <a:pt x="978" y="1260"/>
                  <a:pt x="977" y="1259"/>
                  <a:pt x="977" y="1257"/>
                </a:cubicBezTo>
                <a:cubicBezTo>
                  <a:pt x="964" y="1219"/>
                  <a:pt x="964" y="1219"/>
                  <a:pt x="964" y="1219"/>
                </a:cubicBezTo>
                <a:cubicBezTo>
                  <a:pt x="964" y="1219"/>
                  <a:pt x="964" y="1218"/>
                  <a:pt x="964" y="1218"/>
                </a:cubicBezTo>
                <a:cubicBezTo>
                  <a:pt x="809" y="890"/>
                  <a:pt x="809" y="890"/>
                  <a:pt x="809" y="890"/>
                </a:cubicBezTo>
                <a:cubicBezTo>
                  <a:pt x="808" y="888"/>
                  <a:pt x="808" y="886"/>
                  <a:pt x="808" y="883"/>
                </a:cubicBezTo>
                <a:cubicBezTo>
                  <a:pt x="811" y="841"/>
                  <a:pt x="811" y="841"/>
                  <a:pt x="811" y="841"/>
                </a:cubicBezTo>
                <a:cubicBezTo>
                  <a:pt x="812" y="835"/>
                  <a:pt x="808" y="830"/>
                  <a:pt x="803" y="828"/>
                </a:cubicBezTo>
                <a:cubicBezTo>
                  <a:pt x="794" y="825"/>
                  <a:pt x="794" y="825"/>
                  <a:pt x="794" y="825"/>
                </a:cubicBezTo>
                <a:cubicBezTo>
                  <a:pt x="791" y="824"/>
                  <a:pt x="788" y="822"/>
                  <a:pt x="787" y="818"/>
                </a:cubicBezTo>
                <a:cubicBezTo>
                  <a:pt x="742" y="717"/>
                  <a:pt x="742" y="717"/>
                  <a:pt x="742" y="717"/>
                </a:cubicBezTo>
                <a:cubicBezTo>
                  <a:pt x="742" y="716"/>
                  <a:pt x="741" y="714"/>
                  <a:pt x="739" y="713"/>
                </a:cubicBezTo>
                <a:cubicBezTo>
                  <a:pt x="668" y="649"/>
                  <a:pt x="668" y="649"/>
                  <a:pt x="668" y="649"/>
                </a:cubicBezTo>
                <a:cubicBezTo>
                  <a:pt x="667" y="648"/>
                  <a:pt x="665" y="646"/>
                  <a:pt x="665" y="644"/>
                </a:cubicBezTo>
                <a:cubicBezTo>
                  <a:pt x="593" y="409"/>
                  <a:pt x="593" y="409"/>
                  <a:pt x="593" y="409"/>
                </a:cubicBezTo>
                <a:cubicBezTo>
                  <a:pt x="589" y="397"/>
                  <a:pt x="605" y="387"/>
                  <a:pt x="614" y="397"/>
                </a:cubicBezTo>
                <a:cubicBezTo>
                  <a:pt x="638" y="421"/>
                  <a:pt x="638" y="421"/>
                  <a:pt x="638" y="421"/>
                </a:cubicBezTo>
                <a:cubicBezTo>
                  <a:pt x="639" y="422"/>
                  <a:pt x="640" y="423"/>
                  <a:pt x="640" y="424"/>
                </a:cubicBezTo>
                <a:cubicBezTo>
                  <a:pt x="702" y="539"/>
                  <a:pt x="702" y="539"/>
                  <a:pt x="702" y="539"/>
                </a:cubicBezTo>
                <a:cubicBezTo>
                  <a:pt x="702" y="540"/>
                  <a:pt x="703" y="541"/>
                  <a:pt x="704" y="542"/>
                </a:cubicBezTo>
                <a:cubicBezTo>
                  <a:pt x="809" y="644"/>
                  <a:pt x="809" y="644"/>
                  <a:pt x="809" y="644"/>
                </a:cubicBezTo>
                <a:cubicBezTo>
                  <a:pt x="812" y="646"/>
                  <a:pt x="814" y="650"/>
                  <a:pt x="813" y="654"/>
                </a:cubicBezTo>
                <a:cubicBezTo>
                  <a:pt x="807" y="719"/>
                  <a:pt x="807" y="719"/>
                  <a:pt x="807" y="719"/>
                </a:cubicBezTo>
                <a:cubicBezTo>
                  <a:pt x="807" y="720"/>
                  <a:pt x="807" y="721"/>
                  <a:pt x="807" y="721"/>
                </a:cubicBezTo>
                <a:cubicBezTo>
                  <a:pt x="798" y="757"/>
                  <a:pt x="798" y="757"/>
                  <a:pt x="798" y="757"/>
                </a:cubicBezTo>
                <a:cubicBezTo>
                  <a:pt x="797" y="762"/>
                  <a:pt x="800" y="768"/>
                  <a:pt x="805" y="771"/>
                </a:cubicBezTo>
                <a:cubicBezTo>
                  <a:pt x="820" y="779"/>
                  <a:pt x="820" y="779"/>
                  <a:pt x="820" y="779"/>
                </a:cubicBezTo>
                <a:cubicBezTo>
                  <a:pt x="827" y="783"/>
                  <a:pt x="835" y="780"/>
                  <a:pt x="838" y="773"/>
                </a:cubicBezTo>
                <a:cubicBezTo>
                  <a:pt x="872" y="695"/>
                  <a:pt x="872" y="695"/>
                  <a:pt x="872" y="695"/>
                </a:cubicBezTo>
                <a:cubicBezTo>
                  <a:pt x="873" y="692"/>
                  <a:pt x="873" y="689"/>
                  <a:pt x="872" y="686"/>
                </a:cubicBezTo>
                <a:cubicBezTo>
                  <a:pt x="854" y="630"/>
                  <a:pt x="854" y="630"/>
                  <a:pt x="854" y="630"/>
                </a:cubicBezTo>
                <a:cubicBezTo>
                  <a:pt x="853" y="628"/>
                  <a:pt x="852" y="626"/>
                  <a:pt x="851" y="625"/>
                </a:cubicBezTo>
                <a:cubicBezTo>
                  <a:pt x="694" y="470"/>
                  <a:pt x="694" y="470"/>
                  <a:pt x="694" y="470"/>
                </a:cubicBezTo>
                <a:cubicBezTo>
                  <a:pt x="694" y="470"/>
                  <a:pt x="693" y="469"/>
                  <a:pt x="693" y="469"/>
                </a:cubicBezTo>
                <a:cubicBezTo>
                  <a:pt x="603" y="344"/>
                  <a:pt x="603" y="344"/>
                  <a:pt x="603" y="344"/>
                </a:cubicBezTo>
                <a:cubicBezTo>
                  <a:pt x="602" y="343"/>
                  <a:pt x="602" y="342"/>
                  <a:pt x="601" y="341"/>
                </a:cubicBezTo>
                <a:cubicBezTo>
                  <a:pt x="538" y="168"/>
                  <a:pt x="538" y="168"/>
                  <a:pt x="538" y="168"/>
                </a:cubicBezTo>
                <a:cubicBezTo>
                  <a:pt x="538" y="167"/>
                  <a:pt x="537" y="167"/>
                  <a:pt x="537" y="167"/>
                </a:cubicBezTo>
                <a:cubicBezTo>
                  <a:pt x="538" y="171"/>
                  <a:pt x="538" y="174"/>
                  <a:pt x="538" y="174"/>
                </a:cubicBezTo>
                <a:cubicBezTo>
                  <a:pt x="494" y="132"/>
                  <a:pt x="494" y="132"/>
                  <a:pt x="494" y="132"/>
                </a:cubicBezTo>
                <a:cubicBezTo>
                  <a:pt x="492" y="127"/>
                  <a:pt x="487" y="123"/>
                  <a:pt x="482" y="121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3" y="78"/>
                  <a:pt x="350" y="77"/>
                  <a:pt x="348" y="75"/>
                </a:cubicBezTo>
                <a:cubicBezTo>
                  <a:pt x="274" y="8"/>
                  <a:pt x="274" y="8"/>
                  <a:pt x="274" y="8"/>
                </a:cubicBezTo>
                <a:cubicBezTo>
                  <a:pt x="271" y="5"/>
                  <a:pt x="267" y="3"/>
                  <a:pt x="262" y="3"/>
                </a:cubicBezTo>
                <a:cubicBezTo>
                  <a:pt x="241" y="1"/>
                  <a:pt x="241" y="1"/>
                  <a:pt x="241" y="1"/>
                </a:cubicBezTo>
                <a:cubicBezTo>
                  <a:pt x="231" y="0"/>
                  <a:pt x="222" y="7"/>
                  <a:pt x="220" y="17"/>
                </a:cubicBezTo>
                <a:cubicBezTo>
                  <a:pt x="216" y="37"/>
                  <a:pt x="216" y="37"/>
                  <a:pt x="216" y="37"/>
                </a:cubicBezTo>
                <a:cubicBezTo>
                  <a:pt x="214" y="47"/>
                  <a:pt x="205" y="53"/>
                  <a:pt x="195" y="52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8" y="40"/>
                  <a:pt x="8" y="40"/>
                  <a:pt x="8" y="40"/>
                </a:cubicBezTo>
                <a:cubicBezTo>
                  <a:pt x="6" y="40"/>
                  <a:pt x="3" y="41"/>
                  <a:pt x="0" y="42"/>
                </a:cubicBezTo>
                <a:cubicBezTo>
                  <a:pt x="1" y="42"/>
                  <a:pt x="1" y="43"/>
                  <a:pt x="2" y="43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6" y="176"/>
                  <a:pt x="178" y="182"/>
                  <a:pt x="175" y="187"/>
                </a:cubicBezTo>
                <a:cubicBezTo>
                  <a:pt x="100" y="360"/>
                  <a:pt x="100" y="360"/>
                  <a:pt x="100" y="360"/>
                </a:cubicBezTo>
                <a:cubicBezTo>
                  <a:pt x="99" y="362"/>
                  <a:pt x="98" y="364"/>
                  <a:pt x="97" y="365"/>
                </a:cubicBezTo>
                <a:cubicBezTo>
                  <a:pt x="52" y="402"/>
                  <a:pt x="52" y="402"/>
                  <a:pt x="52" y="402"/>
                </a:cubicBezTo>
                <a:cubicBezTo>
                  <a:pt x="47" y="406"/>
                  <a:pt x="46" y="413"/>
                  <a:pt x="49" y="418"/>
                </a:cubicBezTo>
                <a:cubicBezTo>
                  <a:pt x="74" y="459"/>
                  <a:pt x="74" y="459"/>
                  <a:pt x="74" y="459"/>
                </a:cubicBezTo>
                <a:cubicBezTo>
                  <a:pt x="75" y="460"/>
                  <a:pt x="76" y="462"/>
                  <a:pt x="77" y="463"/>
                </a:cubicBezTo>
                <a:cubicBezTo>
                  <a:pt x="110" y="489"/>
                  <a:pt x="110" y="489"/>
                  <a:pt x="110" y="489"/>
                </a:cubicBezTo>
                <a:cubicBezTo>
                  <a:pt x="114" y="492"/>
                  <a:pt x="116" y="499"/>
                  <a:pt x="113" y="504"/>
                </a:cubicBezTo>
                <a:cubicBezTo>
                  <a:pt x="101" y="529"/>
                  <a:pt x="101" y="529"/>
                  <a:pt x="101" y="529"/>
                </a:cubicBezTo>
                <a:cubicBezTo>
                  <a:pt x="101" y="530"/>
                  <a:pt x="100" y="531"/>
                  <a:pt x="99" y="532"/>
                </a:cubicBezTo>
                <a:cubicBezTo>
                  <a:pt x="24" y="615"/>
                  <a:pt x="24" y="615"/>
                  <a:pt x="24" y="615"/>
                </a:cubicBezTo>
                <a:cubicBezTo>
                  <a:pt x="20" y="620"/>
                  <a:pt x="20" y="627"/>
                  <a:pt x="24" y="632"/>
                </a:cubicBezTo>
                <a:cubicBezTo>
                  <a:pt x="77" y="695"/>
                  <a:pt x="77" y="695"/>
                  <a:pt x="77" y="695"/>
                </a:cubicBezTo>
                <a:cubicBezTo>
                  <a:pt x="79" y="696"/>
                  <a:pt x="80" y="698"/>
                  <a:pt x="80" y="700"/>
                </a:cubicBezTo>
                <a:cubicBezTo>
                  <a:pt x="124" y="939"/>
                  <a:pt x="124" y="939"/>
                  <a:pt x="124" y="939"/>
                </a:cubicBezTo>
                <a:cubicBezTo>
                  <a:pt x="125" y="943"/>
                  <a:pt x="127" y="946"/>
                  <a:pt x="130" y="948"/>
                </a:cubicBezTo>
                <a:cubicBezTo>
                  <a:pt x="167" y="972"/>
                  <a:pt x="167" y="972"/>
                  <a:pt x="167" y="972"/>
                </a:cubicBezTo>
                <a:cubicBezTo>
                  <a:pt x="174" y="976"/>
                  <a:pt x="182" y="973"/>
                  <a:pt x="185" y="967"/>
                </a:cubicBezTo>
                <a:cubicBezTo>
                  <a:pt x="228" y="882"/>
                  <a:pt x="228" y="882"/>
                  <a:pt x="228" y="882"/>
                </a:cubicBezTo>
                <a:cubicBezTo>
                  <a:pt x="232" y="874"/>
                  <a:pt x="244" y="873"/>
                  <a:pt x="249" y="880"/>
                </a:cubicBezTo>
                <a:cubicBezTo>
                  <a:pt x="312" y="965"/>
                  <a:pt x="312" y="965"/>
                  <a:pt x="312" y="965"/>
                </a:cubicBezTo>
                <a:cubicBezTo>
                  <a:pt x="313" y="966"/>
                  <a:pt x="314" y="968"/>
                  <a:pt x="314" y="969"/>
                </a:cubicBezTo>
                <a:cubicBezTo>
                  <a:pt x="336" y="1043"/>
                  <a:pt x="336" y="1043"/>
                  <a:pt x="336" y="1043"/>
                </a:cubicBezTo>
                <a:cubicBezTo>
                  <a:pt x="337" y="1046"/>
                  <a:pt x="337" y="1051"/>
                  <a:pt x="334" y="1054"/>
                </a:cubicBezTo>
                <a:cubicBezTo>
                  <a:pt x="297" y="1104"/>
                  <a:pt x="297" y="1104"/>
                  <a:pt x="297" y="1104"/>
                </a:cubicBezTo>
                <a:cubicBezTo>
                  <a:pt x="296" y="1106"/>
                  <a:pt x="295" y="1109"/>
                  <a:pt x="295" y="1112"/>
                </a:cubicBezTo>
                <a:cubicBezTo>
                  <a:pt x="297" y="1189"/>
                  <a:pt x="297" y="1189"/>
                  <a:pt x="297" y="1189"/>
                </a:cubicBezTo>
                <a:cubicBezTo>
                  <a:pt x="297" y="1197"/>
                  <a:pt x="290" y="1203"/>
                  <a:pt x="283" y="1202"/>
                </a:cubicBezTo>
                <a:cubicBezTo>
                  <a:pt x="193" y="1192"/>
                  <a:pt x="193" y="1192"/>
                  <a:pt x="193" y="1192"/>
                </a:cubicBezTo>
                <a:cubicBezTo>
                  <a:pt x="189" y="1192"/>
                  <a:pt x="186" y="1193"/>
                  <a:pt x="184" y="1195"/>
                </a:cubicBezTo>
                <a:cubicBezTo>
                  <a:pt x="117" y="1247"/>
                  <a:pt x="117" y="1247"/>
                  <a:pt x="117" y="1247"/>
                </a:cubicBezTo>
                <a:cubicBezTo>
                  <a:pt x="110" y="1253"/>
                  <a:pt x="112" y="1265"/>
                  <a:pt x="121" y="1269"/>
                </a:cubicBezTo>
                <a:cubicBezTo>
                  <a:pt x="153" y="1282"/>
                  <a:pt x="153" y="1282"/>
                  <a:pt x="153" y="1282"/>
                </a:cubicBezTo>
                <a:cubicBezTo>
                  <a:pt x="160" y="1285"/>
                  <a:pt x="163" y="1293"/>
                  <a:pt x="160" y="1299"/>
                </a:cubicBezTo>
                <a:cubicBezTo>
                  <a:pt x="86" y="1445"/>
                  <a:pt x="86" y="1445"/>
                  <a:pt x="86" y="1445"/>
                </a:cubicBezTo>
                <a:cubicBezTo>
                  <a:pt x="84" y="1449"/>
                  <a:pt x="84" y="1454"/>
                  <a:pt x="87" y="1457"/>
                </a:cubicBezTo>
                <a:cubicBezTo>
                  <a:pt x="135" y="1532"/>
                  <a:pt x="135" y="1532"/>
                  <a:pt x="135" y="1532"/>
                </a:cubicBezTo>
                <a:cubicBezTo>
                  <a:pt x="139" y="1539"/>
                  <a:pt x="148" y="1540"/>
                  <a:pt x="154" y="1535"/>
                </a:cubicBezTo>
                <a:cubicBezTo>
                  <a:pt x="315" y="1388"/>
                  <a:pt x="315" y="1388"/>
                  <a:pt x="315" y="1388"/>
                </a:cubicBezTo>
                <a:cubicBezTo>
                  <a:pt x="315" y="1387"/>
                  <a:pt x="316" y="1387"/>
                  <a:pt x="316" y="1387"/>
                </a:cubicBezTo>
                <a:cubicBezTo>
                  <a:pt x="375" y="1318"/>
                  <a:pt x="375" y="1318"/>
                  <a:pt x="375" y="1318"/>
                </a:cubicBezTo>
                <a:cubicBezTo>
                  <a:pt x="379" y="1313"/>
                  <a:pt x="386" y="1312"/>
                  <a:pt x="391" y="1315"/>
                </a:cubicBezTo>
                <a:cubicBezTo>
                  <a:pt x="415" y="1329"/>
                  <a:pt x="415" y="1329"/>
                  <a:pt x="415" y="1329"/>
                </a:cubicBezTo>
                <a:cubicBezTo>
                  <a:pt x="419" y="1331"/>
                  <a:pt x="422" y="1336"/>
                  <a:pt x="422" y="1340"/>
                </a:cubicBezTo>
                <a:cubicBezTo>
                  <a:pt x="416" y="1436"/>
                  <a:pt x="416" y="1436"/>
                  <a:pt x="416" y="1436"/>
                </a:cubicBezTo>
                <a:cubicBezTo>
                  <a:pt x="416" y="1446"/>
                  <a:pt x="427" y="1452"/>
                  <a:pt x="435" y="1447"/>
                </a:cubicBezTo>
                <a:cubicBezTo>
                  <a:pt x="459" y="1433"/>
                  <a:pt x="459" y="1433"/>
                  <a:pt x="459" y="1433"/>
                </a:cubicBezTo>
                <a:cubicBezTo>
                  <a:pt x="462" y="1431"/>
                  <a:pt x="464" y="1428"/>
                  <a:pt x="465" y="1425"/>
                </a:cubicBezTo>
                <a:cubicBezTo>
                  <a:pt x="484" y="1317"/>
                  <a:pt x="484" y="1317"/>
                  <a:pt x="484" y="1317"/>
                </a:cubicBezTo>
                <a:cubicBezTo>
                  <a:pt x="485" y="1314"/>
                  <a:pt x="487" y="1311"/>
                  <a:pt x="490" y="1309"/>
                </a:cubicBezTo>
                <a:cubicBezTo>
                  <a:pt x="511" y="1296"/>
                  <a:pt x="511" y="1296"/>
                  <a:pt x="511" y="1296"/>
                </a:cubicBezTo>
                <a:cubicBezTo>
                  <a:pt x="514" y="1294"/>
                  <a:pt x="516" y="1291"/>
                  <a:pt x="517" y="1287"/>
                </a:cubicBezTo>
                <a:cubicBezTo>
                  <a:pt x="524" y="1228"/>
                  <a:pt x="524" y="1228"/>
                  <a:pt x="524" y="1228"/>
                </a:cubicBezTo>
                <a:cubicBezTo>
                  <a:pt x="525" y="1222"/>
                  <a:pt x="530" y="1218"/>
                  <a:pt x="536" y="1217"/>
                </a:cubicBezTo>
                <a:cubicBezTo>
                  <a:pt x="601" y="1216"/>
                  <a:pt x="601" y="1216"/>
                  <a:pt x="601" y="1216"/>
                </a:cubicBezTo>
                <a:cubicBezTo>
                  <a:pt x="607" y="1216"/>
                  <a:pt x="613" y="1221"/>
                  <a:pt x="614" y="1228"/>
                </a:cubicBezTo>
                <a:cubicBezTo>
                  <a:pt x="622" y="1320"/>
                  <a:pt x="622" y="1320"/>
                  <a:pt x="622" y="1320"/>
                </a:cubicBezTo>
                <a:cubicBezTo>
                  <a:pt x="622" y="1326"/>
                  <a:pt x="626" y="1330"/>
                  <a:pt x="631" y="1332"/>
                </a:cubicBezTo>
                <a:cubicBezTo>
                  <a:pt x="706" y="1350"/>
                  <a:pt x="706" y="1350"/>
                  <a:pt x="706" y="1350"/>
                </a:cubicBezTo>
                <a:cubicBezTo>
                  <a:pt x="710" y="1351"/>
                  <a:pt x="713" y="1353"/>
                  <a:pt x="715" y="1356"/>
                </a:cubicBezTo>
                <a:cubicBezTo>
                  <a:pt x="736" y="1397"/>
                  <a:pt x="736" y="1397"/>
                  <a:pt x="736" y="1397"/>
                </a:cubicBezTo>
                <a:cubicBezTo>
                  <a:pt x="737" y="1400"/>
                  <a:pt x="737" y="1404"/>
                  <a:pt x="736" y="1407"/>
                </a:cubicBezTo>
                <a:cubicBezTo>
                  <a:pt x="715" y="1462"/>
                  <a:pt x="715" y="1462"/>
                  <a:pt x="715" y="1462"/>
                </a:cubicBezTo>
                <a:cubicBezTo>
                  <a:pt x="713" y="1468"/>
                  <a:pt x="706" y="1471"/>
                  <a:pt x="700" y="1469"/>
                </a:cubicBezTo>
                <a:cubicBezTo>
                  <a:pt x="668" y="1460"/>
                  <a:pt x="668" y="1460"/>
                  <a:pt x="668" y="1460"/>
                </a:cubicBezTo>
                <a:cubicBezTo>
                  <a:pt x="665" y="1459"/>
                  <a:pt x="661" y="1459"/>
                  <a:pt x="658" y="1461"/>
                </a:cubicBezTo>
                <a:cubicBezTo>
                  <a:pt x="615" y="1486"/>
                  <a:pt x="615" y="1486"/>
                  <a:pt x="615" y="1486"/>
                </a:cubicBezTo>
                <a:cubicBezTo>
                  <a:pt x="611" y="1488"/>
                  <a:pt x="608" y="1493"/>
                  <a:pt x="609" y="1498"/>
                </a:cubicBezTo>
                <a:cubicBezTo>
                  <a:pt x="623" y="1612"/>
                  <a:pt x="623" y="1612"/>
                  <a:pt x="623" y="1612"/>
                </a:cubicBezTo>
                <a:cubicBezTo>
                  <a:pt x="623" y="1615"/>
                  <a:pt x="625" y="1618"/>
                  <a:pt x="627" y="1620"/>
                </a:cubicBezTo>
                <a:cubicBezTo>
                  <a:pt x="678" y="1666"/>
                  <a:pt x="678" y="1666"/>
                  <a:pt x="678" y="1666"/>
                </a:cubicBezTo>
                <a:cubicBezTo>
                  <a:pt x="681" y="1668"/>
                  <a:pt x="684" y="1669"/>
                  <a:pt x="687" y="1669"/>
                </a:cubicBezTo>
                <a:cubicBezTo>
                  <a:pt x="708" y="1669"/>
                  <a:pt x="708" y="1669"/>
                  <a:pt x="708" y="1669"/>
                </a:cubicBezTo>
                <a:cubicBezTo>
                  <a:pt x="712" y="1669"/>
                  <a:pt x="716" y="1671"/>
                  <a:pt x="718" y="1674"/>
                </a:cubicBezTo>
                <a:cubicBezTo>
                  <a:pt x="739" y="1704"/>
                  <a:pt x="739" y="1704"/>
                  <a:pt x="739" y="1704"/>
                </a:cubicBezTo>
                <a:cubicBezTo>
                  <a:pt x="744" y="1712"/>
                  <a:pt x="756" y="1712"/>
                  <a:pt x="760" y="1703"/>
                </a:cubicBezTo>
                <a:cubicBezTo>
                  <a:pt x="796" y="1635"/>
                  <a:pt x="796" y="1635"/>
                  <a:pt x="796" y="1635"/>
                </a:cubicBezTo>
                <a:cubicBezTo>
                  <a:pt x="796" y="1633"/>
                  <a:pt x="797" y="1632"/>
                  <a:pt x="799" y="1631"/>
                </a:cubicBezTo>
                <a:cubicBezTo>
                  <a:pt x="829" y="1603"/>
                  <a:pt x="829" y="1603"/>
                  <a:pt x="829" y="1603"/>
                </a:cubicBezTo>
                <a:cubicBezTo>
                  <a:pt x="832" y="1601"/>
                  <a:pt x="835" y="1600"/>
                  <a:pt x="838" y="1600"/>
                </a:cubicBezTo>
                <a:cubicBezTo>
                  <a:pt x="863" y="1600"/>
                  <a:pt x="863" y="1600"/>
                  <a:pt x="863" y="1600"/>
                </a:cubicBezTo>
                <a:cubicBezTo>
                  <a:pt x="865" y="1600"/>
                  <a:pt x="867" y="1601"/>
                  <a:pt x="869" y="1602"/>
                </a:cubicBezTo>
                <a:cubicBezTo>
                  <a:pt x="978" y="1665"/>
                  <a:pt x="978" y="1665"/>
                  <a:pt x="978" y="1665"/>
                </a:cubicBezTo>
                <a:cubicBezTo>
                  <a:pt x="979" y="1665"/>
                  <a:pt x="980" y="1666"/>
                  <a:pt x="981" y="1666"/>
                </a:cubicBezTo>
                <a:cubicBezTo>
                  <a:pt x="1020" y="1677"/>
                  <a:pt x="1020" y="1677"/>
                  <a:pt x="1020" y="1677"/>
                </a:cubicBezTo>
                <a:cubicBezTo>
                  <a:pt x="1027" y="1678"/>
                  <a:pt x="1031" y="1684"/>
                  <a:pt x="1030" y="1691"/>
                </a:cubicBezTo>
                <a:cubicBezTo>
                  <a:pt x="1026" y="1714"/>
                  <a:pt x="1026" y="1714"/>
                  <a:pt x="1026" y="1714"/>
                </a:cubicBezTo>
                <a:cubicBezTo>
                  <a:pt x="1026" y="1716"/>
                  <a:pt x="1025" y="1718"/>
                  <a:pt x="1024" y="1720"/>
                </a:cubicBezTo>
                <a:cubicBezTo>
                  <a:pt x="932" y="1842"/>
                  <a:pt x="932" y="1842"/>
                  <a:pt x="932" y="1842"/>
                </a:cubicBezTo>
                <a:cubicBezTo>
                  <a:pt x="930" y="1844"/>
                  <a:pt x="929" y="1847"/>
                  <a:pt x="930" y="1850"/>
                </a:cubicBezTo>
                <a:cubicBezTo>
                  <a:pt x="932" y="1923"/>
                  <a:pt x="932" y="1923"/>
                  <a:pt x="932" y="1923"/>
                </a:cubicBezTo>
                <a:cubicBezTo>
                  <a:pt x="932" y="1924"/>
                  <a:pt x="933" y="1925"/>
                  <a:pt x="933" y="1926"/>
                </a:cubicBezTo>
                <a:cubicBezTo>
                  <a:pt x="945" y="1972"/>
                  <a:pt x="945" y="1972"/>
                  <a:pt x="945" y="1972"/>
                </a:cubicBezTo>
                <a:cubicBezTo>
                  <a:pt x="945" y="1975"/>
                  <a:pt x="945" y="1978"/>
                  <a:pt x="944" y="1980"/>
                </a:cubicBezTo>
                <a:cubicBezTo>
                  <a:pt x="912" y="2049"/>
                  <a:pt x="912" y="2049"/>
                  <a:pt x="912" y="2049"/>
                </a:cubicBezTo>
                <a:cubicBezTo>
                  <a:pt x="910" y="2053"/>
                  <a:pt x="908" y="2055"/>
                  <a:pt x="904" y="2056"/>
                </a:cubicBezTo>
                <a:cubicBezTo>
                  <a:pt x="860" y="2072"/>
                  <a:pt x="860" y="2072"/>
                  <a:pt x="860" y="2072"/>
                </a:cubicBezTo>
                <a:cubicBezTo>
                  <a:pt x="851" y="2075"/>
                  <a:pt x="849" y="2087"/>
                  <a:pt x="856" y="2093"/>
                </a:cubicBezTo>
                <a:cubicBezTo>
                  <a:pt x="905" y="2135"/>
                  <a:pt x="905" y="2135"/>
                  <a:pt x="905" y="2135"/>
                </a:cubicBezTo>
                <a:cubicBezTo>
                  <a:pt x="908" y="2137"/>
                  <a:pt x="909" y="2140"/>
                  <a:pt x="910" y="2144"/>
                </a:cubicBezTo>
                <a:cubicBezTo>
                  <a:pt x="912" y="2197"/>
                  <a:pt x="912" y="2197"/>
                  <a:pt x="912" y="2197"/>
                </a:cubicBezTo>
                <a:cubicBezTo>
                  <a:pt x="912" y="2202"/>
                  <a:pt x="915" y="2206"/>
                  <a:pt x="919" y="2208"/>
                </a:cubicBezTo>
                <a:cubicBezTo>
                  <a:pt x="989" y="2240"/>
                  <a:pt x="989" y="2240"/>
                  <a:pt x="989" y="2240"/>
                </a:cubicBezTo>
                <a:cubicBezTo>
                  <a:pt x="991" y="2240"/>
                  <a:pt x="993" y="2242"/>
                  <a:pt x="994" y="2243"/>
                </a:cubicBezTo>
                <a:cubicBezTo>
                  <a:pt x="1027" y="2285"/>
                  <a:pt x="1027" y="2285"/>
                  <a:pt x="1027" y="2285"/>
                </a:cubicBezTo>
                <a:cubicBezTo>
                  <a:pt x="1030" y="2289"/>
                  <a:pt x="1034" y="2291"/>
                  <a:pt x="1038" y="2290"/>
                </a:cubicBezTo>
                <a:cubicBezTo>
                  <a:pt x="1100" y="2283"/>
                  <a:pt x="1100" y="2283"/>
                  <a:pt x="1100" y="2283"/>
                </a:cubicBezTo>
                <a:cubicBezTo>
                  <a:pt x="1101" y="2283"/>
                  <a:pt x="1102" y="2283"/>
                  <a:pt x="1103" y="2283"/>
                </a:cubicBezTo>
                <a:cubicBezTo>
                  <a:pt x="1129" y="2284"/>
                  <a:pt x="1129" y="2284"/>
                  <a:pt x="1129" y="2284"/>
                </a:cubicBezTo>
                <a:cubicBezTo>
                  <a:pt x="1134" y="2285"/>
                  <a:pt x="1139" y="2289"/>
                  <a:pt x="1140" y="2294"/>
                </a:cubicBezTo>
                <a:cubicBezTo>
                  <a:pt x="1144" y="2313"/>
                  <a:pt x="1144" y="2313"/>
                  <a:pt x="1144" y="2313"/>
                </a:cubicBezTo>
                <a:cubicBezTo>
                  <a:pt x="1144" y="2316"/>
                  <a:pt x="1144" y="2319"/>
                  <a:pt x="1142" y="2322"/>
                </a:cubicBezTo>
                <a:cubicBezTo>
                  <a:pt x="1115" y="2365"/>
                  <a:pt x="1115" y="2365"/>
                  <a:pt x="1115" y="2365"/>
                </a:cubicBezTo>
                <a:cubicBezTo>
                  <a:pt x="1113" y="2368"/>
                  <a:pt x="1110" y="2370"/>
                  <a:pt x="1106" y="2371"/>
                </a:cubicBezTo>
                <a:cubicBezTo>
                  <a:pt x="993" y="2388"/>
                  <a:pt x="993" y="2388"/>
                  <a:pt x="993" y="2388"/>
                </a:cubicBezTo>
                <a:cubicBezTo>
                  <a:pt x="987" y="2389"/>
                  <a:pt x="983" y="2394"/>
                  <a:pt x="983" y="2401"/>
                </a:cubicBezTo>
                <a:cubicBezTo>
                  <a:pt x="983" y="2459"/>
                  <a:pt x="983" y="2459"/>
                  <a:pt x="983" y="2459"/>
                </a:cubicBezTo>
                <a:cubicBezTo>
                  <a:pt x="983" y="2460"/>
                  <a:pt x="983" y="2460"/>
                  <a:pt x="984" y="2461"/>
                </a:cubicBezTo>
                <a:cubicBezTo>
                  <a:pt x="999" y="2579"/>
                  <a:pt x="999" y="2579"/>
                  <a:pt x="999" y="2579"/>
                </a:cubicBezTo>
                <a:cubicBezTo>
                  <a:pt x="999" y="2581"/>
                  <a:pt x="999" y="2584"/>
                  <a:pt x="998" y="2586"/>
                </a:cubicBezTo>
                <a:cubicBezTo>
                  <a:pt x="949" y="2694"/>
                  <a:pt x="949" y="2694"/>
                  <a:pt x="949" y="2694"/>
                </a:cubicBezTo>
                <a:cubicBezTo>
                  <a:pt x="947" y="2697"/>
                  <a:pt x="948" y="2702"/>
                  <a:pt x="950" y="2705"/>
                </a:cubicBezTo>
                <a:cubicBezTo>
                  <a:pt x="983" y="2758"/>
                  <a:pt x="983" y="2758"/>
                  <a:pt x="983" y="2758"/>
                </a:cubicBezTo>
                <a:cubicBezTo>
                  <a:pt x="985" y="2761"/>
                  <a:pt x="989" y="2764"/>
                  <a:pt x="993" y="2764"/>
                </a:cubicBezTo>
                <a:cubicBezTo>
                  <a:pt x="1068" y="2764"/>
                  <a:pt x="1068" y="2764"/>
                  <a:pt x="1068" y="2764"/>
                </a:cubicBezTo>
                <a:cubicBezTo>
                  <a:pt x="1073" y="2764"/>
                  <a:pt x="1077" y="2766"/>
                  <a:pt x="1080" y="2770"/>
                </a:cubicBezTo>
                <a:cubicBezTo>
                  <a:pt x="1132" y="2868"/>
                  <a:pt x="1132" y="2868"/>
                  <a:pt x="1132" y="2868"/>
                </a:cubicBezTo>
                <a:cubicBezTo>
                  <a:pt x="1135" y="2872"/>
                  <a:pt x="1139" y="2875"/>
                  <a:pt x="1144" y="2874"/>
                </a:cubicBezTo>
                <a:cubicBezTo>
                  <a:pt x="1231" y="2869"/>
                  <a:pt x="1231" y="2869"/>
                  <a:pt x="1231" y="2869"/>
                </a:cubicBezTo>
                <a:cubicBezTo>
                  <a:pt x="1233" y="2869"/>
                  <a:pt x="1235" y="2869"/>
                  <a:pt x="1237" y="2868"/>
                </a:cubicBezTo>
                <a:cubicBezTo>
                  <a:pt x="1290" y="2837"/>
                  <a:pt x="1290" y="2837"/>
                  <a:pt x="1290" y="2837"/>
                </a:cubicBezTo>
                <a:cubicBezTo>
                  <a:pt x="1296" y="2833"/>
                  <a:pt x="1303" y="2835"/>
                  <a:pt x="1307" y="2841"/>
                </a:cubicBezTo>
                <a:cubicBezTo>
                  <a:pt x="1342" y="2897"/>
                  <a:pt x="1342" y="2897"/>
                  <a:pt x="1342" y="2897"/>
                </a:cubicBezTo>
                <a:cubicBezTo>
                  <a:pt x="1346" y="2903"/>
                  <a:pt x="1355" y="2905"/>
                  <a:pt x="1361" y="2900"/>
                </a:cubicBezTo>
                <a:cubicBezTo>
                  <a:pt x="1412" y="2859"/>
                  <a:pt x="1412" y="2859"/>
                  <a:pt x="1412" y="2859"/>
                </a:cubicBezTo>
                <a:cubicBezTo>
                  <a:pt x="1416" y="2856"/>
                  <a:pt x="1418" y="2851"/>
                  <a:pt x="1417" y="2846"/>
                </a:cubicBezTo>
                <a:cubicBezTo>
                  <a:pt x="1398" y="2748"/>
                  <a:pt x="1398" y="2748"/>
                  <a:pt x="1398" y="2748"/>
                </a:cubicBezTo>
                <a:cubicBezTo>
                  <a:pt x="1397" y="2738"/>
                  <a:pt x="1407" y="2730"/>
                  <a:pt x="1417" y="2735"/>
                </a:cubicBezTo>
                <a:cubicBezTo>
                  <a:pt x="1573" y="2818"/>
                  <a:pt x="1573" y="2818"/>
                  <a:pt x="1573" y="2818"/>
                </a:cubicBezTo>
                <a:cubicBezTo>
                  <a:pt x="1576" y="2819"/>
                  <a:pt x="1578" y="2822"/>
                  <a:pt x="1579" y="2824"/>
                </a:cubicBezTo>
                <a:cubicBezTo>
                  <a:pt x="1624" y="2943"/>
                  <a:pt x="1624" y="2943"/>
                  <a:pt x="1624" y="2943"/>
                </a:cubicBezTo>
                <a:cubicBezTo>
                  <a:pt x="1625" y="2945"/>
                  <a:pt x="1626" y="2947"/>
                  <a:pt x="1627" y="2949"/>
                </a:cubicBezTo>
                <a:cubicBezTo>
                  <a:pt x="1686" y="2998"/>
                  <a:pt x="1686" y="2998"/>
                  <a:pt x="1686" y="2998"/>
                </a:cubicBezTo>
                <a:cubicBezTo>
                  <a:pt x="1688" y="2999"/>
                  <a:pt x="1689" y="3002"/>
                  <a:pt x="1690" y="3005"/>
                </a:cubicBezTo>
                <a:cubicBezTo>
                  <a:pt x="1701" y="3058"/>
                  <a:pt x="1701" y="3058"/>
                  <a:pt x="1701" y="3058"/>
                </a:cubicBezTo>
                <a:cubicBezTo>
                  <a:pt x="1702" y="3061"/>
                  <a:pt x="1704" y="3064"/>
                  <a:pt x="1706" y="3066"/>
                </a:cubicBezTo>
                <a:cubicBezTo>
                  <a:pt x="1752" y="3096"/>
                  <a:pt x="1752" y="3096"/>
                  <a:pt x="1752" y="3096"/>
                </a:cubicBezTo>
                <a:cubicBezTo>
                  <a:pt x="1754" y="3098"/>
                  <a:pt x="1758" y="3099"/>
                  <a:pt x="1761" y="3098"/>
                </a:cubicBezTo>
                <a:cubicBezTo>
                  <a:pt x="1836" y="3082"/>
                  <a:pt x="1836" y="3082"/>
                  <a:pt x="1836" y="3082"/>
                </a:cubicBezTo>
                <a:cubicBezTo>
                  <a:pt x="1839" y="3082"/>
                  <a:pt x="1841" y="3082"/>
                  <a:pt x="1844" y="3083"/>
                </a:cubicBezTo>
                <a:cubicBezTo>
                  <a:pt x="1932" y="3117"/>
                  <a:pt x="1932" y="3117"/>
                  <a:pt x="1932" y="3117"/>
                </a:cubicBezTo>
                <a:cubicBezTo>
                  <a:pt x="1978" y="3134"/>
                  <a:pt x="1978" y="3134"/>
                  <a:pt x="1978" y="3134"/>
                </a:cubicBezTo>
                <a:cubicBezTo>
                  <a:pt x="1982" y="3135"/>
                  <a:pt x="1985" y="3139"/>
                  <a:pt x="1986" y="3143"/>
                </a:cubicBezTo>
                <a:cubicBezTo>
                  <a:pt x="2003" y="3230"/>
                  <a:pt x="2003" y="3230"/>
                  <a:pt x="2003" y="3230"/>
                </a:cubicBezTo>
                <a:cubicBezTo>
                  <a:pt x="2004" y="3233"/>
                  <a:pt x="2003" y="3236"/>
                  <a:pt x="2002" y="3239"/>
                </a:cubicBezTo>
                <a:cubicBezTo>
                  <a:pt x="1935" y="3353"/>
                  <a:pt x="1935" y="3353"/>
                  <a:pt x="1935" y="3353"/>
                </a:cubicBezTo>
                <a:cubicBezTo>
                  <a:pt x="1932" y="3357"/>
                  <a:pt x="1932" y="3361"/>
                  <a:pt x="1935" y="3365"/>
                </a:cubicBezTo>
                <a:cubicBezTo>
                  <a:pt x="2025" y="3529"/>
                  <a:pt x="2025" y="3529"/>
                  <a:pt x="2025" y="3529"/>
                </a:cubicBezTo>
                <a:cubicBezTo>
                  <a:pt x="2027" y="3533"/>
                  <a:pt x="2031" y="3536"/>
                  <a:pt x="2035" y="3536"/>
                </a:cubicBezTo>
                <a:cubicBezTo>
                  <a:pt x="2155" y="3542"/>
                  <a:pt x="2155" y="3542"/>
                  <a:pt x="2155" y="3542"/>
                </a:cubicBezTo>
                <a:cubicBezTo>
                  <a:pt x="2159" y="3542"/>
                  <a:pt x="2162" y="3541"/>
                  <a:pt x="2165" y="3539"/>
                </a:cubicBezTo>
                <a:cubicBezTo>
                  <a:pt x="2257" y="3449"/>
                  <a:pt x="2257" y="3449"/>
                  <a:pt x="2257" y="3449"/>
                </a:cubicBezTo>
                <a:cubicBezTo>
                  <a:pt x="2258" y="3448"/>
                  <a:pt x="2259" y="3447"/>
                  <a:pt x="2260" y="3447"/>
                </a:cubicBezTo>
                <a:cubicBezTo>
                  <a:pt x="2393" y="3376"/>
                  <a:pt x="2393" y="3376"/>
                  <a:pt x="2393" y="3376"/>
                </a:cubicBezTo>
                <a:cubicBezTo>
                  <a:pt x="2394" y="3376"/>
                  <a:pt x="2396" y="3375"/>
                  <a:pt x="2398" y="3375"/>
                </a:cubicBezTo>
                <a:cubicBezTo>
                  <a:pt x="2415" y="3374"/>
                  <a:pt x="2415" y="3374"/>
                  <a:pt x="2415" y="3374"/>
                </a:cubicBezTo>
                <a:cubicBezTo>
                  <a:pt x="2423" y="3373"/>
                  <a:pt x="2430" y="3381"/>
                  <a:pt x="2428" y="3389"/>
                </a:cubicBezTo>
                <a:cubicBezTo>
                  <a:pt x="2416" y="3441"/>
                  <a:pt x="2416" y="3441"/>
                  <a:pt x="2416" y="3441"/>
                </a:cubicBezTo>
                <a:cubicBezTo>
                  <a:pt x="2415" y="3445"/>
                  <a:pt x="2412" y="3449"/>
                  <a:pt x="2408" y="3450"/>
                </a:cubicBezTo>
                <a:cubicBezTo>
                  <a:pt x="2402" y="3453"/>
                  <a:pt x="2398" y="3460"/>
                  <a:pt x="2401" y="3467"/>
                </a:cubicBezTo>
                <a:cubicBezTo>
                  <a:pt x="2412" y="3493"/>
                  <a:pt x="2412" y="3493"/>
                  <a:pt x="2412" y="3493"/>
                </a:cubicBezTo>
                <a:cubicBezTo>
                  <a:pt x="2412" y="3493"/>
                  <a:pt x="2413" y="3494"/>
                  <a:pt x="2413" y="3495"/>
                </a:cubicBezTo>
                <a:cubicBezTo>
                  <a:pt x="2520" y="3644"/>
                  <a:pt x="2520" y="3644"/>
                  <a:pt x="2520" y="3644"/>
                </a:cubicBezTo>
                <a:cubicBezTo>
                  <a:pt x="2522" y="3648"/>
                  <a:pt x="2526" y="3650"/>
                  <a:pt x="2530" y="3650"/>
                </a:cubicBezTo>
                <a:cubicBezTo>
                  <a:pt x="2566" y="3650"/>
                  <a:pt x="2566" y="3650"/>
                  <a:pt x="2566" y="3650"/>
                </a:cubicBezTo>
                <a:cubicBezTo>
                  <a:pt x="2570" y="3650"/>
                  <a:pt x="2574" y="3652"/>
                  <a:pt x="2576" y="3656"/>
                </a:cubicBezTo>
                <a:cubicBezTo>
                  <a:pt x="2619" y="3726"/>
                  <a:pt x="2619" y="3726"/>
                  <a:pt x="2619" y="3726"/>
                </a:cubicBezTo>
                <a:cubicBezTo>
                  <a:pt x="2621" y="3730"/>
                  <a:pt x="2625" y="3732"/>
                  <a:pt x="2630" y="3732"/>
                </a:cubicBezTo>
                <a:cubicBezTo>
                  <a:pt x="3354" y="3739"/>
                  <a:pt x="3354" y="3739"/>
                  <a:pt x="3354" y="3739"/>
                </a:cubicBezTo>
                <a:cubicBezTo>
                  <a:pt x="3357" y="3739"/>
                  <a:pt x="3360" y="3738"/>
                  <a:pt x="3362" y="3736"/>
                </a:cubicBezTo>
                <a:cubicBezTo>
                  <a:pt x="3511" y="3619"/>
                  <a:pt x="3511" y="3619"/>
                  <a:pt x="3511" y="3619"/>
                </a:cubicBezTo>
                <a:cubicBezTo>
                  <a:pt x="3513" y="3617"/>
                  <a:pt x="3515" y="3615"/>
                  <a:pt x="3515" y="3613"/>
                </a:cubicBezTo>
                <a:cubicBezTo>
                  <a:pt x="3533" y="3566"/>
                  <a:pt x="3533" y="3566"/>
                  <a:pt x="3533" y="3566"/>
                </a:cubicBezTo>
                <a:cubicBezTo>
                  <a:pt x="3535" y="3559"/>
                  <a:pt x="3532" y="3552"/>
                  <a:pt x="3526" y="3549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92ED1EF-8C50-369F-A5F2-E9702621024D}"/>
              </a:ext>
            </a:extLst>
          </p:cNvPr>
          <p:cNvSpPr>
            <a:spLocks/>
          </p:cNvSpPr>
          <p:nvPr/>
        </p:nvSpPr>
        <p:spPr bwMode="auto">
          <a:xfrm>
            <a:off x="9615502" y="4725187"/>
            <a:ext cx="693733" cy="303064"/>
          </a:xfrm>
          <a:custGeom>
            <a:avLst/>
            <a:gdLst>
              <a:gd name="T0" fmla="*/ 2166 w 2191"/>
              <a:gd name="T1" fmla="*/ 407 h 958"/>
              <a:gd name="T2" fmla="*/ 2023 w 2191"/>
              <a:gd name="T3" fmla="*/ 422 h 958"/>
              <a:gd name="T4" fmla="*/ 1846 w 2191"/>
              <a:gd name="T5" fmla="*/ 348 h 958"/>
              <a:gd name="T6" fmla="*/ 1727 w 2191"/>
              <a:gd name="T7" fmla="*/ 380 h 958"/>
              <a:gd name="T8" fmla="*/ 1701 w 2191"/>
              <a:gd name="T9" fmla="*/ 469 h 958"/>
              <a:gd name="T10" fmla="*/ 1570 w 2191"/>
              <a:gd name="T11" fmla="*/ 474 h 958"/>
              <a:gd name="T12" fmla="*/ 1357 w 2191"/>
              <a:gd name="T13" fmla="*/ 341 h 958"/>
              <a:gd name="T14" fmla="*/ 1184 w 2191"/>
              <a:gd name="T15" fmla="*/ 78 h 958"/>
              <a:gd name="T16" fmla="*/ 1109 w 2191"/>
              <a:gd name="T17" fmla="*/ 9 h 958"/>
              <a:gd name="T18" fmla="*/ 959 w 2191"/>
              <a:gd name="T19" fmla="*/ 31 h 958"/>
              <a:gd name="T20" fmla="*/ 838 w 2191"/>
              <a:gd name="T21" fmla="*/ 155 h 958"/>
              <a:gd name="T22" fmla="*/ 402 w 2191"/>
              <a:gd name="T23" fmla="*/ 211 h 958"/>
              <a:gd name="T24" fmla="*/ 376 w 2191"/>
              <a:gd name="T25" fmla="*/ 248 h 958"/>
              <a:gd name="T26" fmla="*/ 304 w 2191"/>
              <a:gd name="T27" fmla="*/ 262 h 958"/>
              <a:gd name="T28" fmla="*/ 246 w 2191"/>
              <a:gd name="T29" fmla="*/ 309 h 958"/>
              <a:gd name="T30" fmla="*/ 181 w 2191"/>
              <a:gd name="T31" fmla="*/ 319 h 958"/>
              <a:gd name="T32" fmla="*/ 6 w 2191"/>
              <a:gd name="T33" fmla="*/ 394 h 958"/>
              <a:gd name="T34" fmla="*/ 12 w 2191"/>
              <a:gd name="T35" fmla="*/ 405 h 958"/>
              <a:gd name="T36" fmla="*/ 67 w 2191"/>
              <a:gd name="T37" fmla="*/ 540 h 958"/>
              <a:gd name="T38" fmla="*/ 58 w 2191"/>
              <a:gd name="T39" fmla="*/ 572 h 958"/>
              <a:gd name="T40" fmla="*/ 69 w 2191"/>
              <a:gd name="T41" fmla="*/ 643 h 958"/>
              <a:gd name="T42" fmla="*/ 134 w 2191"/>
              <a:gd name="T43" fmla="*/ 665 h 958"/>
              <a:gd name="T44" fmla="*/ 157 w 2191"/>
              <a:gd name="T45" fmla="*/ 712 h 958"/>
              <a:gd name="T46" fmla="*/ 210 w 2191"/>
              <a:gd name="T47" fmla="*/ 724 h 958"/>
              <a:gd name="T48" fmla="*/ 302 w 2191"/>
              <a:gd name="T49" fmla="*/ 762 h 958"/>
              <a:gd name="T50" fmla="*/ 361 w 2191"/>
              <a:gd name="T51" fmla="*/ 890 h 958"/>
              <a:gd name="T52" fmla="*/ 365 w 2191"/>
              <a:gd name="T53" fmla="*/ 936 h 958"/>
              <a:gd name="T54" fmla="*/ 401 w 2191"/>
              <a:gd name="T55" fmla="*/ 958 h 958"/>
              <a:gd name="T56" fmla="*/ 466 w 2191"/>
              <a:gd name="T57" fmla="*/ 860 h 958"/>
              <a:gd name="T58" fmla="*/ 529 w 2191"/>
              <a:gd name="T59" fmla="*/ 792 h 958"/>
              <a:gd name="T60" fmla="*/ 558 w 2191"/>
              <a:gd name="T61" fmla="*/ 557 h 958"/>
              <a:gd name="T62" fmla="*/ 598 w 2191"/>
              <a:gd name="T63" fmla="*/ 517 h 958"/>
              <a:gd name="T64" fmla="*/ 727 w 2191"/>
              <a:gd name="T65" fmla="*/ 561 h 958"/>
              <a:gd name="T66" fmla="*/ 772 w 2191"/>
              <a:gd name="T67" fmla="*/ 560 h 958"/>
              <a:gd name="T68" fmla="*/ 793 w 2191"/>
              <a:gd name="T69" fmla="*/ 678 h 958"/>
              <a:gd name="T70" fmla="*/ 819 w 2191"/>
              <a:gd name="T71" fmla="*/ 806 h 958"/>
              <a:gd name="T72" fmla="*/ 851 w 2191"/>
              <a:gd name="T73" fmla="*/ 825 h 958"/>
              <a:gd name="T74" fmla="*/ 954 w 2191"/>
              <a:gd name="T75" fmla="*/ 926 h 958"/>
              <a:gd name="T76" fmla="*/ 1273 w 2191"/>
              <a:gd name="T77" fmla="*/ 654 h 958"/>
              <a:gd name="T78" fmla="*/ 1394 w 2191"/>
              <a:gd name="T79" fmla="*/ 614 h 958"/>
              <a:gd name="T80" fmla="*/ 1410 w 2191"/>
              <a:gd name="T81" fmla="*/ 611 h 958"/>
              <a:gd name="T82" fmla="*/ 1459 w 2191"/>
              <a:gd name="T83" fmla="*/ 530 h 958"/>
              <a:gd name="T84" fmla="*/ 1595 w 2191"/>
              <a:gd name="T85" fmla="*/ 531 h 958"/>
              <a:gd name="T86" fmla="*/ 1642 w 2191"/>
              <a:gd name="T87" fmla="*/ 620 h 958"/>
              <a:gd name="T88" fmla="*/ 1687 w 2191"/>
              <a:gd name="T89" fmla="*/ 650 h 958"/>
              <a:gd name="T90" fmla="*/ 1725 w 2191"/>
              <a:gd name="T91" fmla="*/ 775 h 958"/>
              <a:gd name="T92" fmla="*/ 1824 w 2191"/>
              <a:gd name="T93" fmla="*/ 804 h 958"/>
              <a:gd name="T94" fmla="*/ 1858 w 2191"/>
              <a:gd name="T95" fmla="*/ 846 h 958"/>
              <a:gd name="T96" fmla="*/ 1890 w 2191"/>
              <a:gd name="T97" fmla="*/ 862 h 958"/>
              <a:gd name="T98" fmla="*/ 1912 w 2191"/>
              <a:gd name="T99" fmla="*/ 885 h 958"/>
              <a:gd name="T100" fmla="*/ 1912 w 2191"/>
              <a:gd name="T101" fmla="*/ 911 h 958"/>
              <a:gd name="T102" fmla="*/ 2191 w 2191"/>
              <a:gd name="T103" fmla="*/ 936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91" h="958">
                <a:moveTo>
                  <a:pt x="2191" y="936"/>
                </a:moveTo>
                <a:cubicBezTo>
                  <a:pt x="2166" y="407"/>
                  <a:pt x="2166" y="407"/>
                  <a:pt x="2166" y="407"/>
                </a:cubicBezTo>
                <a:cubicBezTo>
                  <a:pt x="2036" y="423"/>
                  <a:pt x="2036" y="423"/>
                  <a:pt x="2036" y="423"/>
                </a:cubicBezTo>
                <a:cubicBezTo>
                  <a:pt x="2031" y="424"/>
                  <a:pt x="2027" y="423"/>
                  <a:pt x="2023" y="422"/>
                </a:cubicBezTo>
                <a:cubicBezTo>
                  <a:pt x="1857" y="350"/>
                  <a:pt x="1857" y="350"/>
                  <a:pt x="1857" y="350"/>
                </a:cubicBezTo>
                <a:cubicBezTo>
                  <a:pt x="1854" y="348"/>
                  <a:pt x="1850" y="347"/>
                  <a:pt x="1846" y="348"/>
                </a:cubicBezTo>
                <a:cubicBezTo>
                  <a:pt x="1749" y="358"/>
                  <a:pt x="1749" y="358"/>
                  <a:pt x="1749" y="358"/>
                </a:cubicBezTo>
                <a:cubicBezTo>
                  <a:pt x="1737" y="359"/>
                  <a:pt x="1728" y="368"/>
                  <a:pt x="1727" y="380"/>
                </a:cubicBezTo>
                <a:cubicBezTo>
                  <a:pt x="1723" y="447"/>
                  <a:pt x="1723" y="447"/>
                  <a:pt x="1723" y="447"/>
                </a:cubicBezTo>
                <a:cubicBezTo>
                  <a:pt x="1722" y="459"/>
                  <a:pt x="1713" y="468"/>
                  <a:pt x="1701" y="469"/>
                </a:cubicBezTo>
                <a:cubicBezTo>
                  <a:pt x="1583" y="477"/>
                  <a:pt x="1583" y="477"/>
                  <a:pt x="1583" y="477"/>
                </a:cubicBezTo>
                <a:cubicBezTo>
                  <a:pt x="1579" y="477"/>
                  <a:pt x="1574" y="476"/>
                  <a:pt x="1570" y="474"/>
                </a:cubicBezTo>
                <a:cubicBezTo>
                  <a:pt x="1369" y="361"/>
                  <a:pt x="1369" y="361"/>
                  <a:pt x="1369" y="361"/>
                </a:cubicBezTo>
                <a:cubicBezTo>
                  <a:pt x="1361" y="357"/>
                  <a:pt x="1357" y="349"/>
                  <a:pt x="1357" y="341"/>
                </a:cubicBezTo>
                <a:cubicBezTo>
                  <a:pt x="1346" y="92"/>
                  <a:pt x="1346" y="92"/>
                  <a:pt x="1346" y="92"/>
                </a:cubicBezTo>
                <a:cubicBezTo>
                  <a:pt x="1184" y="78"/>
                  <a:pt x="1184" y="78"/>
                  <a:pt x="1184" y="78"/>
                </a:cubicBezTo>
                <a:cubicBezTo>
                  <a:pt x="1179" y="78"/>
                  <a:pt x="1173" y="75"/>
                  <a:pt x="1169" y="71"/>
                </a:cubicBezTo>
                <a:cubicBezTo>
                  <a:pt x="1109" y="9"/>
                  <a:pt x="1109" y="9"/>
                  <a:pt x="1109" y="9"/>
                </a:cubicBezTo>
                <a:cubicBezTo>
                  <a:pt x="1104" y="3"/>
                  <a:pt x="1095" y="0"/>
                  <a:pt x="1087" y="2"/>
                </a:cubicBezTo>
                <a:cubicBezTo>
                  <a:pt x="959" y="31"/>
                  <a:pt x="959" y="31"/>
                  <a:pt x="959" y="31"/>
                </a:cubicBezTo>
                <a:cubicBezTo>
                  <a:pt x="954" y="32"/>
                  <a:pt x="950" y="35"/>
                  <a:pt x="947" y="38"/>
                </a:cubicBezTo>
                <a:cubicBezTo>
                  <a:pt x="838" y="155"/>
                  <a:pt x="838" y="155"/>
                  <a:pt x="838" y="155"/>
                </a:cubicBezTo>
                <a:cubicBezTo>
                  <a:pt x="834" y="159"/>
                  <a:pt x="829" y="162"/>
                  <a:pt x="823" y="162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393" y="212"/>
                  <a:pt x="386" y="219"/>
                  <a:pt x="383" y="228"/>
                </a:cubicBezTo>
                <a:cubicBezTo>
                  <a:pt x="376" y="248"/>
                  <a:pt x="376" y="248"/>
                  <a:pt x="376" y="248"/>
                </a:cubicBezTo>
                <a:cubicBezTo>
                  <a:pt x="373" y="258"/>
                  <a:pt x="363" y="265"/>
                  <a:pt x="353" y="264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297" y="262"/>
                  <a:pt x="291" y="265"/>
                  <a:pt x="287" y="269"/>
                </a:cubicBezTo>
                <a:cubicBezTo>
                  <a:pt x="246" y="309"/>
                  <a:pt x="246" y="309"/>
                  <a:pt x="246" y="309"/>
                </a:cubicBezTo>
                <a:cubicBezTo>
                  <a:pt x="242" y="313"/>
                  <a:pt x="236" y="315"/>
                  <a:pt x="231" y="316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78" y="319"/>
                  <a:pt x="175" y="320"/>
                  <a:pt x="173" y="321"/>
                </a:cubicBezTo>
                <a:cubicBezTo>
                  <a:pt x="6" y="394"/>
                  <a:pt x="6" y="394"/>
                  <a:pt x="6" y="394"/>
                </a:cubicBezTo>
                <a:cubicBezTo>
                  <a:pt x="4" y="395"/>
                  <a:pt x="2" y="396"/>
                  <a:pt x="0" y="397"/>
                </a:cubicBezTo>
                <a:cubicBezTo>
                  <a:pt x="5" y="397"/>
                  <a:pt x="10" y="400"/>
                  <a:pt x="12" y="405"/>
                </a:cubicBezTo>
                <a:cubicBezTo>
                  <a:pt x="67" y="531"/>
                  <a:pt x="67" y="531"/>
                  <a:pt x="67" y="531"/>
                </a:cubicBezTo>
                <a:cubicBezTo>
                  <a:pt x="68" y="534"/>
                  <a:pt x="68" y="537"/>
                  <a:pt x="67" y="540"/>
                </a:cubicBezTo>
                <a:cubicBezTo>
                  <a:pt x="59" y="568"/>
                  <a:pt x="59" y="568"/>
                  <a:pt x="59" y="568"/>
                </a:cubicBezTo>
                <a:cubicBezTo>
                  <a:pt x="58" y="570"/>
                  <a:pt x="58" y="571"/>
                  <a:pt x="58" y="572"/>
                </a:cubicBezTo>
                <a:cubicBezTo>
                  <a:pt x="59" y="631"/>
                  <a:pt x="59" y="631"/>
                  <a:pt x="59" y="631"/>
                </a:cubicBezTo>
                <a:cubicBezTo>
                  <a:pt x="59" y="637"/>
                  <a:pt x="63" y="641"/>
                  <a:pt x="69" y="643"/>
                </a:cubicBezTo>
                <a:cubicBezTo>
                  <a:pt x="125" y="657"/>
                  <a:pt x="125" y="657"/>
                  <a:pt x="125" y="657"/>
                </a:cubicBezTo>
                <a:cubicBezTo>
                  <a:pt x="130" y="658"/>
                  <a:pt x="133" y="661"/>
                  <a:pt x="134" y="665"/>
                </a:cubicBezTo>
                <a:cubicBezTo>
                  <a:pt x="147" y="704"/>
                  <a:pt x="147" y="704"/>
                  <a:pt x="147" y="704"/>
                </a:cubicBezTo>
                <a:cubicBezTo>
                  <a:pt x="149" y="708"/>
                  <a:pt x="152" y="711"/>
                  <a:pt x="157" y="712"/>
                </a:cubicBezTo>
                <a:cubicBezTo>
                  <a:pt x="208" y="724"/>
                  <a:pt x="208" y="724"/>
                  <a:pt x="208" y="724"/>
                </a:cubicBezTo>
                <a:cubicBezTo>
                  <a:pt x="209" y="724"/>
                  <a:pt x="209" y="724"/>
                  <a:pt x="210" y="724"/>
                </a:cubicBezTo>
                <a:cubicBezTo>
                  <a:pt x="295" y="755"/>
                  <a:pt x="295" y="755"/>
                  <a:pt x="295" y="755"/>
                </a:cubicBezTo>
                <a:cubicBezTo>
                  <a:pt x="298" y="756"/>
                  <a:pt x="301" y="759"/>
                  <a:pt x="302" y="762"/>
                </a:cubicBezTo>
                <a:cubicBezTo>
                  <a:pt x="332" y="827"/>
                  <a:pt x="332" y="827"/>
                  <a:pt x="332" y="827"/>
                </a:cubicBezTo>
                <a:cubicBezTo>
                  <a:pt x="361" y="890"/>
                  <a:pt x="361" y="890"/>
                  <a:pt x="361" y="890"/>
                </a:cubicBezTo>
                <a:cubicBezTo>
                  <a:pt x="361" y="891"/>
                  <a:pt x="362" y="893"/>
                  <a:pt x="362" y="894"/>
                </a:cubicBezTo>
                <a:cubicBezTo>
                  <a:pt x="365" y="936"/>
                  <a:pt x="365" y="936"/>
                  <a:pt x="365" y="936"/>
                </a:cubicBezTo>
                <a:cubicBezTo>
                  <a:pt x="365" y="941"/>
                  <a:pt x="368" y="945"/>
                  <a:pt x="373" y="947"/>
                </a:cubicBezTo>
                <a:cubicBezTo>
                  <a:pt x="401" y="958"/>
                  <a:pt x="401" y="958"/>
                  <a:pt x="401" y="958"/>
                </a:cubicBezTo>
                <a:cubicBezTo>
                  <a:pt x="404" y="957"/>
                  <a:pt x="406" y="957"/>
                  <a:pt x="409" y="956"/>
                </a:cubicBezTo>
                <a:cubicBezTo>
                  <a:pt x="466" y="860"/>
                  <a:pt x="466" y="860"/>
                  <a:pt x="466" y="860"/>
                </a:cubicBezTo>
                <a:cubicBezTo>
                  <a:pt x="467" y="858"/>
                  <a:pt x="468" y="857"/>
                  <a:pt x="469" y="855"/>
                </a:cubicBezTo>
                <a:cubicBezTo>
                  <a:pt x="529" y="792"/>
                  <a:pt x="529" y="792"/>
                  <a:pt x="529" y="792"/>
                </a:cubicBezTo>
                <a:cubicBezTo>
                  <a:pt x="532" y="788"/>
                  <a:pt x="534" y="783"/>
                  <a:pt x="535" y="778"/>
                </a:cubicBezTo>
                <a:cubicBezTo>
                  <a:pt x="558" y="557"/>
                  <a:pt x="558" y="557"/>
                  <a:pt x="558" y="557"/>
                </a:cubicBezTo>
                <a:cubicBezTo>
                  <a:pt x="559" y="551"/>
                  <a:pt x="562" y="545"/>
                  <a:pt x="567" y="541"/>
                </a:cubicBezTo>
                <a:cubicBezTo>
                  <a:pt x="598" y="517"/>
                  <a:pt x="598" y="517"/>
                  <a:pt x="598" y="517"/>
                </a:cubicBezTo>
                <a:cubicBezTo>
                  <a:pt x="605" y="511"/>
                  <a:pt x="615" y="510"/>
                  <a:pt x="623" y="514"/>
                </a:cubicBezTo>
                <a:cubicBezTo>
                  <a:pt x="727" y="561"/>
                  <a:pt x="727" y="561"/>
                  <a:pt x="727" y="561"/>
                </a:cubicBezTo>
                <a:cubicBezTo>
                  <a:pt x="731" y="563"/>
                  <a:pt x="735" y="564"/>
                  <a:pt x="739" y="563"/>
                </a:cubicBezTo>
                <a:cubicBezTo>
                  <a:pt x="772" y="560"/>
                  <a:pt x="772" y="560"/>
                  <a:pt x="772" y="560"/>
                </a:cubicBezTo>
                <a:cubicBezTo>
                  <a:pt x="787" y="558"/>
                  <a:pt x="799" y="570"/>
                  <a:pt x="798" y="585"/>
                </a:cubicBezTo>
                <a:cubicBezTo>
                  <a:pt x="793" y="678"/>
                  <a:pt x="793" y="678"/>
                  <a:pt x="793" y="678"/>
                </a:cubicBezTo>
                <a:cubicBezTo>
                  <a:pt x="793" y="680"/>
                  <a:pt x="793" y="682"/>
                  <a:pt x="793" y="684"/>
                </a:cubicBezTo>
                <a:cubicBezTo>
                  <a:pt x="819" y="806"/>
                  <a:pt x="819" y="806"/>
                  <a:pt x="819" y="806"/>
                </a:cubicBezTo>
                <a:cubicBezTo>
                  <a:pt x="822" y="818"/>
                  <a:pt x="832" y="826"/>
                  <a:pt x="844" y="825"/>
                </a:cubicBezTo>
                <a:cubicBezTo>
                  <a:pt x="851" y="825"/>
                  <a:pt x="851" y="825"/>
                  <a:pt x="851" y="825"/>
                </a:cubicBezTo>
                <a:cubicBezTo>
                  <a:pt x="858" y="824"/>
                  <a:pt x="865" y="827"/>
                  <a:pt x="870" y="832"/>
                </a:cubicBezTo>
                <a:cubicBezTo>
                  <a:pt x="954" y="926"/>
                  <a:pt x="954" y="926"/>
                  <a:pt x="954" y="926"/>
                </a:cubicBezTo>
                <a:cubicBezTo>
                  <a:pt x="963" y="936"/>
                  <a:pt x="978" y="936"/>
                  <a:pt x="988" y="927"/>
                </a:cubicBezTo>
                <a:cubicBezTo>
                  <a:pt x="1273" y="654"/>
                  <a:pt x="1273" y="654"/>
                  <a:pt x="1273" y="654"/>
                </a:cubicBezTo>
                <a:cubicBezTo>
                  <a:pt x="1276" y="652"/>
                  <a:pt x="1279" y="650"/>
                  <a:pt x="1283" y="649"/>
                </a:cubicBezTo>
                <a:cubicBezTo>
                  <a:pt x="1394" y="614"/>
                  <a:pt x="1394" y="614"/>
                  <a:pt x="1394" y="614"/>
                </a:cubicBezTo>
                <a:cubicBezTo>
                  <a:pt x="1395" y="614"/>
                  <a:pt x="1395" y="614"/>
                  <a:pt x="1396" y="614"/>
                </a:cubicBezTo>
                <a:cubicBezTo>
                  <a:pt x="1410" y="611"/>
                  <a:pt x="1410" y="611"/>
                  <a:pt x="1410" y="611"/>
                </a:cubicBezTo>
                <a:cubicBezTo>
                  <a:pt x="1417" y="609"/>
                  <a:pt x="1423" y="605"/>
                  <a:pt x="1426" y="598"/>
                </a:cubicBezTo>
                <a:cubicBezTo>
                  <a:pt x="1459" y="530"/>
                  <a:pt x="1459" y="530"/>
                  <a:pt x="1459" y="530"/>
                </a:cubicBezTo>
                <a:cubicBezTo>
                  <a:pt x="1463" y="521"/>
                  <a:pt x="1473" y="516"/>
                  <a:pt x="1483" y="517"/>
                </a:cubicBezTo>
                <a:cubicBezTo>
                  <a:pt x="1595" y="531"/>
                  <a:pt x="1595" y="531"/>
                  <a:pt x="1595" y="531"/>
                </a:cubicBezTo>
                <a:cubicBezTo>
                  <a:pt x="1603" y="532"/>
                  <a:pt x="1611" y="538"/>
                  <a:pt x="1614" y="546"/>
                </a:cubicBezTo>
                <a:cubicBezTo>
                  <a:pt x="1642" y="620"/>
                  <a:pt x="1642" y="620"/>
                  <a:pt x="1642" y="620"/>
                </a:cubicBezTo>
                <a:cubicBezTo>
                  <a:pt x="1644" y="625"/>
                  <a:pt x="1648" y="630"/>
                  <a:pt x="1653" y="632"/>
                </a:cubicBezTo>
                <a:cubicBezTo>
                  <a:pt x="1687" y="650"/>
                  <a:pt x="1687" y="650"/>
                  <a:pt x="1687" y="650"/>
                </a:cubicBezTo>
                <a:cubicBezTo>
                  <a:pt x="1693" y="653"/>
                  <a:pt x="1698" y="659"/>
                  <a:pt x="1699" y="665"/>
                </a:cubicBezTo>
                <a:cubicBezTo>
                  <a:pt x="1725" y="775"/>
                  <a:pt x="1725" y="775"/>
                  <a:pt x="1725" y="775"/>
                </a:cubicBezTo>
                <a:cubicBezTo>
                  <a:pt x="1727" y="784"/>
                  <a:pt x="1735" y="791"/>
                  <a:pt x="1745" y="792"/>
                </a:cubicBezTo>
                <a:cubicBezTo>
                  <a:pt x="1824" y="804"/>
                  <a:pt x="1824" y="804"/>
                  <a:pt x="1824" y="804"/>
                </a:cubicBezTo>
                <a:cubicBezTo>
                  <a:pt x="1832" y="805"/>
                  <a:pt x="1838" y="810"/>
                  <a:pt x="1842" y="816"/>
                </a:cubicBezTo>
                <a:cubicBezTo>
                  <a:pt x="1858" y="846"/>
                  <a:pt x="1858" y="846"/>
                  <a:pt x="1858" y="846"/>
                </a:cubicBezTo>
                <a:cubicBezTo>
                  <a:pt x="1861" y="852"/>
                  <a:pt x="1867" y="857"/>
                  <a:pt x="1873" y="858"/>
                </a:cubicBezTo>
                <a:cubicBezTo>
                  <a:pt x="1890" y="862"/>
                  <a:pt x="1890" y="862"/>
                  <a:pt x="1890" y="862"/>
                </a:cubicBezTo>
                <a:cubicBezTo>
                  <a:pt x="1896" y="863"/>
                  <a:pt x="1901" y="867"/>
                  <a:pt x="1904" y="873"/>
                </a:cubicBezTo>
                <a:cubicBezTo>
                  <a:pt x="1912" y="885"/>
                  <a:pt x="1912" y="885"/>
                  <a:pt x="1912" y="885"/>
                </a:cubicBezTo>
                <a:cubicBezTo>
                  <a:pt x="1917" y="893"/>
                  <a:pt x="1917" y="903"/>
                  <a:pt x="1912" y="910"/>
                </a:cubicBezTo>
                <a:cubicBezTo>
                  <a:pt x="1912" y="911"/>
                  <a:pt x="1912" y="911"/>
                  <a:pt x="1912" y="911"/>
                </a:cubicBezTo>
                <a:cubicBezTo>
                  <a:pt x="1901" y="927"/>
                  <a:pt x="1913" y="948"/>
                  <a:pt x="1932" y="947"/>
                </a:cubicBezTo>
                <a:lnTo>
                  <a:pt x="2191" y="936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E0FD76B-24CF-AB9A-93D0-CE5A508FB4C5}"/>
              </a:ext>
            </a:extLst>
          </p:cNvPr>
          <p:cNvSpPr>
            <a:spLocks/>
          </p:cNvSpPr>
          <p:nvPr/>
        </p:nvSpPr>
        <p:spPr bwMode="auto">
          <a:xfrm>
            <a:off x="9961184" y="4190090"/>
            <a:ext cx="736351" cy="699257"/>
          </a:xfrm>
          <a:custGeom>
            <a:avLst/>
            <a:gdLst>
              <a:gd name="T0" fmla="*/ 2190 w 2327"/>
              <a:gd name="T1" fmla="*/ 771 h 2211"/>
              <a:gd name="T2" fmla="*/ 2185 w 2327"/>
              <a:gd name="T3" fmla="*/ 760 h 2211"/>
              <a:gd name="T4" fmla="*/ 1569 w 2327"/>
              <a:gd name="T5" fmla="*/ 230 h 2211"/>
              <a:gd name="T6" fmla="*/ 1542 w 2327"/>
              <a:gd name="T7" fmla="*/ 239 h 2211"/>
              <a:gd name="T8" fmla="*/ 1542 w 2327"/>
              <a:gd name="T9" fmla="*/ 239 h 2211"/>
              <a:gd name="T10" fmla="*/ 1524 w 2327"/>
              <a:gd name="T11" fmla="*/ 252 h 2211"/>
              <a:gd name="T12" fmla="*/ 1443 w 2327"/>
              <a:gd name="T13" fmla="*/ 246 h 2211"/>
              <a:gd name="T14" fmla="*/ 1427 w 2327"/>
              <a:gd name="T15" fmla="*/ 228 h 2211"/>
              <a:gd name="T16" fmla="*/ 1427 w 2327"/>
              <a:gd name="T17" fmla="*/ 202 h 2211"/>
              <a:gd name="T18" fmla="*/ 1410 w 2327"/>
              <a:gd name="T19" fmla="*/ 185 h 2211"/>
              <a:gd name="T20" fmla="*/ 1335 w 2327"/>
              <a:gd name="T21" fmla="*/ 185 h 2211"/>
              <a:gd name="T22" fmla="*/ 1318 w 2327"/>
              <a:gd name="T23" fmla="*/ 170 h 2211"/>
              <a:gd name="T24" fmla="*/ 1297 w 2327"/>
              <a:gd name="T25" fmla="*/ 20 h 2211"/>
              <a:gd name="T26" fmla="*/ 1264 w 2327"/>
              <a:gd name="T27" fmla="*/ 15 h 2211"/>
              <a:gd name="T28" fmla="*/ 1246 w 2327"/>
              <a:gd name="T29" fmla="*/ 55 h 2211"/>
              <a:gd name="T30" fmla="*/ 1244 w 2327"/>
              <a:gd name="T31" fmla="*/ 63 h 2211"/>
              <a:gd name="T32" fmla="*/ 1246 w 2327"/>
              <a:gd name="T33" fmla="*/ 252 h 2211"/>
              <a:gd name="T34" fmla="*/ 1246 w 2327"/>
              <a:gd name="T35" fmla="*/ 254 h 2211"/>
              <a:gd name="T36" fmla="*/ 1261 w 2327"/>
              <a:gd name="T37" fmla="*/ 387 h 2211"/>
              <a:gd name="T38" fmla="*/ 1274 w 2327"/>
              <a:gd name="T39" fmla="*/ 558 h 2211"/>
              <a:gd name="T40" fmla="*/ 1274 w 2327"/>
              <a:gd name="T41" fmla="*/ 561 h 2211"/>
              <a:gd name="T42" fmla="*/ 1289 w 2327"/>
              <a:gd name="T43" fmla="*/ 634 h 2211"/>
              <a:gd name="T44" fmla="*/ 1285 w 2327"/>
              <a:gd name="T45" fmla="*/ 649 h 2211"/>
              <a:gd name="T46" fmla="*/ 1157 w 2327"/>
              <a:gd name="T47" fmla="*/ 793 h 2211"/>
              <a:gd name="T48" fmla="*/ 1152 w 2327"/>
              <a:gd name="T49" fmla="*/ 805 h 2211"/>
              <a:gd name="T50" fmla="*/ 1156 w 2327"/>
              <a:gd name="T51" fmla="*/ 1082 h 2211"/>
              <a:gd name="T52" fmla="*/ 1151 w 2327"/>
              <a:gd name="T53" fmla="*/ 1094 h 2211"/>
              <a:gd name="T54" fmla="*/ 1010 w 2327"/>
              <a:gd name="T55" fmla="*/ 1260 h 2211"/>
              <a:gd name="T56" fmla="*/ 994 w 2327"/>
              <a:gd name="T57" fmla="*/ 1275 h 2211"/>
              <a:gd name="T58" fmla="*/ 930 w 2327"/>
              <a:gd name="T59" fmla="*/ 1317 h 2211"/>
              <a:gd name="T60" fmla="*/ 927 w 2327"/>
              <a:gd name="T61" fmla="*/ 1319 h 2211"/>
              <a:gd name="T62" fmla="*/ 683 w 2327"/>
              <a:gd name="T63" fmla="*/ 1492 h 2211"/>
              <a:gd name="T64" fmla="*/ 681 w 2327"/>
              <a:gd name="T65" fmla="*/ 1494 h 2211"/>
              <a:gd name="T66" fmla="*/ 595 w 2327"/>
              <a:gd name="T67" fmla="*/ 1575 h 2211"/>
              <a:gd name="T68" fmla="*/ 588 w 2327"/>
              <a:gd name="T69" fmla="*/ 1579 h 2211"/>
              <a:gd name="T70" fmla="*/ 408 w 2327"/>
              <a:gd name="T71" fmla="*/ 1634 h 2211"/>
              <a:gd name="T72" fmla="*/ 401 w 2327"/>
              <a:gd name="T73" fmla="*/ 1635 h 2211"/>
              <a:gd name="T74" fmla="*/ 220 w 2327"/>
              <a:gd name="T75" fmla="*/ 1623 h 2211"/>
              <a:gd name="T76" fmla="*/ 214 w 2327"/>
              <a:gd name="T77" fmla="*/ 1624 h 2211"/>
              <a:gd name="T78" fmla="*/ 4 w 2327"/>
              <a:gd name="T79" fmla="*/ 1692 h 2211"/>
              <a:gd name="T80" fmla="*/ 0 w 2327"/>
              <a:gd name="T81" fmla="*/ 1694 h 2211"/>
              <a:gd name="T82" fmla="*/ 18 w 2327"/>
              <a:gd name="T83" fmla="*/ 1701 h 2211"/>
              <a:gd name="T84" fmla="*/ 78 w 2327"/>
              <a:gd name="T85" fmla="*/ 1763 h 2211"/>
              <a:gd name="T86" fmla="*/ 93 w 2327"/>
              <a:gd name="T87" fmla="*/ 1770 h 2211"/>
              <a:gd name="T88" fmla="*/ 255 w 2327"/>
              <a:gd name="T89" fmla="*/ 1784 h 2211"/>
              <a:gd name="T90" fmla="*/ 266 w 2327"/>
              <a:gd name="T91" fmla="*/ 2033 h 2211"/>
              <a:gd name="T92" fmla="*/ 278 w 2327"/>
              <a:gd name="T93" fmla="*/ 2053 h 2211"/>
              <a:gd name="T94" fmla="*/ 479 w 2327"/>
              <a:gd name="T95" fmla="*/ 2166 h 2211"/>
              <a:gd name="T96" fmla="*/ 492 w 2327"/>
              <a:gd name="T97" fmla="*/ 2169 h 2211"/>
              <a:gd name="T98" fmla="*/ 610 w 2327"/>
              <a:gd name="T99" fmla="*/ 2161 h 2211"/>
              <a:gd name="T100" fmla="*/ 632 w 2327"/>
              <a:gd name="T101" fmla="*/ 2139 h 2211"/>
              <a:gd name="T102" fmla="*/ 636 w 2327"/>
              <a:gd name="T103" fmla="*/ 2072 h 2211"/>
              <a:gd name="T104" fmla="*/ 658 w 2327"/>
              <a:gd name="T105" fmla="*/ 2050 h 2211"/>
              <a:gd name="T106" fmla="*/ 755 w 2327"/>
              <a:gd name="T107" fmla="*/ 2040 h 2211"/>
              <a:gd name="T108" fmla="*/ 766 w 2327"/>
              <a:gd name="T109" fmla="*/ 2042 h 2211"/>
              <a:gd name="T110" fmla="*/ 932 w 2327"/>
              <a:gd name="T111" fmla="*/ 2114 h 2211"/>
              <a:gd name="T112" fmla="*/ 945 w 2327"/>
              <a:gd name="T113" fmla="*/ 2115 h 2211"/>
              <a:gd name="T114" fmla="*/ 1075 w 2327"/>
              <a:gd name="T115" fmla="*/ 2099 h 2211"/>
              <a:gd name="T116" fmla="*/ 1080 w 2327"/>
              <a:gd name="T117" fmla="*/ 2211 h 2211"/>
              <a:gd name="T118" fmla="*/ 2311 w 2327"/>
              <a:gd name="T119" fmla="*/ 2103 h 2211"/>
              <a:gd name="T120" fmla="*/ 2326 w 2327"/>
              <a:gd name="T121" fmla="*/ 2085 h 2211"/>
              <a:gd name="T122" fmla="*/ 2190 w 2327"/>
              <a:gd name="T123" fmla="*/ 771 h 2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7" h="2211">
                <a:moveTo>
                  <a:pt x="2190" y="771"/>
                </a:moveTo>
                <a:cubicBezTo>
                  <a:pt x="2190" y="767"/>
                  <a:pt x="2188" y="763"/>
                  <a:pt x="2185" y="760"/>
                </a:cubicBezTo>
                <a:cubicBezTo>
                  <a:pt x="1569" y="230"/>
                  <a:pt x="1569" y="230"/>
                  <a:pt x="1569" y="230"/>
                </a:cubicBezTo>
                <a:cubicBezTo>
                  <a:pt x="1560" y="222"/>
                  <a:pt x="1545" y="227"/>
                  <a:pt x="1542" y="239"/>
                </a:cubicBezTo>
                <a:cubicBezTo>
                  <a:pt x="1542" y="239"/>
                  <a:pt x="1542" y="239"/>
                  <a:pt x="1542" y="239"/>
                </a:cubicBezTo>
                <a:cubicBezTo>
                  <a:pt x="1539" y="247"/>
                  <a:pt x="1532" y="252"/>
                  <a:pt x="1524" y="252"/>
                </a:cubicBezTo>
                <a:cubicBezTo>
                  <a:pt x="1443" y="246"/>
                  <a:pt x="1443" y="246"/>
                  <a:pt x="1443" y="246"/>
                </a:cubicBezTo>
                <a:cubicBezTo>
                  <a:pt x="1434" y="245"/>
                  <a:pt x="1427" y="237"/>
                  <a:pt x="1427" y="228"/>
                </a:cubicBezTo>
                <a:cubicBezTo>
                  <a:pt x="1427" y="202"/>
                  <a:pt x="1427" y="202"/>
                  <a:pt x="1427" y="202"/>
                </a:cubicBezTo>
                <a:cubicBezTo>
                  <a:pt x="1427" y="192"/>
                  <a:pt x="1419" y="185"/>
                  <a:pt x="1410" y="185"/>
                </a:cubicBezTo>
                <a:cubicBezTo>
                  <a:pt x="1335" y="185"/>
                  <a:pt x="1335" y="185"/>
                  <a:pt x="1335" y="185"/>
                </a:cubicBezTo>
                <a:cubicBezTo>
                  <a:pt x="1327" y="185"/>
                  <a:pt x="1320" y="178"/>
                  <a:pt x="1318" y="170"/>
                </a:cubicBezTo>
                <a:cubicBezTo>
                  <a:pt x="1297" y="20"/>
                  <a:pt x="1297" y="20"/>
                  <a:pt x="1297" y="20"/>
                </a:cubicBezTo>
                <a:cubicBezTo>
                  <a:pt x="1294" y="3"/>
                  <a:pt x="1272" y="0"/>
                  <a:pt x="1264" y="15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4" y="58"/>
                  <a:pt x="1244" y="60"/>
                  <a:pt x="1244" y="63"/>
                </a:cubicBezTo>
                <a:cubicBezTo>
                  <a:pt x="1246" y="252"/>
                  <a:pt x="1246" y="252"/>
                  <a:pt x="1246" y="252"/>
                </a:cubicBezTo>
                <a:cubicBezTo>
                  <a:pt x="1246" y="253"/>
                  <a:pt x="1246" y="253"/>
                  <a:pt x="1246" y="254"/>
                </a:cubicBezTo>
                <a:cubicBezTo>
                  <a:pt x="1261" y="387"/>
                  <a:pt x="1261" y="387"/>
                  <a:pt x="1261" y="387"/>
                </a:cubicBezTo>
                <a:cubicBezTo>
                  <a:pt x="1274" y="558"/>
                  <a:pt x="1274" y="558"/>
                  <a:pt x="1274" y="558"/>
                </a:cubicBezTo>
                <a:cubicBezTo>
                  <a:pt x="1274" y="559"/>
                  <a:pt x="1274" y="560"/>
                  <a:pt x="1274" y="561"/>
                </a:cubicBezTo>
                <a:cubicBezTo>
                  <a:pt x="1289" y="634"/>
                  <a:pt x="1289" y="634"/>
                  <a:pt x="1289" y="634"/>
                </a:cubicBezTo>
                <a:cubicBezTo>
                  <a:pt x="1290" y="640"/>
                  <a:pt x="1289" y="645"/>
                  <a:pt x="1285" y="649"/>
                </a:cubicBezTo>
                <a:cubicBezTo>
                  <a:pt x="1157" y="793"/>
                  <a:pt x="1157" y="793"/>
                  <a:pt x="1157" y="793"/>
                </a:cubicBezTo>
                <a:cubicBezTo>
                  <a:pt x="1154" y="796"/>
                  <a:pt x="1152" y="801"/>
                  <a:pt x="1152" y="805"/>
                </a:cubicBezTo>
                <a:cubicBezTo>
                  <a:pt x="1156" y="1082"/>
                  <a:pt x="1156" y="1082"/>
                  <a:pt x="1156" y="1082"/>
                </a:cubicBezTo>
                <a:cubicBezTo>
                  <a:pt x="1157" y="1086"/>
                  <a:pt x="1155" y="1091"/>
                  <a:pt x="1151" y="1094"/>
                </a:cubicBezTo>
                <a:cubicBezTo>
                  <a:pt x="1010" y="1260"/>
                  <a:pt x="1010" y="1260"/>
                  <a:pt x="1010" y="1260"/>
                </a:cubicBezTo>
                <a:cubicBezTo>
                  <a:pt x="1006" y="1266"/>
                  <a:pt x="1000" y="1271"/>
                  <a:pt x="994" y="1275"/>
                </a:cubicBezTo>
                <a:cubicBezTo>
                  <a:pt x="930" y="1317"/>
                  <a:pt x="930" y="1317"/>
                  <a:pt x="930" y="1317"/>
                </a:cubicBezTo>
                <a:cubicBezTo>
                  <a:pt x="929" y="1318"/>
                  <a:pt x="928" y="1318"/>
                  <a:pt x="927" y="1319"/>
                </a:cubicBezTo>
                <a:cubicBezTo>
                  <a:pt x="683" y="1492"/>
                  <a:pt x="683" y="1492"/>
                  <a:pt x="683" y="1492"/>
                </a:cubicBezTo>
                <a:cubicBezTo>
                  <a:pt x="682" y="1493"/>
                  <a:pt x="681" y="1493"/>
                  <a:pt x="681" y="1494"/>
                </a:cubicBezTo>
                <a:cubicBezTo>
                  <a:pt x="595" y="1575"/>
                  <a:pt x="595" y="1575"/>
                  <a:pt x="595" y="1575"/>
                </a:cubicBezTo>
                <a:cubicBezTo>
                  <a:pt x="593" y="1577"/>
                  <a:pt x="591" y="1578"/>
                  <a:pt x="588" y="1579"/>
                </a:cubicBezTo>
                <a:cubicBezTo>
                  <a:pt x="408" y="1634"/>
                  <a:pt x="408" y="1634"/>
                  <a:pt x="408" y="1634"/>
                </a:cubicBezTo>
                <a:cubicBezTo>
                  <a:pt x="406" y="1635"/>
                  <a:pt x="403" y="1635"/>
                  <a:pt x="401" y="1635"/>
                </a:cubicBezTo>
                <a:cubicBezTo>
                  <a:pt x="220" y="1623"/>
                  <a:pt x="220" y="1623"/>
                  <a:pt x="220" y="1623"/>
                </a:cubicBezTo>
                <a:cubicBezTo>
                  <a:pt x="218" y="1623"/>
                  <a:pt x="216" y="1623"/>
                  <a:pt x="214" y="1624"/>
                </a:cubicBezTo>
                <a:cubicBezTo>
                  <a:pt x="4" y="1692"/>
                  <a:pt x="4" y="1692"/>
                  <a:pt x="4" y="1692"/>
                </a:cubicBezTo>
                <a:cubicBezTo>
                  <a:pt x="2" y="1692"/>
                  <a:pt x="1" y="1693"/>
                  <a:pt x="0" y="1694"/>
                </a:cubicBezTo>
                <a:cubicBezTo>
                  <a:pt x="7" y="1694"/>
                  <a:pt x="13" y="1696"/>
                  <a:pt x="18" y="1701"/>
                </a:cubicBezTo>
                <a:cubicBezTo>
                  <a:pt x="78" y="1763"/>
                  <a:pt x="78" y="1763"/>
                  <a:pt x="78" y="1763"/>
                </a:cubicBezTo>
                <a:cubicBezTo>
                  <a:pt x="82" y="1767"/>
                  <a:pt x="88" y="1770"/>
                  <a:pt x="93" y="1770"/>
                </a:cubicBezTo>
                <a:cubicBezTo>
                  <a:pt x="255" y="1784"/>
                  <a:pt x="255" y="1784"/>
                  <a:pt x="255" y="1784"/>
                </a:cubicBezTo>
                <a:cubicBezTo>
                  <a:pt x="266" y="2033"/>
                  <a:pt x="266" y="2033"/>
                  <a:pt x="266" y="2033"/>
                </a:cubicBezTo>
                <a:cubicBezTo>
                  <a:pt x="266" y="2041"/>
                  <a:pt x="270" y="2049"/>
                  <a:pt x="278" y="2053"/>
                </a:cubicBezTo>
                <a:cubicBezTo>
                  <a:pt x="479" y="2166"/>
                  <a:pt x="479" y="2166"/>
                  <a:pt x="479" y="2166"/>
                </a:cubicBezTo>
                <a:cubicBezTo>
                  <a:pt x="483" y="2168"/>
                  <a:pt x="488" y="2169"/>
                  <a:pt x="492" y="2169"/>
                </a:cubicBezTo>
                <a:cubicBezTo>
                  <a:pt x="610" y="2161"/>
                  <a:pt x="610" y="2161"/>
                  <a:pt x="610" y="2161"/>
                </a:cubicBezTo>
                <a:cubicBezTo>
                  <a:pt x="622" y="2160"/>
                  <a:pt x="631" y="2151"/>
                  <a:pt x="632" y="2139"/>
                </a:cubicBezTo>
                <a:cubicBezTo>
                  <a:pt x="636" y="2072"/>
                  <a:pt x="636" y="2072"/>
                  <a:pt x="636" y="2072"/>
                </a:cubicBezTo>
                <a:cubicBezTo>
                  <a:pt x="637" y="2060"/>
                  <a:pt x="646" y="2051"/>
                  <a:pt x="658" y="2050"/>
                </a:cubicBezTo>
                <a:cubicBezTo>
                  <a:pt x="755" y="2040"/>
                  <a:pt x="755" y="2040"/>
                  <a:pt x="755" y="2040"/>
                </a:cubicBezTo>
                <a:cubicBezTo>
                  <a:pt x="759" y="2039"/>
                  <a:pt x="763" y="2040"/>
                  <a:pt x="766" y="2042"/>
                </a:cubicBezTo>
                <a:cubicBezTo>
                  <a:pt x="932" y="2114"/>
                  <a:pt x="932" y="2114"/>
                  <a:pt x="932" y="2114"/>
                </a:cubicBezTo>
                <a:cubicBezTo>
                  <a:pt x="936" y="2115"/>
                  <a:pt x="940" y="2116"/>
                  <a:pt x="945" y="2115"/>
                </a:cubicBezTo>
                <a:cubicBezTo>
                  <a:pt x="1075" y="2099"/>
                  <a:pt x="1075" y="2099"/>
                  <a:pt x="1075" y="2099"/>
                </a:cubicBezTo>
                <a:cubicBezTo>
                  <a:pt x="1080" y="2211"/>
                  <a:pt x="1080" y="2211"/>
                  <a:pt x="1080" y="2211"/>
                </a:cubicBezTo>
                <a:cubicBezTo>
                  <a:pt x="2311" y="2103"/>
                  <a:pt x="2311" y="2103"/>
                  <a:pt x="2311" y="2103"/>
                </a:cubicBezTo>
                <a:cubicBezTo>
                  <a:pt x="2320" y="2103"/>
                  <a:pt x="2327" y="2094"/>
                  <a:pt x="2326" y="2085"/>
                </a:cubicBezTo>
                <a:lnTo>
                  <a:pt x="2190" y="771"/>
                </a:lnTo>
                <a:close/>
              </a:path>
            </a:pathLst>
          </a:custGeom>
          <a:solidFill>
            <a:srgbClr val="215649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0100C437-D9B4-B069-34D9-E4C06DB2B3F7}"/>
              </a:ext>
            </a:extLst>
          </p:cNvPr>
          <p:cNvSpPr>
            <a:spLocks/>
          </p:cNvSpPr>
          <p:nvPr/>
        </p:nvSpPr>
        <p:spPr bwMode="auto">
          <a:xfrm>
            <a:off x="8676320" y="4770173"/>
            <a:ext cx="1016527" cy="687419"/>
          </a:xfrm>
          <a:custGeom>
            <a:avLst/>
            <a:gdLst>
              <a:gd name="T0" fmla="*/ 2468 w 3211"/>
              <a:gd name="T1" fmla="*/ 996 h 2173"/>
              <a:gd name="T2" fmla="*/ 2379 w 3211"/>
              <a:gd name="T3" fmla="*/ 920 h 2173"/>
              <a:gd name="T4" fmla="*/ 2261 w 3211"/>
              <a:gd name="T5" fmla="*/ 763 h 2173"/>
              <a:gd name="T6" fmla="*/ 2265 w 3211"/>
              <a:gd name="T7" fmla="*/ 711 h 2173"/>
              <a:gd name="T8" fmla="*/ 2247 w 3211"/>
              <a:gd name="T9" fmla="*/ 645 h 2173"/>
              <a:gd name="T10" fmla="*/ 2106 w 3211"/>
              <a:gd name="T11" fmla="*/ 719 h 2173"/>
              <a:gd name="T12" fmla="*/ 1884 w 3211"/>
              <a:gd name="T13" fmla="*/ 806 h 2173"/>
              <a:gd name="T14" fmla="*/ 1784 w 3211"/>
              <a:gd name="T15" fmla="*/ 623 h 2173"/>
              <a:gd name="T16" fmla="*/ 1835 w 3211"/>
              <a:gd name="T17" fmla="*/ 413 h 2173"/>
              <a:gd name="T18" fmla="*/ 1693 w 3211"/>
              <a:gd name="T19" fmla="*/ 353 h 2173"/>
              <a:gd name="T20" fmla="*/ 1601 w 3211"/>
              <a:gd name="T21" fmla="*/ 366 h 2173"/>
              <a:gd name="T22" fmla="*/ 1539 w 3211"/>
              <a:gd name="T23" fmla="*/ 275 h 2173"/>
              <a:gd name="T24" fmla="*/ 1473 w 3211"/>
              <a:gd name="T25" fmla="*/ 213 h 2173"/>
              <a:gd name="T26" fmla="*/ 1266 w 3211"/>
              <a:gd name="T27" fmla="*/ 5 h 2173"/>
              <a:gd name="T28" fmla="*/ 1261 w 3211"/>
              <a:gd name="T29" fmla="*/ 129 h 2173"/>
              <a:gd name="T30" fmla="*/ 1208 w 3211"/>
              <a:gd name="T31" fmla="*/ 176 h 2173"/>
              <a:gd name="T32" fmla="*/ 1016 w 3211"/>
              <a:gd name="T33" fmla="*/ 403 h 2173"/>
              <a:gd name="T34" fmla="*/ 823 w 3211"/>
              <a:gd name="T35" fmla="*/ 410 h 2173"/>
              <a:gd name="T36" fmla="*/ 645 w 3211"/>
              <a:gd name="T37" fmla="*/ 415 h 2173"/>
              <a:gd name="T38" fmla="*/ 563 w 3211"/>
              <a:gd name="T39" fmla="*/ 289 h 2173"/>
              <a:gd name="T40" fmla="*/ 496 w 3211"/>
              <a:gd name="T41" fmla="*/ 383 h 2173"/>
              <a:gd name="T42" fmla="*/ 527 w 3211"/>
              <a:gd name="T43" fmla="*/ 534 h 2173"/>
              <a:gd name="T44" fmla="*/ 397 w 3211"/>
              <a:gd name="T45" fmla="*/ 517 h 2173"/>
              <a:gd name="T46" fmla="*/ 240 w 3211"/>
              <a:gd name="T47" fmla="*/ 518 h 2173"/>
              <a:gd name="T48" fmla="*/ 100 w 3211"/>
              <a:gd name="T49" fmla="*/ 894 h 2173"/>
              <a:gd name="T50" fmla="*/ 207 w 3211"/>
              <a:gd name="T51" fmla="*/ 1086 h 2173"/>
              <a:gd name="T52" fmla="*/ 330 w 3211"/>
              <a:gd name="T53" fmla="*/ 1431 h 2173"/>
              <a:gd name="T54" fmla="*/ 239 w 3211"/>
              <a:gd name="T55" fmla="*/ 1476 h 2173"/>
              <a:gd name="T56" fmla="*/ 169 w 3211"/>
              <a:gd name="T57" fmla="*/ 1585 h 2173"/>
              <a:gd name="T58" fmla="*/ 143 w 3211"/>
              <a:gd name="T59" fmla="*/ 1689 h 2173"/>
              <a:gd name="T60" fmla="*/ 301 w 3211"/>
              <a:gd name="T61" fmla="*/ 1847 h 2173"/>
              <a:gd name="T62" fmla="*/ 823 w 3211"/>
              <a:gd name="T63" fmla="*/ 1990 h 2173"/>
              <a:gd name="T64" fmla="*/ 1456 w 3211"/>
              <a:gd name="T65" fmla="*/ 2172 h 2173"/>
              <a:gd name="T66" fmla="*/ 1631 w 3211"/>
              <a:gd name="T67" fmla="*/ 2171 h 2173"/>
              <a:gd name="T68" fmla="*/ 2263 w 3211"/>
              <a:gd name="T69" fmla="*/ 1845 h 2173"/>
              <a:gd name="T70" fmla="*/ 2566 w 3211"/>
              <a:gd name="T71" fmla="*/ 1735 h 2173"/>
              <a:gd name="T72" fmla="*/ 2645 w 3211"/>
              <a:gd name="T73" fmla="*/ 1728 h 2173"/>
              <a:gd name="T74" fmla="*/ 2674 w 3211"/>
              <a:gd name="T75" fmla="*/ 1725 h 2173"/>
              <a:gd name="T76" fmla="*/ 2864 w 3211"/>
              <a:gd name="T77" fmla="*/ 1673 h 2173"/>
              <a:gd name="T78" fmla="*/ 3110 w 3211"/>
              <a:gd name="T79" fmla="*/ 1749 h 2173"/>
              <a:gd name="T80" fmla="*/ 3067 w 3211"/>
              <a:gd name="T81" fmla="*/ 1511 h 2173"/>
              <a:gd name="T82" fmla="*/ 3117 w 3211"/>
              <a:gd name="T83" fmla="*/ 1386 h 2173"/>
              <a:gd name="T84" fmla="*/ 3185 w 3211"/>
              <a:gd name="T85" fmla="*/ 1145 h 2173"/>
              <a:gd name="T86" fmla="*/ 3211 w 3211"/>
              <a:gd name="T87" fmla="*/ 1014 h 2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11" h="2173">
                <a:moveTo>
                  <a:pt x="3203" y="1009"/>
                </a:moveTo>
                <a:cubicBezTo>
                  <a:pt x="2479" y="1002"/>
                  <a:pt x="2479" y="1002"/>
                  <a:pt x="2479" y="1002"/>
                </a:cubicBezTo>
                <a:cubicBezTo>
                  <a:pt x="2474" y="1002"/>
                  <a:pt x="2470" y="1000"/>
                  <a:pt x="2468" y="996"/>
                </a:cubicBezTo>
                <a:cubicBezTo>
                  <a:pt x="2425" y="926"/>
                  <a:pt x="2425" y="926"/>
                  <a:pt x="2425" y="926"/>
                </a:cubicBezTo>
                <a:cubicBezTo>
                  <a:pt x="2423" y="922"/>
                  <a:pt x="2419" y="920"/>
                  <a:pt x="2415" y="920"/>
                </a:cubicBezTo>
                <a:cubicBezTo>
                  <a:pt x="2379" y="920"/>
                  <a:pt x="2379" y="920"/>
                  <a:pt x="2379" y="920"/>
                </a:cubicBezTo>
                <a:cubicBezTo>
                  <a:pt x="2375" y="920"/>
                  <a:pt x="2371" y="918"/>
                  <a:pt x="2369" y="914"/>
                </a:cubicBezTo>
                <a:cubicBezTo>
                  <a:pt x="2262" y="765"/>
                  <a:pt x="2262" y="765"/>
                  <a:pt x="2262" y="765"/>
                </a:cubicBezTo>
                <a:cubicBezTo>
                  <a:pt x="2262" y="764"/>
                  <a:pt x="2261" y="763"/>
                  <a:pt x="2261" y="763"/>
                </a:cubicBezTo>
                <a:cubicBezTo>
                  <a:pt x="2250" y="737"/>
                  <a:pt x="2250" y="737"/>
                  <a:pt x="2250" y="737"/>
                </a:cubicBezTo>
                <a:cubicBezTo>
                  <a:pt x="2247" y="730"/>
                  <a:pt x="2251" y="723"/>
                  <a:pt x="2257" y="720"/>
                </a:cubicBezTo>
                <a:cubicBezTo>
                  <a:pt x="2261" y="719"/>
                  <a:pt x="2264" y="715"/>
                  <a:pt x="2265" y="711"/>
                </a:cubicBezTo>
                <a:cubicBezTo>
                  <a:pt x="2277" y="659"/>
                  <a:pt x="2277" y="659"/>
                  <a:pt x="2277" y="659"/>
                </a:cubicBezTo>
                <a:cubicBezTo>
                  <a:pt x="2279" y="651"/>
                  <a:pt x="2272" y="643"/>
                  <a:pt x="2264" y="644"/>
                </a:cubicBezTo>
                <a:cubicBezTo>
                  <a:pt x="2247" y="645"/>
                  <a:pt x="2247" y="645"/>
                  <a:pt x="2247" y="645"/>
                </a:cubicBezTo>
                <a:cubicBezTo>
                  <a:pt x="2245" y="645"/>
                  <a:pt x="2243" y="646"/>
                  <a:pt x="2242" y="646"/>
                </a:cubicBezTo>
                <a:cubicBezTo>
                  <a:pt x="2109" y="717"/>
                  <a:pt x="2109" y="717"/>
                  <a:pt x="2109" y="717"/>
                </a:cubicBezTo>
                <a:cubicBezTo>
                  <a:pt x="2108" y="717"/>
                  <a:pt x="2107" y="718"/>
                  <a:pt x="2106" y="719"/>
                </a:cubicBezTo>
                <a:cubicBezTo>
                  <a:pt x="2014" y="809"/>
                  <a:pt x="2014" y="809"/>
                  <a:pt x="2014" y="809"/>
                </a:cubicBezTo>
                <a:cubicBezTo>
                  <a:pt x="2011" y="811"/>
                  <a:pt x="2008" y="812"/>
                  <a:pt x="2004" y="812"/>
                </a:cubicBezTo>
                <a:cubicBezTo>
                  <a:pt x="1884" y="806"/>
                  <a:pt x="1884" y="806"/>
                  <a:pt x="1884" y="806"/>
                </a:cubicBezTo>
                <a:cubicBezTo>
                  <a:pt x="1880" y="806"/>
                  <a:pt x="1876" y="803"/>
                  <a:pt x="1874" y="799"/>
                </a:cubicBezTo>
                <a:cubicBezTo>
                  <a:pt x="1784" y="635"/>
                  <a:pt x="1784" y="635"/>
                  <a:pt x="1784" y="635"/>
                </a:cubicBezTo>
                <a:cubicBezTo>
                  <a:pt x="1781" y="631"/>
                  <a:pt x="1781" y="627"/>
                  <a:pt x="1784" y="623"/>
                </a:cubicBezTo>
                <a:cubicBezTo>
                  <a:pt x="1851" y="509"/>
                  <a:pt x="1851" y="509"/>
                  <a:pt x="1851" y="509"/>
                </a:cubicBezTo>
                <a:cubicBezTo>
                  <a:pt x="1852" y="506"/>
                  <a:pt x="1853" y="503"/>
                  <a:pt x="1852" y="500"/>
                </a:cubicBezTo>
                <a:cubicBezTo>
                  <a:pt x="1835" y="413"/>
                  <a:pt x="1835" y="413"/>
                  <a:pt x="1835" y="413"/>
                </a:cubicBezTo>
                <a:cubicBezTo>
                  <a:pt x="1834" y="409"/>
                  <a:pt x="1831" y="405"/>
                  <a:pt x="1827" y="404"/>
                </a:cubicBezTo>
                <a:cubicBezTo>
                  <a:pt x="1781" y="387"/>
                  <a:pt x="1781" y="387"/>
                  <a:pt x="1781" y="387"/>
                </a:cubicBezTo>
                <a:cubicBezTo>
                  <a:pt x="1693" y="353"/>
                  <a:pt x="1693" y="353"/>
                  <a:pt x="1693" y="353"/>
                </a:cubicBezTo>
                <a:cubicBezTo>
                  <a:pt x="1690" y="352"/>
                  <a:pt x="1688" y="352"/>
                  <a:pt x="1685" y="352"/>
                </a:cubicBezTo>
                <a:cubicBezTo>
                  <a:pt x="1610" y="368"/>
                  <a:pt x="1610" y="368"/>
                  <a:pt x="1610" y="368"/>
                </a:cubicBezTo>
                <a:cubicBezTo>
                  <a:pt x="1607" y="369"/>
                  <a:pt x="1603" y="368"/>
                  <a:pt x="1601" y="366"/>
                </a:cubicBezTo>
                <a:cubicBezTo>
                  <a:pt x="1555" y="336"/>
                  <a:pt x="1555" y="336"/>
                  <a:pt x="1555" y="336"/>
                </a:cubicBezTo>
                <a:cubicBezTo>
                  <a:pt x="1553" y="334"/>
                  <a:pt x="1551" y="331"/>
                  <a:pt x="1550" y="328"/>
                </a:cubicBezTo>
                <a:cubicBezTo>
                  <a:pt x="1539" y="275"/>
                  <a:pt x="1539" y="275"/>
                  <a:pt x="1539" y="275"/>
                </a:cubicBezTo>
                <a:cubicBezTo>
                  <a:pt x="1538" y="272"/>
                  <a:pt x="1537" y="269"/>
                  <a:pt x="1535" y="268"/>
                </a:cubicBezTo>
                <a:cubicBezTo>
                  <a:pt x="1476" y="219"/>
                  <a:pt x="1476" y="219"/>
                  <a:pt x="1476" y="219"/>
                </a:cubicBezTo>
                <a:cubicBezTo>
                  <a:pt x="1475" y="217"/>
                  <a:pt x="1474" y="215"/>
                  <a:pt x="1473" y="213"/>
                </a:cubicBezTo>
                <a:cubicBezTo>
                  <a:pt x="1428" y="94"/>
                  <a:pt x="1428" y="94"/>
                  <a:pt x="1428" y="94"/>
                </a:cubicBezTo>
                <a:cubicBezTo>
                  <a:pt x="1427" y="92"/>
                  <a:pt x="1425" y="89"/>
                  <a:pt x="1422" y="88"/>
                </a:cubicBezTo>
                <a:cubicBezTo>
                  <a:pt x="1266" y="5"/>
                  <a:pt x="1266" y="5"/>
                  <a:pt x="1266" y="5"/>
                </a:cubicBezTo>
                <a:cubicBezTo>
                  <a:pt x="1256" y="0"/>
                  <a:pt x="1246" y="8"/>
                  <a:pt x="1247" y="18"/>
                </a:cubicBezTo>
                <a:cubicBezTo>
                  <a:pt x="1266" y="116"/>
                  <a:pt x="1266" y="116"/>
                  <a:pt x="1266" y="116"/>
                </a:cubicBezTo>
                <a:cubicBezTo>
                  <a:pt x="1267" y="121"/>
                  <a:pt x="1265" y="126"/>
                  <a:pt x="1261" y="129"/>
                </a:cubicBezTo>
                <a:cubicBezTo>
                  <a:pt x="1210" y="170"/>
                  <a:pt x="1210" y="170"/>
                  <a:pt x="1210" y="170"/>
                </a:cubicBezTo>
                <a:cubicBezTo>
                  <a:pt x="1209" y="170"/>
                  <a:pt x="1209" y="170"/>
                  <a:pt x="1209" y="170"/>
                </a:cubicBezTo>
                <a:cubicBezTo>
                  <a:pt x="1209" y="172"/>
                  <a:pt x="1208" y="174"/>
                  <a:pt x="1208" y="176"/>
                </a:cubicBezTo>
                <a:cubicBezTo>
                  <a:pt x="1175" y="284"/>
                  <a:pt x="1175" y="284"/>
                  <a:pt x="1175" y="284"/>
                </a:cubicBezTo>
                <a:cubicBezTo>
                  <a:pt x="1173" y="290"/>
                  <a:pt x="1169" y="295"/>
                  <a:pt x="1164" y="298"/>
                </a:cubicBezTo>
                <a:cubicBezTo>
                  <a:pt x="1016" y="403"/>
                  <a:pt x="1016" y="403"/>
                  <a:pt x="1016" y="403"/>
                </a:cubicBezTo>
                <a:cubicBezTo>
                  <a:pt x="1011" y="407"/>
                  <a:pt x="1005" y="409"/>
                  <a:pt x="998" y="408"/>
                </a:cubicBezTo>
                <a:cubicBezTo>
                  <a:pt x="845" y="401"/>
                  <a:pt x="845" y="401"/>
                  <a:pt x="845" y="401"/>
                </a:cubicBezTo>
                <a:cubicBezTo>
                  <a:pt x="837" y="401"/>
                  <a:pt x="829" y="404"/>
                  <a:pt x="823" y="410"/>
                </a:cubicBezTo>
                <a:cubicBezTo>
                  <a:pt x="742" y="499"/>
                  <a:pt x="742" y="499"/>
                  <a:pt x="742" y="499"/>
                </a:cubicBezTo>
                <a:cubicBezTo>
                  <a:pt x="729" y="512"/>
                  <a:pt x="708" y="511"/>
                  <a:pt x="698" y="496"/>
                </a:cubicBezTo>
                <a:cubicBezTo>
                  <a:pt x="645" y="415"/>
                  <a:pt x="645" y="415"/>
                  <a:pt x="645" y="415"/>
                </a:cubicBezTo>
                <a:cubicBezTo>
                  <a:pt x="644" y="414"/>
                  <a:pt x="643" y="412"/>
                  <a:pt x="643" y="410"/>
                </a:cubicBezTo>
                <a:cubicBezTo>
                  <a:pt x="600" y="304"/>
                  <a:pt x="600" y="304"/>
                  <a:pt x="600" y="304"/>
                </a:cubicBezTo>
                <a:cubicBezTo>
                  <a:pt x="595" y="289"/>
                  <a:pt x="578" y="282"/>
                  <a:pt x="563" y="289"/>
                </a:cubicBezTo>
                <a:cubicBezTo>
                  <a:pt x="550" y="295"/>
                  <a:pt x="550" y="295"/>
                  <a:pt x="550" y="295"/>
                </a:cubicBezTo>
                <a:cubicBezTo>
                  <a:pt x="545" y="298"/>
                  <a:pt x="540" y="302"/>
                  <a:pt x="537" y="307"/>
                </a:cubicBezTo>
                <a:cubicBezTo>
                  <a:pt x="496" y="383"/>
                  <a:pt x="496" y="383"/>
                  <a:pt x="496" y="383"/>
                </a:cubicBezTo>
                <a:cubicBezTo>
                  <a:pt x="492" y="391"/>
                  <a:pt x="492" y="399"/>
                  <a:pt x="495" y="407"/>
                </a:cubicBezTo>
                <a:cubicBezTo>
                  <a:pt x="534" y="503"/>
                  <a:pt x="534" y="503"/>
                  <a:pt x="534" y="503"/>
                </a:cubicBezTo>
                <a:cubicBezTo>
                  <a:pt x="539" y="514"/>
                  <a:pt x="536" y="526"/>
                  <a:pt x="527" y="534"/>
                </a:cubicBezTo>
                <a:cubicBezTo>
                  <a:pt x="495" y="564"/>
                  <a:pt x="495" y="564"/>
                  <a:pt x="495" y="564"/>
                </a:cubicBezTo>
                <a:cubicBezTo>
                  <a:pt x="485" y="572"/>
                  <a:pt x="470" y="573"/>
                  <a:pt x="460" y="565"/>
                </a:cubicBezTo>
                <a:cubicBezTo>
                  <a:pt x="397" y="517"/>
                  <a:pt x="397" y="517"/>
                  <a:pt x="397" y="517"/>
                </a:cubicBezTo>
                <a:cubicBezTo>
                  <a:pt x="392" y="513"/>
                  <a:pt x="386" y="511"/>
                  <a:pt x="380" y="511"/>
                </a:cubicBezTo>
                <a:cubicBezTo>
                  <a:pt x="258" y="511"/>
                  <a:pt x="258" y="511"/>
                  <a:pt x="258" y="511"/>
                </a:cubicBezTo>
                <a:cubicBezTo>
                  <a:pt x="251" y="511"/>
                  <a:pt x="245" y="513"/>
                  <a:pt x="240" y="518"/>
                </a:cubicBezTo>
                <a:cubicBezTo>
                  <a:pt x="136" y="610"/>
                  <a:pt x="136" y="610"/>
                  <a:pt x="136" y="610"/>
                </a:cubicBezTo>
                <a:cubicBezTo>
                  <a:pt x="131" y="614"/>
                  <a:pt x="127" y="621"/>
                  <a:pt x="127" y="628"/>
                </a:cubicBezTo>
                <a:cubicBezTo>
                  <a:pt x="100" y="894"/>
                  <a:pt x="100" y="894"/>
                  <a:pt x="100" y="894"/>
                </a:cubicBezTo>
                <a:cubicBezTo>
                  <a:pt x="100" y="900"/>
                  <a:pt x="101" y="906"/>
                  <a:pt x="104" y="911"/>
                </a:cubicBezTo>
                <a:cubicBezTo>
                  <a:pt x="202" y="1079"/>
                  <a:pt x="202" y="1079"/>
                  <a:pt x="202" y="1079"/>
                </a:cubicBezTo>
                <a:cubicBezTo>
                  <a:pt x="203" y="1082"/>
                  <a:pt x="205" y="1084"/>
                  <a:pt x="207" y="1086"/>
                </a:cubicBezTo>
                <a:cubicBezTo>
                  <a:pt x="356" y="1223"/>
                  <a:pt x="356" y="1223"/>
                  <a:pt x="356" y="1223"/>
                </a:cubicBezTo>
                <a:cubicBezTo>
                  <a:pt x="363" y="1229"/>
                  <a:pt x="367" y="1239"/>
                  <a:pt x="365" y="1248"/>
                </a:cubicBezTo>
                <a:cubicBezTo>
                  <a:pt x="330" y="1431"/>
                  <a:pt x="330" y="1431"/>
                  <a:pt x="330" y="1431"/>
                </a:cubicBezTo>
                <a:cubicBezTo>
                  <a:pt x="327" y="1443"/>
                  <a:pt x="317" y="1452"/>
                  <a:pt x="305" y="1453"/>
                </a:cubicBezTo>
                <a:cubicBezTo>
                  <a:pt x="263" y="1456"/>
                  <a:pt x="263" y="1456"/>
                  <a:pt x="263" y="1456"/>
                </a:cubicBezTo>
                <a:cubicBezTo>
                  <a:pt x="252" y="1457"/>
                  <a:pt x="242" y="1465"/>
                  <a:pt x="239" y="1476"/>
                </a:cubicBezTo>
                <a:cubicBezTo>
                  <a:pt x="226" y="1527"/>
                  <a:pt x="226" y="1527"/>
                  <a:pt x="226" y="1527"/>
                </a:cubicBezTo>
                <a:cubicBezTo>
                  <a:pt x="224" y="1532"/>
                  <a:pt x="222" y="1537"/>
                  <a:pt x="218" y="1541"/>
                </a:cubicBezTo>
                <a:cubicBezTo>
                  <a:pt x="169" y="1585"/>
                  <a:pt x="169" y="1585"/>
                  <a:pt x="169" y="1585"/>
                </a:cubicBezTo>
                <a:cubicBezTo>
                  <a:pt x="163" y="1590"/>
                  <a:pt x="160" y="1598"/>
                  <a:pt x="160" y="1605"/>
                </a:cubicBezTo>
                <a:cubicBezTo>
                  <a:pt x="160" y="1664"/>
                  <a:pt x="160" y="1664"/>
                  <a:pt x="160" y="1664"/>
                </a:cubicBezTo>
                <a:cubicBezTo>
                  <a:pt x="160" y="1674"/>
                  <a:pt x="153" y="1684"/>
                  <a:pt x="143" y="1689"/>
                </a:cubicBezTo>
                <a:cubicBezTo>
                  <a:pt x="0" y="1753"/>
                  <a:pt x="0" y="1753"/>
                  <a:pt x="0" y="1753"/>
                </a:cubicBezTo>
                <a:cubicBezTo>
                  <a:pt x="294" y="1844"/>
                  <a:pt x="294" y="1844"/>
                  <a:pt x="294" y="1844"/>
                </a:cubicBezTo>
                <a:cubicBezTo>
                  <a:pt x="297" y="1845"/>
                  <a:pt x="299" y="1846"/>
                  <a:pt x="301" y="1847"/>
                </a:cubicBezTo>
                <a:cubicBezTo>
                  <a:pt x="566" y="2009"/>
                  <a:pt x="566" y="2009"/>
                  <a:pt x="566" y="2009"/>
                </a:cubicBezTo>
                <a:cubicBezTo>
                  <a:pt x="571" y="2012"/>
                  <a:pt x="577" y="2013"/>
                  <a:pt x="583" y="2013"/>
                </a:cubicBezTo>
                <a:cubicBezTo>
                  <a:pt x="823" y="1990"/>
                  <a:pt x="823" y="1990"/>
                  <a:pt x="823" y="1990"/>
                </a:cubicBezTo>
                <a:cubicBezTo>
                  <a:pt x="826" y="1990"/>
                  <a:pt x="830" y="1990"/>
                  <a:pt x="833" y="1991"/>
                </a:cubicBezTo>
                <a:cubicBezTo>
                  <a:pt x="1050" y="2055"/>
                  <a:pt x="1050" y="2055"/>
                  <a:pt x="1050" y="2055"/>
                </a:cubicBezTo>
                <a:cubicBezTo>
                  <a:pt x="1456" y="2172"/>
                  <a:pt x="1456" y="2172"/>
                  <a:pt x="1456" y="2172"/>
                </a:cubicBezTo>
                <a:cubicBezTo>
                  <a:pt x="1459" y="2173"/>
                  <a:pt x="1461" y="2173"/>
                  <a:pt x="1464" y="2173"/>
                </a:cubicBezTo>
                <a:cubicBezTo>
                  <a:pt x="1620" y="2173"/>
                  <a:pt x="1620" y="2173"/>
                  <a:pt x="1620" y="2173"/>
                </a:cubicBezTo>
                <a:cubicBezTo>
                  <a:pt x="1624" y="2173"/>
                  <a:pt x="1628" y="2173"/>
                  <a:pt x="1631" y="2171"/>
                </a:cubicBezTo>
                <a:cubicBezTo>
                  <a:pt x="2086" y="1968"/>
                  <a:pt x="2086" y="1968"/>
                  <a:pt x="2086" y="1968"/>
                </a:cubicBezTo>
                <a:cubicBezTo>
                  <a:pt x="2087" y="1968"/>
                  <a:pt x="2089" y="1967"/>
                  <a:pt x="2090" y="1966"/>
                </a:cubicBezTo>
                <a:cubicBezTo>
                  <a:pt x="2263" y="1845"/>
                  <a:pt x="2263" y="1845"/>
                  <a:pt x="2263" y="1845"/>
                </a:cubicBezTo>
                <a:cubicBezTo>
                  <a:pt x="2265" y="1844"/>
                  <a:pt x="2267" y="1843"/>
                  <a:pt x="2270" y="1842"/>
                </a:cubicBezTo>
                <a:cubicBezTo>
                  <a:pt x="2563" y="1736"/>
                  <a:pt x="2563" y="1736"/>
                  <a:pt x="2563" y="1736"/>
                </a:cubicBezTo>
                <a:cubicBezTo>
                  <a:pt x="2564" y="1735"/>
                  <a:pt x="2565" y="1735"/>
                  <a:pt x="2566" y="1735"/>
                </a:cubicBezTo>
                <a:cubicBezTo>
                  <a:pt x="2609" y="1724"/>
                  <a:pt x="2609" y="1724"/>
                  <a:pt x="2609" y="1724"/>
                </a:cubicBezTo>
                <a:cubicBezTo>
                  <a:pt x="2614" y="1722"/>
                  <a:pt x="2618" y="1722"/>
                  <a:pt x="2622" y="1723"/>
                </a:cubicBezTo>
                <a:cubicBezTo>
                  <a:pt x="2645" y="1728"/>
                  <a:pt x="2645" y="1728"/>
                  <a:pt x="2645" y="1728"/>
                </a:cubicBezTo>
                <a:cubicBezTo>
                  <a:pt x="2648" y="1729"/>
                  <a:pt x="2652" y="1729"/>
                  <a:pt x="2655" y="1728"/>
                </a:cubicBezTo>
                <a:cubicBezTo>
                  <a:pt x="2671" y="1726"/>
                  <a:pt x="2671" y="1726"/>
                  <a:pt x="2671" y="1726"/>
                </a:cubicBezTo>
                <a:cubicBezTo>
                  <a:pt x="2672" y="1725"/>
                  <a:pt x="2673" y="1725"/>
                  <a:pt x="2674" y="1725"/>
                </a:cubicBezTo>
                <a:cubicBezTo>
                  <a:pt x="2825" y="1712"/>
                  <a:pt x="2825" y="1712"/>
                  <a:pt x="2825" y="1712"/>
                </a:cubicBezTo>
                <a:cubicBezTo>
                  <a:pt x="2834" y="1712"/>
                  <a:pt x="2841" y="1707"/>
                  <a:pt x="2846" y="1700"/>
                </a:cubicBezTo>
                <a:cubicBezTo>
                  <a:pt x="2864" y="1673"/>
                  <a:pt x="2864" y="1673"/>
                  <a:pt x="2864" y="1673"/>
                </a:cubicBezTo>
                <a:cubicBezTo>
                  <a:pt x="2871" y="1663"/>
                  <a:pt x="2885" y="1659"/>
                  <a:pt x="2897" y="1663"/>
                </a:cubicBezTo>
                <a:cubicBezTo>
                  <a:pt x="3004" y="1705"/>
                  <a:pt x="3004" y="1705"/>
                  <a:pt x="3004" y="1705"/>
                </a:cubicBezTo>
                <a:cubicBezTo>
                  <a:pt x="3110" y="1749"/>
                  <a:pt x="3110" y="1749"/>
                  <a:pt x="3110" y="1749"/>
                </a:cubicBezTo>
                <a:cubicBezTo>
                  <a:pt x="3121" y="1676"/>
                  <a:pt x="3121" y="1676"/>
                  <a:pt x="3121" y="1676"/>
                </a:cubicBezTo>
                <a:cubicBezTo>
                  <a:pt x="3122" y="1672"/>
                  <a:pt x="3122" y="1667"/>
                  <a:pt x="3120" y="1663"/>
                </a:cubicBezTo>
                <a:cubicBezTo>
                  <a:pt x="3067" y="1511"/>
                  <a:pt x="3067" y="1511"/>
                  <a:pt x="3067" y="1511"/>
                </a:cubicBezTo>
                <a:cubicBezTo>
                  <a:pt x="3064" y="1503"/>
                  <a:pt x="3065" y="1495"/>
                  <a:pt x="3068" y="1489"/>
                </a:cubicBezTo>
                <a:cubicBezTo>
                  <a:pt x="3114" y="1403"/>
                  <a:pt x="3114" y="1403"/>
                  <a:pt x="3114" y="1403"/>
                </a:cubicBezTo>
                <a:cubicBezTo>
                  <a:pt x="3117" y="1398"/>
                  <a:pt x="3118" y="1392"/>
                  <a:pt x="3117" y="1386"/>
                </a:cubicBezTo>
                <a:cubicBezTo>
                  <a:pt x="3104" y="1283"/>
                  <a:pt x="3104" y="1283"/>
                  <a:pt x="3104" y="1283"/>
                </a:cubicBezTo>
                <a:cubicBezTo>
                  <a:pt x="3103" y="1277"/>
                  <a:pt x="3104" y="1270"/>
                  <a:pt x="3108" y="1265"/>
                </a:cubicBezTo>
                <a:cubicBezTo>
                  <a:pt x="3185" y="1145"/>
                  <a:pt x="3185" y="1145"/>
                  <a:pt x="3185" y="1145"/>
                </a:cubicBezTo>
                <a:cubicBezTo>
                  <a:pt x="3207" y="1108"/>
                  <a:pt x="3207" y="1108"/>
                  <a:pt x="3207" y="1108"/>
                </a:cubicBezTo>
                <a:cubicBezTo>
                  <a:pt x="3210" y="1103"/>
                  <a:pt x="3211" y="1098"/>
                  <a:pt x="3211" y="1094"/>
                </a:cubicBezTo>
                <a:cubicBezTo>
                  <a:pt x="3211" y="1014"/>
                  <a:pt x="3211" y="1014"/>
                  <a:pt x="3211" y="1014"/>
                </a:cubicBezTo>
                <a:cubicBezTo>
                  <a:pt x="3211" y="1012"/>
                  <a:pt x="3211" y="1009"/>
                  <a:pt x="3210" y="1007"/>
                </a:cubicBezTo>
                <a:cubicBezTo>
                  <a:pt x="3208" y="1008"/>
                  <a:pt x="3205" y="1009"/>
                  <a:pt x="3203" y="1009"/>
                </a:cubicBezTo>
                <a:close/>
              </a:path>
            </a:pathLst>
          </a:custGeom>
          <a:solidFill>
            <a:srgbClr val="215649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1F9F739-BB68-73EB-B6DB-3AED9811D945}"/>
              </a:ext>
            </a:extLst>
          </p:cNvPr>
          <p:cNvSpPr>
            <a:spLocks/>
          </p:cNvSpPr>
          <p:nvPr/>
        </p:nvSpPr>
        <p:spPr bwMode="auto">
          <a:xfrm>
            <a:off x="9689690" y="5089022"/>
            <a:ext cx="1579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87CEFD11-89F8-69F0-3FB4-7C246E9AA5D1}"/>
              </a:ext>
            </a:extLst>
          </p:cNvPr>
          <p:cNvSpPr>
            <a:spLocks/>
          </p:cNvSpPr>
          <p:nvPr/>
        </p:nvSpPr>
        <p:spPr bwMode="auto">
          <a:xfrm>
            <a:off x="9729940" y="5006942"/>
            <a:ext cx="1579" cy="15785"/>
          </a:xfrm>
          <a:custGeom>
            <a:avLst/>
            <a:gdLst>
              <a:gd name="T0" fmla="*/ 0 w 5"/>
              <a:gd name="T1" fmla="*/ 0 h 50"/>
              <a:gd name="T2" fmla="*/ 1 w 5"/>
              <a:gd name="T3" fmla="*/ 4 h 50"/>
              <a:gd name="T4" fmla="*/ 4 w 5"/>
              <a:gd name="T5" fmla="*/ 46 h 50"/>
              <a:gd name="T6" fmla="*/ 5 w 5"/>
              <a:gd name="T7" fmla="*/ 50 h 50"/>
              <a:gd name="T8" fmla="*/ 4 w 5"/>
              <a:gd name="T9" fmla="*/ 46 h 50"/>
              <a:gd name="T10" fmla="*/ 1 w 5"/>
              <a:gd name="T11" fmla="*/ 4 h 50"/>
              <a:gd name="T12" fmla="*/ 0 w 5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50">
                <a:moveTo>
                  <a:pt x="0" y="0"/>
                </a:moveTo>
                <a:cubicBezTo>
                  <a:pt x="0" y="1"/>
                  <a:pt x="1" y="3"/>
                  <a:pt x="1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8"/>
                  <a:pt x="4" y="49"/>
                  <a:pt x="5" y="50"/>
                </a:cubicBezTo>
                <a:cubicBezTo>
                  <a:pt x="4" y="49"/>
                  <a:pt x="4" y="48"/>
                  <a:pt x="4" y="4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0" y="1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D0F8B621-6368-E2D9-5BC0-25A8C5C0F60F}"/>
              </a:ext>
            </a:extLst>
          </p:cNvPr>
          <p:cNvSpPr>
            <a:spLocks/>
          </p:cNvSpPr>
          <p:nvPr/>
        </p:nvSpPr>
        <p:spPr bwMode="auto">
          <a:xfrm>
            <a:off x="9646282" y="4886979"/>
            <a:ext cx="812117" cy="777391"/>
          </a:xfrm>
          <a:custGeom>
            <a:avLst/>
            <a:gdLst>
              <a:gd name="T0" fmla="*/ 2469 w 2567"/>
              <a:gd name="T1" fmla="*/ 962 h 2456"/>
              <a:gd name="T2" fmla="*/ 2399 w 2567"/>
              <a:gd name="T3" fmla="*/ 928 h 2456"/>
              <a:gd name="T4" fmla="*/ 2317 w 2567"/>
              <a:gd name="T5" fmla="*/ 784 h 2456"/>
              <a:gd name="T6" fmla="*/ 2140 w 2567"/>
              <a:gd name="T7" fmla="*/ 704 h 2456"/>
              <a:gd name="T8" fmla="*/ 2048 w 2567"/>
              <a:gd name="T9" fmla="*/ 630 h 2456"/>
              <a:gd name="T10" fmla="*/ 1969 w 2567"/>
              <a:gd name="T11" fmla="*/ 587 h 2456"/>
              <a:gd name="T12" fmla="*/ 1901 w 2567"/>
              <a:gd name="T13" fmla="*/ 483 h 2456"/>
              <a:gd name="T14" fmla="*/ 1821 w 2567"/>
              <a:gd name="T15" fmla="*/ 437 h 2456"/>
              <a:gd name="T16" fmla="*/ 1823 w 2567"/>
              <a:gd name="T17" fmla="*/ 433 h 2456"/>
              <a:gd name="T18" fmla="*/ 1817 w 2567"/>
              <a:gd name="T19" fmla="*/ 400 h 2456"/>
              <a:gd name="T20" fmla="*/ 1809 w 2567"/>
              <a:gd name="T21" fmla="*/ 363 h 2456"/>
              <a:gd name="T22" fmla="*/ 1778 w 2567"/>
              <a:gd name="T23" fmla="*/ 348 h 2456"/>
              <a:gd name="T24" fmla="*/ 1747 w 2567"/>
              <a:gd name="T25" fmla="*/ 306 h 2456"/>
              <a:gd name="T26" fmla="*/ 1650 w 2567"/>
              <a:gd name="T27" fmla="*/ 282 h 2456"/>
              <a:gd name="T28" fmla="*/ 1604 w 2567"/>
              <a:gd name="T29" fmla="*/ 155 h 2456"/>
              <a:gd name="T30" fmla="*/ 1558 w 2567"/>
              <a:gd name="T31" fmla="*/ 122 h 2456"/>
              <a:gd name="T32" fmla="*/ 1519 w 2567"/>
              <a:gd name="T33" fmla="*/ 36 h 2456"/>
              <a:gd name="T34" fmla="*/ 1388 w 2567"/>
              <a:gd name="T35" fmla="*/ 7 h 2456"/>
              <a:gd name="T36" fmla="*/ 1331 w 2567"/>
              <a:gd name="T37" fmla="*/ 88 h 2456"/>
              <a:gd name="T38" fmla="*/ 1301 w 2567"/>
              <a:gd name="T39" fmla="*/ 104 h 2456"/>
              <a:gd name="T40" fmla="*/ 1188 w 2567"/>
              <a:gd name="T41" fmla="*/ 139 h 2456"/>
              <a:gd name="T42" fmla="*/ 893 w 2567"/>
              <a:gd name="T43" fmla="*/ 417 h 2456"/>
              <a:gd name="T44" fmla="*/ 775 w 2567"/>
              <a:gd name="T45" fmla="*/ 322 h 2456"/>
              <a:gd name="T46" fmla="*/ 749 w 2567"/>
              <a:gd name="T47" fmla="*/ 315 h 2456"/>
              <a:gd name="T48" fmla="*/ 698 w 2567"/>
              <a:gd name="T49" fmla="*/ 174 h 2456"/>
              <a:gd name="T50" fmla="*/ 703 w 2567"/>
              <a:gd name="T51" fmla="*/ 75 h 2456"/>
              <a:gd name="T52" fmla="*/ 644 w 2567"/>
              <a:gd name="T53" fmla="*/ 53 h 2456"/>
              <a:gd name="T54" fmla="*/ 528 w 2567"/>
              <a:gd name="T55" fmla="*/ 4 h 2456"/>
              <a:gd name="T56" fmla="*/ 472 w 2567"/>
              <a:gd name="T57" fmla="*/ 31 h 2456"/>
              <a:gd name="T58" fmla="*/ 440 w 2567"/>
              <a:gd name="T59" fmla="*/ 268 h 2456"/>
              <a:gd name="T60" fmla="*/ 374 w 2567"/>
              <a:gd name="T61" fmla="*/ 345 h 2456"/>
              <a:gd name="T62" fmla="*/ 314 w 2567"/>
              <a:gd name="T63" fmla="*/ 446 h 2456"/>
              <a:gd name="T64" fmla="*/ 278 w 2567"/>
              <a:gd name="T65" fmla="*/ 437 h 2456"/>
              <a:gd name="T66" fmla="*/ 318 w 2567"/>
              <a:gd name="T67" fmla="*/ 467 h 2456"/>
              <a:gd name="T68" fmla="*/ 296 w 2567"/>
              <a:gd name="T69" fmla="*/ 520 h 2456"/>
              <a:gd name="T70" fmla="*/ 146 w 2567"/>
              <a:gd name="T71" fmla="*/ 638 h 2456"/>
              <a:gd name="T72" fmla="*/ 147 w 2567"/>
              <a:gd name="T73" fmla="*/ 725 h 2456"/>
              <a:gd name="T74" fmla="*/ 121 w 2567"/>
              <a:gd name="T75" fmla="*/ 776 h 2456"/>
              <a:gd name="T76" fmla="*/ 40 w 2567"/>
              <a:gd name="T77" fmla="*/ 914 h 2456"/>
              <a:gd name="T78" fmla="*/ 50 w 2567"/>
              <a:gd name="T79" fmla="*/ 1034 h 2456"/>
              <a:gd name="T80" fmla="*/ 3 w 2567"/>
              <a:gd name="T81" fmla="*/ 1142 h 2456"/>
              <a:gd name="T82" fmla="*/ 57 w 2567"/>
              <a:gd name="T83" fmla="*/ 1307 h 2456"/>
              <a:gd name="T84" fmla="*/ 55 w 2567"/>
              <a:gd name="T85" fmla="*/ 1383 h 2456"/>
              <a:gd name="T86" fmla="*/ 175 w 2567"/>
              <a:gd name="T87" fmla="*/ 1440 h 2456"/>
              <a:gd name="T88" fmla="*/ 200 w 2567"/>
              <a:gd name="T89" fmla="*/ 1502 h 2456"/>
              <a:gd name="T90" fmla="*/ 401 w 2567"/>
              <a:gd name="T91" fmla="*/ 1630 h 2456"/>
              <a:gd name="T92" fmla="*/ 905 w 2567"/>
              <a:gd name="T93" fmla="*/ 1996 h 2456"/>
              <a:gd name="T94" fmla="*/ 995 w 2567"/>
              <a:gd name="T95" fmla="*/ 2092 h 2456"/>
              <a:gd name="T96" fmla="*/ 1375 w 2567"/>
              <a:gd name="T97" fmla="*/ 2442 h 2456"/>
              <a:gd name="T98" fmla="*/ 1459 w 2567"/>
              <a:gd name="T99" fmla="*/ 2352 h 2456"/>
              <a:gd name="T100" fmla="*/ 1427 w 2567"/>
              <a:gd name="T101" fmla="*/ 2232 h 2456"/>
              <a:gd name="T102" fmla="*/ 1444 w 2567"/>
              <a:gd name="T103" fmla="*/ 2130 h 2456"/>
              <a:gd name="T104" fmla="*/ 1470 w 2567"/>
              <a:gd name="T105" fmla="*/ 2081 h 2456"/>
              <a:gd name="T106" fmla="*/ 1389 w 2567"/>
              <a:gd name="T107" fmla="*/ 1937 h 2456"/>
              <a:gd name="T108" fmla="*/ 1657 w 2567"/>
              <a:gd name="T109" fmla="*/ 1321 h 2456"/>
              <a:gd name="T110" fmla="*/ 2516 w 2567"/>
              <a:gd name="T111" fmla="*/ 1242 h 2456"/>
              <a:gd name="T112" fmla="*/ 2544 w 2567"/>
              <a:gd name="T113" fmla="*/ 1145 h 2456"/>
              <a:gd name="T114" fmla="*/ 2565 w 2567"/>
              <a:gd name="T115" fmla="*/ 1063 h 2456"/>
              <a:gd name="T116" fmla="*/ 2567 w 2567"/>
              <a:gd name="T117" fmla="*/ 1007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7" h="2456">
                <a:moveTo>
                  <a:pt x="2543" y="978"/>
                </a:moveTo>
                <a:cubicBezTo>
                  <a:pt x="2516" y="973"/>
                  <a:pt x="2477" y="964"/>
                  <a:pt x="2469" y="962"/>
                </a:cubicBezTo>
                <a:cubicBezTo>
                  <a:pt x="2461" y="959"/>
                  <a:pt x="2432" y="949"/>
                  <a:pt x="2416" y="943"/>
                </a:cubicBezTo>
                <a:cubicBezTo>
                  <a:pt x="2408" y="940"/>
                  <a:pt x="2402" y="935"/>
                  <a:pt x="2399" y="928"/>
                </a:cubicBezTo>
                <a:cubicBezTo>
                  <a:pt x="2331" y="798"/>
                  <a:pt x="2331" y="798"/>
                  <a:pt x="2331" y="798"/>
                </a:cubicBezTo>
                <a:cubicBezTo>
                  <a:pt x="2328" y="791"/>
                  <a:pt x="2323" y="787"/>
                  <a:pt x="2317" y="784"/>
                </a:cubicBezTo>
                <a:cubicBezTo>
                  <a:pt x="2147" y="708"/>
                  <a:pt x="2147" y="708"/>
                  <a:pt x="2147" y="708"/>
                </a:cubicBezTo>
                <a:cubicBezTo>
                  <a:pt x="2144" y="707"/>
                  <a:pt x="2142" y="705"/>
                  <a:pt x="2140" y="704"/>
                </a:cubicBezTo>
                <a:cubicBezTo>
                  <a:pt x="2055" y="634"/>
                  <a:pt x="2055" y="634"/>
                  <a:pt x="2055" y="634"/>
                </a:cubicBezTo>
                <a:cubicBezTo>
                  <a:pt x="2053" y="633"/>
                  <a:pt x="2050" y="631"/>
                  <a:pt x="2048" y="630"/>
                </a:cubicBezTo>
                <a:cubicBezTo>
                  <a:pt x="1984" y="602"/>
                  <a:pt x="1984" y="602"/>
                  <a:pt x="1984" y="602"/>
                </a:cubicBezTo>
                <a:cubicBezTo>
                  <a:pt x="1977" y="599"/>
                  <a:pt x="1972" y="594"/>
                  <a:pt x="1969" y="587"/>
                </a:cubicBezTo>
                <a:cubicBezTo>
                  <a:pt x="1928" y="500"/>
                  <a:pt x="1928" y="500"/>
                  <a:pt x="1928" y="500"/>
                </a:cubicBezTo>
                <a:cubicBezTo>
                  <a:pt x="1923" y="490"/>
                  <a:pt x="1913" y="483"/>
                  <a:pt x="1901" y="483"/>
                </a:cubicBezTo>
                <a:cubicBezTo>
                  <a:pt x="1846" y="483"/>
                  <a:pt x="1846" y="483"/>
                  <a:pt x="1846" y="483"/>
                </a:cubicBezTo>
                <a:cubicBezTo>
                  <a:pt x="1822" y="483"/>
                  <a:pt x="1808" y="457"/>
                  <a:pt x="1821" y="437"/>
                </a:cubicBezTo>
                <a:cubicBezTo>
                  <a:pt x="1821" y="437"/>
                  <a:pt x="1821" y="437"/>
                  <a:pt x="1821" y="437"/>
                </a:cubicBezTo>
                <a:cubicBezTo>
                  <a:pt x="1821" y="435"/>
                  <a:pt x="1822" y="435"/>
                  <a:pt x="1823" y="433"/>
                </a:cubicBezTo>
                <a:cubicBezTo>
                  <a:pt x="1813" y="427"/>
                  <a:pt x="1809" y="412"/>
                  <a:pt x="1817" y="401"/>
                </a:cubicBezTo>
                <a:cubicBezTo>
                  <a:pt x="1817" y="400"/>
                  <a:pt x="1817" y="400"/>
                  <a:pt x="1817" y="400"/>
                </a:cubicBezTo>
                <a:cubicBezTo>
                  <a:pt x="1822" y="393"/>
                  <a:pt x="1822" y="383"/>
                  <a:pt x="1817" y="375"/>
                </a:cubicBezTo>
                <a:cubicBezTo>
                  <a:pt x="1809" y="363"/>
                  <a:pt x="1809" y="363"/>
                  <a:pt x="1809" y="363"/>
                </a:cubicBezTo>
                <a:cubicBezTo>
                  <a:pt x="1806" y="357"/>
                  <a:pt x="1801" y="353"/>
                  <a:pt x="1795" y="352"/>
                </a:cubicBezTo>
                <a:cubicBezTo>
                  <a:pt x="1778" y="348"/>
                  <a:pt x="1778" y="348"/>
                  <a:pt x="1778" y="348"/>
                </a:cubicBezTo>
                <a:cubicBezTo>
                  <a:pt x="1772" y="347"/>
                  <a:pt x="1766" y="342"/>
                  <a:pt x="1763" y="336"/>
                </a:cubicBezTo>
                <a:cubicBezTo>
                  <a:pt x="1747" y="306"/>
                  <a:pt x="1747" y="306"/>
                  <a:pt x="1747" y="306"/>
                </a:cubicBezTo>
                <a:cubicBezTo>
                  <a:pt x="1743" y="300"/>
                  <a:pt x="1737" y="295"/>
                  <a:pt x="1729" y="294"/>
                </a:cubicBezTo>
                <a:cubicBezTo>
                  <a:pt x="1650" y="282"/>
                  <a:pt x="1650" y="282"/>
                  <a:pt x="1650" y="282"/>
                </a:cubicBezTo>
                <a:cubicBezTo>
                  <a:pt x="1640" y="281"/>
                  <a:pt x="1632" y="274"/>
                  <a:pt x="1630" y="265"/>
                </a:cubicBezTo>
                <a:cubicBezTo>
                  <a:pt x="1604" y="155"/>
                  <a:pt x="1604" y="155"/>
                  <a:pt x="1604" y="155"/>
                </a:cubicBezTo>
                <a:cubicBezTo>
                  <a:pt x="1603" y="149"/>
                  <a:pt x="1598" y="143"/>
                  <a:pt x="1592" y="140"/>
                </a:cubicBezTo>
                <a:cubicBezTo>
                  <a:pt x="1558" y="122"/>
                  <a:pt x="1558" y="122"/>
                  <a:pt x="1558" y="122"/>
                </a:cubicBezTo>
                <a:cubicBezTo>
                  <a:pt x="1553" y="120"/>
                  <a:pt x="1549" y="115"/>
                  <a:pt x="1547" y="110"/>
                </a:cubicBezTo>
                <a:cubicBezTo>
                  <a:pt x="1519" y="36"/>
                  <a:pt x="1519" y="36"/>
                  <a:pt x="1519" y="36"/>
                </a:cubicBezTo>
                <a:cubicBezTo>
                  <a:pt x="1516" y="28"/>
                  <a:pt x="1508" y="22"/>
                  <a:pt x="1500" y="21"/>
                </a:cubicBezTo>
                <a:cubicBezTo>
                  <a:pt x="1388" y="7"/>
                  <a:pt x="1388" y="7"/>
                  <a:pt x="1388" y="7"/>
                </a:cubicBezTo>
                <a:cubicBezTo>
                  <a:pt x="1378" y="6"/>
                  <a:pt x="1368" y="11"/>
                  <a:pt x="1364" y="20"/>
                </a:cubicBezTo>
                <a:cubicBezTo>
                  <a:pt x="1331" y="88"/>
                  <a:pt x="1331" y="88"/>
                  <a:pt x="1331" y="88"/>
                </a:cubicBezTo>
                <a:cubicBezTo>
                  <a:pt x="1328" y="95"/>
                  <a:pt x="1322" y="99"/>
                  <a:pt x="1315" y="101"/>
                </a:cubicBezTo>
                <a:cubicBezTo>
                  <a:pt x="1301" y="104"/>
                  <a:pt x="1301" y="104"/>
                  <a:pt x="1301" y="104"/>
                </a:cubicBezTo>
                <a:cubicBezTo>
                  <a:pt x="1300" y="104"/>
                  <a:pt x="1300" y="104"/>
                  <a:pt x="1299" y="104"/>
                </a:cubicBezTo>
                <a:cubicBezTo>
                  <a:pt x="1188" y="139"/>
                  <a:pt x="1188" y="139"/>
                  <a:pt x="1188" y="139"/>
                </a:cubicBezTo>
                <a:cubicBezTo>
                  <a:pt x="1184" y="140"/>
                  <a:pt x="1181" y="142"/>
                  <a:pt x="1178" y="144"/>
                </a:cubicBezTo>
                <a:cubicBezTo>
                  <a:pt x="893" y="417"/>
                  <a:pt x="893" y="417"/>
                  <a:pt x="893" y="417"/>
                </a:cubicBezTo>
                <a:cubicBezTo>
                  <a:pt x="883" y="426"/>
                  <a:pt x="868" y="426"/>
                  <a:pt x="859" y="416"/>
                </a:cubicBezTo>
                <a:cubicBezTo>
                  <a:pt x="775" y="322"/>
                  <a:pt x="775" y="322"/>
                  <a:pt x="775" y="322"/>
                </a:cubicBezTo>
                <a:cubicBezTo>
                  <a:pt x="770" y="317"/>
                  <a:pt x="763" y="314"/>
                  <a:pt x="756" y="315"/>
                </a:cubicBezTo>
                <a:cubicBezTo>
                  <a:pt x="749" y="315"/>
                  <a:pt x="749" y="315"/>
                  <a:pt x="749" y="315"/>
                </a:cubicBezTo>
                <a:cubicBezTo>
                  <a:pt x="737" y="316"/>
                  <a:pt x="727" y="308"/>
                  <a:pt x="724" y="296"/>
                </a:cubicBezTo>
                <a:cubicBezTo>
                  <a:pt x="698" y="174"/>
                  <a:pt x="698" y="174"/>
                  <a:pt x="698" y="174"/>
                </a:cubicBezTo>
                <a:cubicBezTo>
                  <a:pt x="698" y="172"/>
                  <a:pt x="698" y="170"/>
                  <a:pt x="698" y="168"/>
                </a:cubicBezTo>
                <a:cubicBezTo>
                  <a:pt x="703" y="75"/>
                  <a:pt x="703" y="75"/>
                  <a:pt x="703" y="75"/>
                </a:cubicBezTo>
                <a:cubicBezTo>
                  <a:pt x="704" y="60"/>
                  <a:pt x="692" y="48"/>
                  <a:pt x="677" y="50"/>
                </a:cubicBezTo>
                <a:cubicBezTo>
                  <a:pt x="644" y="53"/>
                  <a:pt x="644" y="53"/>
                  <a:pt x="644" y="53"/>
                </a:cubicBezTo>
                <a:cubicBezTo>
                  <a:pt x="640" y="54"/>
                  <a:pt x="636" y="53"/>
                  <a:pt x="632" y="51"/>
                </a:cubicBezTo>
                <a:cubicBezTo>
                  <a:pt x="528" y="4"/>
                  <a:pt x="528" y="4"/>
                  <a:pt x="528" y="4"/>
                </a:cubicBezTo>
                <a:cubicBezTo>
                  <a:pt x="520" y="0"/>
                  <a:pt x="510" y="1"/>
                  <a:pt x="503" y="7"/>
                </a:cubicBezTo>
                <a:cubicBezTo>
                  <a:pt x="472" y="31"/>
                  <a:pt x="472" y="31"/>
                  <a:pt x="472" y="31"/>
                </a:cubicBezTo>
                <a:cubicBezTo>
                  <a:pt x="467" y="35"/>
                  <a:pt x="464" y="41"/>
                  <a:pt x="463" y="47"/>
                </a:cubicBezTo>
                <a:cubicBezTo>
                  <a:pt x="440" y="268"/>
                  <a:pt x="440" y="268"/>
                  <a:pt x="440" y="268"/>
                </a:cubicBezTo>
                <a:cubicBezTo>
                  <a:pt x="439" y="273"/>
                  <a:pt x="437" y="278"/>
                  <a:pt x="434" y="282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3" y="347"/>
                  <a:pt x="372" y="348"/>
                  <a:pt x="371" y="350"/>
                </a:cubicBezTo>
                <a:cubicBezTo>
                  <a:pt x="314" y="446"/>
                  <a:pt x="314" y="446"/>
                  <a:pt x="314" y="446"/>
                </a:cubicBezTo>
                <a:cubicBezTo>
                  <a:pt x="311" y="447"/>
                  <a:pt x="309" y="447"/>
                  <a:pt x="306" y="448"/>
                </a:cubicBezTo>
                <a:cubicBezTo>
                  <a:pt x="278" y="437"/>
                  <a:pt x="278" y="437"/>
                  <a:pt x="278" y="437"/>
                </a:cubicBezTo>
                <a:cubicBezTo>
                  <a:pt x="311" y="450"/>
                  <a:pt x="311" y="450"/>
                  <a:pt x="311" y="450"/>
                </a:cubicBezTo>
                <a:cubicBezTo>
                  <a:pt x="317" y="453"/>
                  <a:pt x="320" y="460"/>
                  <a:pt x="318" y="467"/>
                </a:cubicBezTo>
                <a:cubicBezTo>
                  <a:pt x="300" y="514"/>
                  <a:pt x="300" y="514"/>
                  <a:pt x="300" y="514"/>
                </a:cubicBezTo>
                <a:cubicBezTo>
                  <a:pt x="300" y="516"/>
                  <a:pt x="298" y="518"/>
                  <a:pt x="296" y="520"/>
                </a:cubicBezTo>
                <a:cubicBezTo>
                  <a:pt x="147" y="637"/>
                  <a:pt x="147" y="637"/>
                  <a:pt x="147" y="637"/>
                </a:cubicBezTo>
                <a:cubicBezTo>
                  <a:pt x="147" y="638"/>
                  <a:pt x="146" y="638"/>
                  <a:pt x="146" y="638"/>
                </a:cubicBezTo>
                <a:cubicBezTo>
                  <a:pt x="147" y="640"/>
                  <a:pt x="147" y="643"/>
                  <a:pt x="147" y="645"/>
                </a:cubicBezTo>
                <a:cubicBezTo>
                  <a:pt x="147" y="725"/>
                  <a:pt x="147" y="725"/>
                  <a:pt x="147" y="725"/>
                </a:cubicBezTo>
                <a:cubicBezTo>
                  <a:pt x="147" y="729"/>
                  <a:pt x="146" y="734"/>
                  <a:pt x="143" y="739"/>
                </a:cubicBezTo>
                <a:cubicBezTo>
                  <a:pt x="121" y="776"/>
                  <a:pt x="121" y="776"/>
                  <a:pt x="121" y="776"/>
                </a:cubicBezTo>
                <a:cubicBezTo>
                  <a:pt x="44" y="896"/>
                  <a:pt x="44" y="896"/>
                  <a:pt x="44" y="896"/>
                </a:cubicBezTo>
                <a:cubicBezTo>
                  <a:pt x="40" y="901"/>
                  <a:pt x="39" y="908"/>
                  <a:pt x="40" y="914"/>
                </a:cubicBezTo>
                <a:cubicBezTo>
                  <a:pt x="53" y="1017"/>
                  <a:pt x="53" y="1017"/>
                  <a:pt x="53" y="1017"/>
                </a:cubicBezTo>
                <a:cubicBezTo>
                  <a:pt x="54" y="1023"/>
                  <a:pt x="53" y="1029"/>
                  <a:pt x="50" y="1034"/>
                </a:cubicBezTo>
                <a:cubicBezTo>
                  <a:pt x="4" y="1120"/>
                  <a:pt x="4" y="1120"/>
                  <a:pt x="4" y="1120"/>
                </a:cubicBezTo>
                <a:cubicBezTo>
                  <a:pt x="1" y="1126"/>
                  <a:pt x="0" y="1134"/>
                  <a:pt x="3" y="1142"/>
                </a:cubicBezTo>
                <a:cubicBezTo>
                  <a:pt x="56" y="1294"/>
                  <a:pt x="56" y="1294"/>
                  <a:pt x="56" y="1294"/>
                </a:cubicBezTo>
                <a:cubicBezTo>
                  <a:pt x="58" y="1298"/>
                  <a:pt x="58" y="1303"/>
                  <a:pt x="57" y="1307"/>
                </a:cubicBezTo>
                <a:cubicBezTo>
                  <a:pt x="47" y="1379"/>
                  <a:pt x="47" y="1379"/>
                  <a:pt x="47" y="1379"/>
                </a:cubicBezTo>
                <a:cubicBezTo>
                  <a:pt x="49" y="1381"/>
                  <a:pt x="52" y="1382"/>
                  <a:pt x="55" y="1383"/>
                </a:cubicBezTo>
                <a:cubicBezTo>
                  <a:pt x="156" y="1420"/>
                  <a:pt x="156" y="1420"/>
                  <a:pt x="156" y="1420"/>
                </a:cubicBezTo>
                <a:cubicBezTo>
                  <a:pt x="166" y="1423"/>
                  <a:pt x="173" y="1431"/>
                  <a:pt x="175" y="1440"/>
                </a:cubicBezTo>
                <a:cubicBezTo>
                  <a:pt x="187" y="1485"/>
                  <a:pt x="187" y="1485"/>
                  <a:pt x="187" y="1485"/>
                </a:cubicBezTo>
                <a:cubicBezTo>
                  <a:pt x="189" y="1492"/>
                  <a:pt x="194" y="1498"/>
                  <a:pt x="200" y="1502"/>
                </a:cubicBezTo>
                <a:cubicBezTo>
                  <a:pt x="399" y="1629"/>
                  <a:pt x="399" y="1629"/>
                  <a:pt x="399" y="1629"/>
                </a:cubicBezTo>
                <a:cubicBezTo>
                  <a:pt x="400" y="1629"/>
                  <a:pt x="400" y="1629"/>
                  <a:pt x="401" y="1630"/>
                </a:cubicBezTo>
                <a:cubicBezTo>
                  <a:pt x="642" y="1804"/>
                  <a:pt x="642" y="1804"/>
                  <a:pt x="642" y="1804"/>
                </a:cubicBezTo>
                <a:cubicBezTo>
                  <a:pt x="905" y="1996"/>
                  <a:pt x="905" y="1996"/>
                  <a:pt x="905" y="1996"/>
                </a:cubicBezTo>
                <a:cubicBezTo>
                  <a:pt x="906" y="1997"/>
                  <a:pt x="908" y="1998"/>
                  <a:pt x="909" y="2000"/>
                </a:cubicBezTo>
                <a:cubicBezTo>
                  <a:pt x="995" y="2092"/>
                  <a:pt x="995" y="2092"/>
                  <a:pt x="995" y="2092"/>
                </a:cubicBezTo>
                <a:cubicBezTo>
                  <a:pt x="996" y="2092"/>
                  <a:pt x="996" y="2093"/>
                  <a:pt x="997" y="2094"/>
                </a:cubicBezTo>
                <a:cubicBezTo>
                  <a:pt x="1375" y="2442"/>
                  <a:pt x="1375" y="2442"/>
                  <a:pt x="1375" y="2442"/>
                </a:cubicBezTo>
                <a:cubicBezTo>
                  <a:pt x="1390" y="2456"/>
                  <a:pt x="1414" y="2451"/>
                  <a:pt x="1422" y="2433"/>
                </a:cubicBezTo>
                <a:cubicBezTo>
                  <a:pt x="1459" y="2352"/>
                  <a:pt x="1459" y="2352"/>
                  <a:pt x="1459" y="2352"/>
                </a:cubicBezTo>
                <a:cubicBezTo>
                  <a:pt x="1462" y="2345"/>
                  <a:pt x="1463" y="2337"/>
                  <a:pt x="1460" y="2329"/>
                </a:cubicBezTo>
                <a:cubicBezTo>
                  <a:pt x="1427" y="2232"/>
                  <a:pt x="1427" y="2232"/>
                  <a:pt x="1427" y="2232"/>
                </a:cubicBezTo>
                <a:cubicBezTo>
                  <a:pt x="1425" y="2227"/>
                  <a:pt x="1425" y="2222"/>
                  <a:pt x="1426" y="2216"/>
                </a:cubicBezTo>
                <a:cubicBezTo>
                  <a:pt x="1444" y="2130"/>
                  <a:pt x="1444" y="2130"/>
                  <a:pt x="1444" y="2130"/>
                </a:cubicBezTo>
                <a:cubicBezTo>
                  <a:pt x="1445" y="2127"/>
                  <a:pt x="1446" y="2124"/>
                  <a:pt x="1447" y="2121"/>
                </a:cubicBezTo>
                <a:cubicBezTo>
                  <a:pt x="1470" y="2081"/>
                  <a:pt x="1470" y="2081"/>
                  <a:pt x="1470" y="2081"/>
                </a:cubicBezTo>
                <a:cubicBezTo>
                  <a:pt x="1476" y="2071"/>
                  <a:pt x="1475" y="2058"/>
                  <a:pt x="1468" y="2049"/>
                </a:cubicBezTo>
                <a:cubicBezTo>
                  <a:pt x="1389" y="1937"/>
                  <a:pt x="1389" y="1937"/>
                  <a:pt x="1389" y="1937"/>
                </a:cubicBezTo>
                <a:cubicBezTo>
                  <a:pt x="1382" y="1928"/>
                  <a:pt x="1381" y="1917"/>
                  <a:pt x="1386" y="1907"/>
                </a:cubicBezTo>
                <a:cubicBezTo>
                  <a:pt x="1657" y="1321"/>
                  <a:pt x="1657" y="1321"/>
                  <a:pt x="1657" y="1321"/>
                </a:cubicBezTo>
                <a:cubicBezTo>
                  <a:pt x="1662" y="1311"/>
                  <a:pt x="1671" y="1305"/>
                  <a:pt x="1682" y="1304"/>
                </a:cubicBezTo>
                <a:cubicBezTo>
                  <a:pt x="2516" y="1242"/>
                  <a:pt x="2516" y="1242"/>
                  <a:pt x="2516" y="1242"/>
                </a:cubicBezTo>
                <a:cubicBezTo>
                  <a:pt x="2532" y="1241"/>
                  <a:pt x="2544" y="1228"/>
                  <a:pt x="2544" y="1212"/>
                </a:cubicBezTo>
                <a:cubicBezTo>
                  <a:pt x="2544" y="1145"/>
                  <a:pt x="2544" y="1145"/>
                  <a:pt x="2544" y="1145"/>
                </a:cubicBezTo>
                <a:cubicBezTo>
                  <a:pt x="2544" y="1142"/>
                  <a:pt x="2544" y="1140"/>
                  <a:pt x="2545" y="1137"/>
                </a:cubicBezTo>
                <a:cubicBezTo>
                  <a:pt x="2565" y="1063"/>
                  <a:pt x="2565" y="1063"/>
                  <a:pt x="2565" y="1063"/>
                </a:cubicBezTo>
                <a:cubicBezTo>
                  <a:pt x="2566" y="1060"/>
                  <a:pt x="2567" y="1058"/>
                  <a:pt x="2567" y="1055"/>
                </a:cubicBezTo>
                <a:cubicBezTo>
                  <a:pt x="2567" y="1007"/>
                  <a:pt x="2567" y="1007"/>
                  <a:pt x="2567" y="1007"/>
                </a:cubicBezTo>
                <a:cubicBezTo>
                  <a:pt x="2567" y="993"/>
                  <a:pt x="2557" y="981"/>
                  <a:pt x="2543" y="978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DAC56B92-2D40-70B0-E5C9-3AB24341BA50}"/>
              </a:ext>
            </a:extLst>
          </p:cNvPr>
          <p:cNvSpPr>
            <a:spLocks/>
          </p:cNvSpPr>
          <p:nvPr/>
        </p:nvSpPr>
        <p:spPr bwMode="auto">
          <a:xfrm>
            <a:off x="10364480" y="3962792"/>
            <a:ext cx="613231" cy="471170"/>
          </a:xfrm>
          <a:custGeom>
            <a:avLst/>
            <a:gdLst>
              <a:gd name="T0" fmla="*/ 22 w 1937"/>
              <a:gd name="T1" fmla="*/ 736 h 1487"/>
              <a:gd name="T2" fmla="*/ 43 w 1937"/>
              <a:gd name="T3" fmla="*/ 886 h 1487"/>
              <a:gd name="T4" fmla="*/ 60 w 1937"/>
              <a:gd name="T5" fmla="*/ 901 h 1487"/>
              <a:gd name="T6" fmla="*/ 135 w 1937"/>
              <a:gd name="T7" fmla="*/ 901 h 1487"/>
              <a:gd name="T8" fmla="*/ 152 w 1937"/>
              <a:gd name="T9" fmla="*/ 918 h 1487"/>
              <a:gd name="T10" fmla="*/ 152 w 1937"/>
              <a:gd name="T11" fmla="*/ 944 h 1487"/>
              <a:gd name="T12" fmla="*/ 168 w 1937"/>
              <a:gd name="T13" fmla="*/ 962 h 1487"/>
              <a:gd name="T14" fmla="*/ 249 w 1937"/>
              <a:gd name="T15" fmla="*/ 968 h 1487"/>
              <a:gd name="T16" fmla="*/ 267 w 1937"/>
              <a:gd name="T17" fmla="*/ 955 h 1487"/>
              <a:gd name="T18" fmla="*/ 267 w 1937"/>
              <a:gd name="T19" fmla="*/ 955 h 1487"/>
              <a:gd name="T20" fmla="*/ 294 w 1937"/>
              <a:gd name="T21" fmla="*/ 946 h 1487"/>
              <a:gd name="T22" fmla="*/ 910 w 1937"/>
              <a:gd name="T23" fmla="*/ 1476 h 1487"/>
              <a:gd name="T24" fmla="*/ 915 w 1937"/>
              <a:gd name="T25" fmla="*/ 1487 h 1487"/>
              <a:gd name="T26" fmla="*/ 916 w 1937"/>
              <a:gd name="T27" fmla="*/ 1487 h 1487"/>
              <a:gd name="T28" fmla="*/ 917 w 1937"/>
              <a:gd name="T29" fmla="*/ 1485 h 1487"/>
              <a:gd name="T30" fmla="*/ 1765 w 1937"/>
              <a:gd name="T31" fmla="*/ 683 h 1487"/>
              <a:gd name="T32" fmla="*/ 1767 w 1937"/>
              <a:gd name="T33" fmla="*/ 681 h 1487"/>
              <a:gd name="T34" fmla="*/ 1810 w 1937"/>
              <a:gd name="T35" fmla="*/ 628 h 1487"/>
              <a:gd name="T36" fmla="*/ 1813 w 1937"/>
              <a:gd name="T37" fmla="*/ 625 h 1487"/>
              <a:gd name="T38" fmla="*/ 1869 w 1937"/>
              <a:gd name="T39" fmla="*/ 583 h 1487"/>
              <a:gd name="T40" fmla="*/ 1875 w 1937"/>
              <a:gd name="T41" fmla="*/ 564 h 1487"/>
              <a:gd name="T42" fmla="*/ 1860 w 1937"/>
              <a:gd name="T43" fmla="*/ 516 h 1487"/>
              <a:gd name="T44" fmla="*/ 1861 w 1937"/>
              <a:gd name="T45" fmla="*/ 504 h 1487"/>
              <a:gd name="T46" fmla="*/ 1935 w 1937"/>
              <a:gd name="T47" fmla="*/ 343 h 1487"/>
              <a:gd name="T48" fmla="*/ 1936 w 1937"/>
              <a:gd name="T49" fmla="*/ 332 h 1487"/>
              <a:gd name="T50" fmla="*/ 1878 w 1937"/>
              <a:gd name="T51" fmla="*/ 74 h 1487"/>
              <a:gd name="T52" fmla="*/ 1892 w 1937"/>
              <a:gd name="T53" fmla="*/ 53 h 1487"/>
              <a:gd name="T54" fmla="*/ 1888 w 1937"/>
              <a:gd name="T55" fmla="*/ 52 h 1487"/>
              <a:gd name="T56" fmla="*/ 1785 w 1937"/>
              <a:gd name="T57" fmla="*/ 32 h 1487"/>
              <a:gd name="T58" fmla="*/ 1778 w 1937"/>
              <a:gd name="T59" fmla="*/ 31 h 1487"/>
              <a:gd name="T60" fmla="*/ 1723 w 1937"/>
              <a:gd name="T61" fmla="*/ 34 h 1487"/>
              <a:gd name="T62" fmla="*/ 1718 w 1937"/>
              <a:gd name="T63" fmla="*/ 34 h 1487"/>
              <a:gd name="T64" fmla="*/ 1464 w 1937"/>
              <a:gd name="T65" fmla="*/ 1 h 1487"/>
              <a:gd name="T66" fmla="*/ 1449 w 1937"/>
              <a:gd name="T67" fmla="*/ 3 h 1487"/>
              <a:gd name="T68" fmla="*/ 1379 w 1937"/>
              <a:gd name="T69" fmla="*/ 34 h 1487"/>
              <a:gd name="T70" fmla="*/ 1364 w 1937"/>
              <a:gd name="T71" fmla="*/ 36 h 1487"/>
              <a:gd name="T72" fmla="*/ 1310 w 1937"/>
              <a:gd name="T73" fmla="*/ 29 h 1487"/>
              <a:gd name="T74" fmla="*/ 1304 w 1937"/>
              <a:gd name="T75" fmla="*/ 28 h 1487"/>
              <a:gd name="T76" fmla="*/ 1170 w 1937"/>
              <a:gd name="T77" fmla="*/ 35 h 1487"/>
              <a:gd name="T78" fmla="*/ 1150 w 1937"/>
              <a:gd name="T79" fmla="*/ 46 h 1487"/>
              <a:gd name="T80" fmla="*/ 1057 w 1937"/>
              <a:gd name="T81" fmla="*/ 165 h 1487"/>
              <a:gd name="T82" fmla="*/ 1044 w 1937"/>
              <a:gd name="T83" fmla="*/ 174 h 1487"/>
              <a:gd name="T84" fmla="*/ 875 w 1937"/>
              <a:gd name="T85" fmla="*/ 230 h 1487"/>
              <a:gd name="T86" fmla="*/ 873 w 1937"/>
              <a:gd name="T87" fmla="*/ 231 h 1487"/>
              <a:gd name="T88" fmla="*/ 651 w 1937"/>
              <a:gd name="T89" fmla="*/ 285 h 1487"/>
              <a:gd name="T90" fmla="*/ 647 w 1937"/>
              <a:gd name="T91" fmla="*/ 286 h 1487"/>
              <a:gd name="T92" fmla="*/ 432 w 1937"/>
              <a:gd name="T93" fmla="*/ 310 h 1487"/>
              <a:gd name="T94" fmla="*/ 421 w 1937"/>
              <a:gd name="T95" fmla="*/ 314 h 1487"/>
              <a:gd name="T96" fmla="*/ 285 w 1937"/>
              <a:gd name="T97" fmla="*/ 399 h 1487"/>
              <a:gd name="T98" fmla="*/ 83 w 1937"/>
              <a:gd name="T99" fmla="*/ 524 h 1487"/>
              <a:gd name="T100" fmla="*/ 74 w 1937"/>
              <a:gd name="T101" fmla="*/ 533 h 1487"/>
              <a:gd name="T102" fmla="*/ 16 w 1937"/>
              <a:gd name="T103" fmla="*/ 626 h 1487"/>
              <a:gd name="T104" fmla="*/ 12 w 1937"/>
              <a:gd name="T105" fmla="*/ 637 h 1487"/>
              <a:gd name="T106" fmla="*/ 0 w 1937"/>
              <a:gd name="T107" fmla="*/ 722 h 1487"/>
              <a:gd name="T108" fmla="*/ 22 w 1937"/>
              <a:gd name="T109" fmla="*/ 736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7" h="1487">
                <a:moveTo>
                  <a:pt x="22" y="736"/>
                </a:moveTo>
                <a:cubicBezTo>
                  <a:pt x="43" y="886"/>
                  <a:pt x="43" y="886"/>
                  <a:pt x="43" y="886"/>
                </a:cubicBezTo>
                <a:cubicBezTo>
                  <a:pt x="45" y="894"/>
                  <a:pt x="52" y="901"/>
                  <a:pt x="60" y="901"/>
                </a:cubicBezTo>
                <a:cubicBezTo>
                  <a:pt x="135" y="901"/>
                  <a:pt x="135" y="901"/>
                  <a:pt x="135" y="901"/>
                </a:cubicBezTo>
                <a:cubicBezTo>
                  <a:pt x="144" y="901"/>
                  <a:pt x="152" y="908"/>
                  <a:pt x="152" y="918"/>
                </a:cubicBezTo>
                <a:cubicBezTo>
                  <a:pt x="152" y="944"/>
                  <a:pt x="152" y="944"/>
                  <a:pt x="152" y="944"/>
                </a:cubicBezTo>
                <a:cubicBezTo>
                  <a:pt x="152" y="953"/>
                  <a:pt x="159" y="961"/>
                  <a:pt x="168" y="962"/>
                </a:cubicBezTo>
                <a:cubicBezTo>
                  <a:pt x="249" y="968"/>
                  <a:pt x="249" y="968"/>
                  <a:pt x="249" y="968"/>
                </a:cubicBezTo>
                <a:cubicBezTo>
                  <a:pt x="257" y="968"/>
                  <a:pt x="264" y="963"/>
                  <a:pt x="267" y="955"/>
                </a:cubicBezTo>
                <a:cubicBezTo>
                  <a:pt x="267" y="955"/>
                  <a:pt x="267" y="955"/>
                  <a:pt x="267" y="955"/>
                </a:cubicBezTo>
                <a:cubicBezTo>
                  <a:pt x="270" y="943"/>
                  <a:pt x="285" y="938"/>
                  <a:pt x="294" y="946"/>
                </a:cubicBezTo>
                <a:cubicBezTo>
                  <a:pt x="910" y="1476"/>
                  <a:pt x="910" y="1476"/>
                  <a:pt x="910" y="1476"/>
                </a:cubicBezTo>
                <a:cubicBezTo>
                  <a:pt x="913" y="1479"/>
                  <a:pt x="915" y="1483"/>
                  <a:pt x="915" y="1487"/>
                </a:cubicBezTo>
                <a:cubicBezTo>
                  <a:pt x="916" y="1487"/>
                  <a:pt x="916" y="1487"/>
                  <a:pt x="916" y="1487"/>
                </a:cubicBezTo>
                <a:cubicBezTo>
                  <a:pt x="916" y="1487"/>
                  <a:pt x="916" y="1486"/>
                  <a:pt x="917" y="1485"/>
                </a:cubicBezTo>
                <a:cubicBezTo>
                  <a:pt x="1765" y="683"/>
                  <a:pt x="1765" y="683"/>
                  <a:pt x="1765" y="683"/>
                </a:cubicBezTo>
                <a:cubicBezTo>
                  <a:pt x="1766" y="682"/>
                  <a:pt x="1766" y="682"/>
                  <a:pt x="1767" y="681"/>
                </a:cubicBezTo>
                <a:cubicBezTo>
                  <a:pt x="1810" y="628"/>
                  <a:pt x="1810" y="628"/>
                  <a:pt x="1810" y="628"/>
                </a:cubicBezTo>
                <a:cubicBezTo>
                  <a:pt x="1811" y="627"/>
                  <a:pt x="1812" y="626"/>
                  <a:pt x="1813" y="625"/>
                </a:cubicBezTo>
                <a:cubicBezTo>
                  <a:pt x="1869" y="583"/>
                  <a:pt x="1869" y="583"/>
                  <a:pt x="1869" y="583"/>
                </a:cubicBezTo>
                <a:cubicBezTo>
                  <a:pt x="1875" y="579"/>
                  <a:pt x="1878" y="571"/>
                  <a:pt x="1875" y="564"/>
                </a:cubicBezTo>
                <a:cubicBezTo>
                  <a:pt x="1860" y="516"/>
                  <a:pt x="1860" y="516"/>
                  <a:pt x="1860" y="516"/>
                </a:cubicBezTo>
                <a:cubicBezTo>
                  <a:pt x="1859" y="512"/>
                  <a:pt x="1859" y="508"/>
                  <a:pt x="1861" y="504"/>
                </a:cubicBezTo>
                <a:cubicBezTo>
                  <a:pt x="1935" y="343"/>
                  <a:pt x="1935" y="343"/>
                  <a:pt x="1935" y="343"/>
                </a:cubicBezTo>
                <a:cubicBezTo>
                  <a:pt x="1937" y="340"/>
                  <a:pt x="1937" y="336"/>
                  <a:pt x="1936" y="332"/>
                </a:cubicBezTo>
                <a:cubicBezTo>
                  <a:pt x="1878" y="74"/>
                  <a:pt x="1878" y="74"/>
                  <a:pt x="1878" y="74"/>
                </a:cubicBezTo>
                <a:cubicBezTo>
                  <a:pt x="1876" y="64"/>
                  <a:pt x="1882" y="54"/>
                  <a:pt x="1892" y="53"/>
                </a:cubicBezTo>
                <a:cubicBezTo>
                  <a:pt x="1891" y="52"/>
                  <a:pt x="1890" y="52"/>
                  <a:pt x="1888" y="52"/>
                </a:cubicBezTo>
                <a:cubicBezTo>
                  <a:pt x="1785" y="32"/>
                  <a:pt x="1785" y="32"/>
                  <a:pt x="1785" y="32"/>
                </a:cubicBezTo>
                <a:cubicBezTo>
                  <a:pt x="1783" y="32"/>
                  <a:pt x="1780" y="31"/>
                  <a:pt x="1778" y="31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1" y="34"/>
                  <a:pt x="1719" y="34"/>
                  <a:pt x="1718" y="34"/>
                </a:cubicBezTo>
                <a:cubicBezTo>
                  <a:pt x="1464" y="1"/>
                  <a:pt x="1464" y="1"/>
                  <a:pt x="1464" y="1"/>
                </a:cubicBezTo>
                <a:cubicBezTo>
                  <a:pt x="1459" y="0"/>
                  <a:pt x="1454" y="1"/>
                  <a:pt x="1449" y="3"/>
                </a:cubicBezTo>
                <a:cubicBezTo>
                  <a:pt x="1379" y="34"/>
                  <a:pt x="1379" y="34"/>
                  <a:pt x="1379" y="34"/>
                </a:cubicBezTo>
                <a:cubicBezTo>
                  <a:pt x="1374" y="36"/>
                  <a:pt x="1369" y="37"/>
                  <a:pt x="1364" y="36"/>
                </a:cubicBezTo>
                <a:cubicBezTo>
                  <a:pt x="1310" y="29"/>
                  <a:pt x="1310" y="29"/>
                  <a:pt x="1310" y="29"/>
                </a:cubicBezTo>
                <a:cubicBezTo>
                  <a:pt x="1308" y="28"/>
                  <a:pt x="1306" y="28"/>
                  <a:pt x="1304" y="28"/>
                </a:cubicBezTo>
                <a:cubicBezTo>
                  <a:pt x="1170" y="35"/>
                  <a:pt x="1170" y="35"/>
                  <a:pt x="1170" y="35"/>
                </a:cubicBezTo>
                <a:cubicBezTo>
                  <a:pt x="1163" y="36"/>
                  <a:pt x="1155" y="40"/>
                  <a:pt x="1150" y="46"/>
                </a:cubicBezTo>
                <a:cubicBezTo>
                  <a:pt x="1057" y="165"/>
                  <a:pt x="1057" y="165"/>
                  <a:pt x="1057" y="165"/>
                </a:cubicBezTo>
                <a:cubicBezTo>
                  <a:pt x="1053" y="169"/>
                  <a:pt x="1049" y="172"/>
                  <a:pt x="1044" y="174"/>
                </a:cubicBezTo>
                <a:cubicBezTo>
                  <a:pt x="875" y="230"/>
                  <a:pt x="875" y="230"/>
                  <a:pt x="875" y="230"/>
                </a:cubicBezTo>
                <a:cubicBezTo>
                  <a:pt x="874" y="231"/>
                  <a:pt x="873" y="231"/>
                  <a:pt x="873" y="231"/>
                </a:cubicBezTo>
                <a:cubicBezTo>
                  <a:pt x="651" y="285"/>
                  <a:pt x="651" y="285"/>
                  <a:pt x="651" y="285"/>
                </a:cubicBezTo>
                <a:cubicBezTo>
                  <a:pt x="650" y="286"/>
                  <a:pt x="649" y="286"/>
                  <a:pt x="647" y="286"/>
                </a:cubicBezTo>
                <a:cubicBezTo>
                  <a:pt x="432" y="310"/>
                  <a:pt x="432" y="310"/>
                  <a:pt x="432" y="310"/>
                </a:cubicBezTo>
                <a:cubicBezTo>
                  <a:pt x="428" y="311"/>
                  <a:pt x="424" y="312"/>
                  <a:pt x="421" y="314"/>
                </a:cubicBezTo>
                <a:cubicBezTo>
                  <a:pt x="285" y="399"/>
                  <a:pt x="285" y="399"/>
                  <a:pt x="285" y="399"/>
                </a:cubicBezTo>
                <a:cubicBezTo>
                  <a:pt x="83" y="524"/>
                  <a:pt x="83" y="524"/>
                  <a:pt x="83" y="524"/>
                </a:cubicBezTo>
                <a:cubicBezTo>
                  <a:pt x="79" y="527"/>
                  <a:pt x="76" y="530"/>
                  <a:pt x="74" y="533"/>
                </a:cubicBezTo>
                <a:cubicBezTo>
                  <a:pt x="16" y="626"/>
                  <a:pt x="16" y="626"/>
                  <a:pt x="16" y="626"/>
                </a:cubicBezTo>
                <a:cubicBezTo>
                  <a:pt x="14" y="630"/>
                  <a:pt x="13" y="633"/>
                  <a:pt x="12" y="637"/>
                </a:cubicBezTo>
                <a:cubicBezTo>
                  <a:pt x="0" y="722"/>
                  <a:pt x="0" y="722"/>
                  <a:pt x="0" y="722"/>
                </a:cubicBezTo>
                <a:cubicBezTo>
                  <a:pt x="9" y="719"/>
                  <a:pt x="20" y="724"/>
                  <a:pt x="22" y="736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D449100E-8FC4-E567-2F29-AAC5FD279D38}"/>
              </a:ext>
            </a:extLst>
          </p:cNvPr>
          <p:cNvSpPr>
            <a:spLocks/>
          </p:cNvSpPr>
          <p:nvPr/>
        </p:nvSpPr>
        <p:spPr bwMode="auto">
          <a:xfrm>
            <a:off x="7554036" y="4397657"/>
            <a:ext cx="778970" cy="564299"/>
          </a:xfrm>
          <a:custGeom>
            <a:avLst/>
            <a:gdLst>
              <a:gd name="T0" fmla="*/ 1206 w 2461"/>
              <a:gd name="T1" fmla="*/ 1583 h 1784"/>
              <a:gd name="T2" fmla="*/ 1267 w 2461"/>
              <a:gd name="T3" fmla="*/ 1471 h 1784"/>
              <a:gd name="T4" fmla="*/ 1285 w 2461"/>
              <a:gd name="T5" fmla="*/ 1370 h 1784"/>
              <a:gd name="T6" fmla="*/ 1433 w 2461"/>
              <a:gd name="T7" fmla="*/ 1308 h 1784"/>
              <a:gd name="T8" fmla="*/ 1538 w 2461"/>
              <a:gd name="T9" fmla="*/ 1383 h 1784"/>
              <a:gd name="T10" fmla="*/ 1736 w 2461"/>
              <a:gd name="T11" fmla="*/ 1373 h 1784"/>
              <a:gd name="T12" fmla="*/ 1883 w 2461"/>
              <a:gd name="T13" fmla="*/ 1427 h 1784"/>
              <a:gd name="T14" fmla="*/ 2021 w 2461"/>
              <a:gd name="T15" fmla="*/ 1495 h 1784"/>
              <a:gd name="T16" fmla="*/ 2061 w 2461"/>
              <a:gd name="T17" fmla="*/ 1447 h 1784"/>
              <a:gd name="T18" fmla="*/ 2027 w 2461"/>
              <a:gd name="T19" fmla="*/ 1327 h 1784"/>
              <a:gd name="T20" fmla="*/ 2015 w 2461"/>
              <a:gd name="T21" fmla="*/ 1262 h 1784"/>
              <a:gd name="T22" fmla="*/ 2004 w 2461"/>
              <a:gd name="T23" fmla="*/ 1143 h 1784"/>
              <a:gd name="T24" fmla="*/ 2106 w 2461"/>
              <a:gd name="T25" fmla="*/ 1147 h 1784"/>
              <a:gd name="T26" fmla="*/ 2290 w 2461"/>
              <a:gd name="T27" fmla="*/ 892 h 1784"/>
              <a:gd name="T28" fmla="*/ 2397 w 2461"/>
              <a:gd name="T29" fmla="*/ 729 h 1784"/>
              <a:gd name="T30" fmla="*/ 2448 w 2461"/>
              <a:gd name="T31" fmla="*/ 682 h 1784"/>
              <a:gd name="T32" fmla="*/ 2395 w 2461"/>
              <a:gd name="T33" fmla="*/ 567 h 1784"/>
              <a:gd name="T34" fmla="*/ 2405 w 2461"/>
              <a:gd name="T35" fmla="*/ 461 h 1784"/>
              <a:gd name="T36" fmla="*/ 2457 w 2461"/>
              <a:gd name="T37" fmla="*/ 381 h 1784"/>
              <a:gd name="T38" fmla="*/ 2429 w 2461"/>
              <a:gd name="T39" fmla="*/ 313 h 1784"/>
              <a:gd name="T40" fmla="*/ 2279 w 2461"/>
              <a:gd name="T41" fmla="*/ 192 h 1784"/>
              <a:gd name="T42" fmla="*/ 2230 w 2461"/>
              <a:gd name="T43" fmla="*/ 300 h 1784"/>
              <a:gd name="T44" fmla="*/ 2149 w 2461"/>
              <a:gd name="T45" fmla="*/ 339 h 1784"/>
              <a:gd name="T46" fmla="*/ 1984 w 2461"/>
              <a:gd name="T47" fmla="*/ 279 h 1784"/>
              <a:gd name="T48" fmla="*/ 1901 w 2461"/>
              <a:gd name="T49" fmla="*/ 302 h 1784"/>
              <a:gd name="T50" fmla="*/ 1822 w 2461"/>
              <a:gd name="T51" fmla="*/ 237 h 1784"/>
              <a:gd name="T52" fmla="*/ 1719 w 2461"/>
              <a:gd name="T53" fmla="*/ 248 h 1784"/>
              <a:gd name="T54" fmla="*/ 1623 w 2461"/>
              <a:gd name="T55" fmla="*/ 269 h 1784"/>
              <a:gd name="T56" fmla="*/ 1561 w 2461"/>
              <a:gd name="T57" fmla="*/ 173 h 1784"/>
              <a:gd name="T58" fmla="*/ 1490 w 2461"/>
              <a:gd name="T59" fmla="*/ 52 h 1784"/>
              <a:gd name="T60" fmla="*/ 1413 w 2461"/>
              <a:gd name="T61" fmla="*/ 113 h 1784"/>
              <a:gd name="T62" fmla="*/ 1327 w 2461"/>
              <a:gd name="T63" fmla="*/ 154 h 1784"/>
              <a:gd name="T64" fmla="*/ 1221 w 2461"/>
              <a:gd name="T65" fmla="*/ 104 h 1784"/>
              <a:gd name="T66" fmla="*/ 1134 w 2461"/>
              <a:gd name="T67" fmla="*/ 8 h 1784"/>
              <a:gd name="T68" fmla="*/ 1049 w 2461"/>
              <a:gd name="T69" fmla="*/ 51 h 1784"/>
              <a:gd name="T70" fmla="*/ 895 w 2461"/>
              <a:gd name="T71" fmla="*/ 63 h 1784"/>
              <a:gd name="T72" fmla="*/ 711 w 2461"/>
              <a:gd name="T73" fmla="*/ 108 h 1784"/>
              <a:gd name="T74" fmla="*/ 572 w 2461"/>
              <a:gd name="T75" fmla="*/ 187 h 1784"/>
              <a:gd name="T76" fmla="*/ 447 w 2461"/>
              <a:gd name="T77" fmla="*/ 274 h 1784"/>
              <a:gd name="T78" fmla="*/ 483 w 2461"/>
              <a:gd name="T79" fmla="*/ 338 h 1784"/>
              <a:gd name="T80" fmla="*/ 626 w 2461"/>
              <a:gd name="T81" fmla="*/ 369 h 1784"/>
              <a:gd name="T82" fmla="*/ 673 w 2461"/>
              <a:gd name="T83" fmla="*/ 435 h 1784"/>
              <a:gd name="T84" fmla="*/ 632 w 2461"/>
              <a:gd name="T85" fmla="*/ 509 h 1784"/>
              <a:gd name="T86" fmla="*/ 705 w 2461"/>
              <a:gd name="T87" fmla="*/ 681 h 1784"/>
              <a:gd name="T88" fmla="*/ 761 w 2461"/>
              <a:gd name="T89" fmla="*/ 707 h 1784"/>
              <a:gd name="T90" fmla="*/ 758 w 2461"/>
              <a:gd name="T91" fmla="*/ 768 h 1784"/>
              <a:gd name="T92" fmla="*/ 695 w 2461"/>
              <a:gd name="T93" fmla="*/ 868 h 1784"/>
              <a:gd name="T94" fmla="*/ 595 w 2461"/>
              <a:gd name="T95" fmla="*/ 874 h 1784"/>
              <a:gd name="T96" fmla="*/ 517 w 2461"/>
              <a:gd name="T97" fmla="*/ 900 h 1784"/>
              <a:gd name="T98" fmla="*/ 437 w 2461"/>
              <a:gd name="T99" fmla="*/ 994 h 1784"/>
              <a:gd name="T100" fmla="*/ 292 w 2461"/>
              <a:gd name="T101" fmla="*/ 963 h 1784"/>
              <a:gd name="T102" fmla="*/ 195 w 2461"/>
              <a:gd name="T103" fmla="*/ 1038 h 1784"/>
              <a:gd name="T104" fmla="*/ 16 w 2461"/>
              <a:gd name="T105" fmla="*/ 1131 h 1784"/>
              <a:gd name="T106" fmla="*/ 7 w 2461"/>
              <a:gd name="T107" fmla="*/ 1282 h 1784"/>
              <a:gd name="T108" fmla="*/ 193 w 2461"/>
              <a:gd name="T109" fmla="*/ 1510 h 1784"/>
              <a:gd name="T110" fmla="*/ 497 w 2461"/>
              <a:gd name="T111" fmla="*/ 1638 h 1784"/>
              <a:gd name="T112" fmla="*/ 751 w 2461"/>
              <a:gd name="T113" fmla="*/ 1725 h 1784"/>
              <a:gd name="T114" fmla="*/ 959 w 2461"/>
              <a:gd name="T115" fmla="*/ 1783 h 1784"/>
              <a:gd name="T116" fmla="*/ 1015 w 2461"/>
              <a:gd name="T117" fmla="*/ 1784 h 1784"/>
              <a:gd name="T118" fmla="*/ 1053 w 2461"/>
              <a:gd name="T119" fmla="*/ 1639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1784">
                <a:moveTo>
                  <a:pt x="1074" y="1615"/>
                </a:moveTo>
                <a:cubicBezTo>
                  <a:pt x="1206" y="1583"/>
                  <a:pt x="1206" y="1583"/>
                  <a:pt x="1206" y="1583"/>
                </a:cubicBezTo>
                <a:cubicBezTo>
                  <a:pt x="1214" y="1580"/>
                  <a:pt x="1221" y="1575"/>
                  <a:pt x="1225" y="1567"/>
                </a:cubicBezTo>
                <a:cubicBezTo>
                  <a:pt x="1267" y="1471"/>
                  <a:pt x="1267" y="1471"/>
                  <a:pt x="1267" y="1471"/>
                </a:cubicBezTo>
                <a:cubicBezTo>
                  <a:pt x="1268" y="1469"/>
                  <a:pt x="1269" y="1467"/>
                  <a:pt x="1269" y="1464"/>
                </a:cubicBezTo>
                <a:cubicBezTo>
                  <a:pt x="1285" y="1370"/>
                  <a:pt x="1285" y="1370"/>
                  <a:pt x="1285" y="1370"/>
                </a:cubicBezTo>
                <a:cubicBezTo>
                  <a:pt x="1286" y="1360"/>
                  <a:pt x="1294" y="1351"/>
                  <a:pt x="1304" y="1348"/>
                </a:cubicBezTo>
                <a:cubicBezTo>
                  <a:pt x="1433" y="1308"/>
                  <a:pt x="1433" y="1308"/>
                  <a:pt x="1433" y="1308"/>
                </a:cubicBezTo>
                <a:cubicBezTo>
                  <a:pt x="1443" y="1306"/>
                  <a:pt x="1452" y="1308"/>
                  <a:pt x="1460" y="1314"/>
                </a:cubicBezTo>
                <a:cubicBezTo>
                  <a:pt x="1538" y="1383"/>
                  <a:pt x="1538" y="1383"/>
                  <a:pt x="1538" y="1383"/>
                </a:cubicBezTo>
                <a:cubicBezTo>
                  <a:pt x="1544" y="1388"/>
                  <a:pt x="1551" y="1390"/>
                  <a:pt x="1559" y="1389"/>
                </a:cubicBezTo>
                <a:cubicBezTo>
                  <a:pt x="1736" y="1373"/>
                  <a:pt x="1736" y="1373"/>
                  <a:pt x="1736" y="1373"/>
                </a:cubicBezTo>
                <a:cubicBezTo>
                  <a:pt x="1740" y="1372"/>
                  <a:pt x="1744" y="1373"/>
                  <a:pt x="1748" y="1374"/>
                </a:cubicBezTo>
                <a:cubicBezTo>
                  <a:pt x="1883" y="1427"/>
                  <a:pt x="1883" y="1427"/>
                  <a:pt x="1883" y="1427"/>
                </a:cubicBezTo>
                <a:cubicBezTo>
                  <a:pt x="1884" y="1428"/>
                  <a:pt x="1885" y="1428"/>
                  <a:pt x="1886" y="1428"/>
                </a:cubicBezTo>
                <a:cubicBezTo>
                  <a:pt x="2021" y="1495"/>
                  <a:pt x="2021" y="1495"/>
                  <a:pt x="2021" y="1495"/>
                </a:cubicBezTo>
                <a:cubicBezTo>
                  <a:pt x="2039" y="1504"/>
                  <a:pt x="2061" y="1491"/>
                  <a:pt x="2061" y="1471"/>
                </a:cubicBezTo>
                <a:cubicBezTo>
                  <a:pt x="2061" y="1447"/>
                  <a:pt x="2061" y="1447"/>
                  <a:pt x="2061" y="1447"/>
                </a:cubicBezTo>
                <a:cubicBezTo>
                  <a:pt x="2061" y="1444"/>
                  <a:pt x="2060" y="1442"/>
                  <a:pt x="2060" y="1439"/>
                </a:cubicBezTo>
                <a:cubicBezTo>
                  <a:pt x="2027" y="1327"/>
                  <a:pt x="2027" y="1327"/>
                  <a:pt x="2027" y="1327"/>
                </a:cubicBezTo>
                <a:cubicBezTo>
                  <a:pt x="2027" y="1326"/>
                  <a:pt x="2027" y="1325"/>
                  <a:pt x="2027" y="1324"/>
                </a:cubicBezTo>
                <a:cubicBezTo>
                  <a:pt x="2015" y="1262"/>
                  <a:pt x="2015" y="1262"/>
                  <a:pt x="2015" y="1262"/>
                </a:cubicBezTo>
                <a:cubicBezTo>
                  <a:pt x="2015" y="1261"/>
                  <a:pt x="2014" y="1260"/>
                  <a:pt x="2014" y="1259"/>
                </a:cubicBezTo>
                <a:cubicBezTo>
                  <a:pt x="2004" y="1143"/>
                  <a:pt x="2004" y="1143"/>
                  <a:pt x="2004" y="1143"/>
                </a:cubicBezTo>
                <a:cubicBezTo>
                  <a:pt x="2002" y="1121"/>
                  <a:pt x="2024" y="1106"/>
                  <a:pt x="2043" y="1115"/>
                </a:cubicBezTo>
                <a:cubicBezTo>
                  <a:pt x="2106" y="1147"/>
                  <a:pt x="2106" y="1147"/>
                  <a:pt x="2106" y="1147"/>
                </a:cubicBezTo>
                <a:cubicBezTo>
                  <a:pt x="2119" y="1153"/>
                  <a:pt x="2135" y="1149"/>
                  <a:pt x="2142" y="1137"/>
                </a:cubicBezTo>
                <a:cubicBezTo>
                  <a:pt x="2290" y="892"/>
                  <a:pt x="2290" y="892"/>
                  <a:pt x="2290" y="892"/>
                </a:cubicBezTo>
                <a:cubicBezTo>
                  <a:pt x="2380" y="741"/>
                  <a:pt x="2380" y="741"/>
                  <a:pt x="2380" y="741"/>
                </a:cubicBezTo>
                <a:cubicBezTo>
                  <a:pt x="2384" y="735"/>
                  <a:pt x="2390" y="730"/>
                  <a:pt x="2397" y="729"/>
                </a:cubicBezTo>
                <a:cubicBezTo>
                  <a:pt x="2430" y="721"/>
                  <a:pt x="2430" y="721"/>
                  <a:pt x="2430" y="721"/>
                </a:cubicBezTo>
                <a:cubicBezTo>
                  <a:pt x="2447" y="717"/>
                  <a:pt x="2456" y="698"/>
                  <a:pt x="2448" y="682"/>
                </a:cubicBezTo>
                <a:cubicBezTo>
                  <a:pt x="2398" y="580"/>
                  <a:pt x="2398" y="580"/>
                  <a:pt x="2398" y="580"/>
                </a:cubicBezTo>
                <a:cubicBezTo>
                  <a:pt x="2396" y="576"/>
                  <a:pt x="2395" y="571"/>
                  <a:pt x="2395" y="567"/>
                </a:cubicBezTo>
                <a:cubicBezTo>
                  <a:pt x="2398" y="478"/>
                  <a:pt x="2398" y="478"/>
                  <a:pt x="2398" y="478"/>
                </a:cubicBezTo>
                <a:cubicBezTo>
                  <a:pt x="2398" y="472"/>
                  <a:pt x="2401" y="466"/>
                  <a:pt x="2405" y="461"/>
                </a:cubicBezTo>
                <a:cubicBezTo>
                  <a:pt x="2452" y="410"/>
                  <a:pt x="2452" y="410"/>
                  <a:pt x="2452" y="410"/>
                </a:cubicBezTo>
                <a:cubicBezTo>
                  <a:pt x="2459" y="402"/>
                  <a:pt x="2461" y="391"/>
                  <a:pt x="2457" y="381"/>
                </a:cubicBezTo>
                <a:cubicBezTo>
                  <a:pt x="2434" y="320"/>
                  <a:pt x="2434" y="320"/>
                  <a:pt x="2434" y="320"/>
                </a:cubicBezTo>
                <a:cubicBezTo>
                  <a:pt x="2433" y="317"/>
                  <a:pt x="2431" y="315"/>
                  <a:pt x="2429" y="313"/>
                </a:cubicBezTo>
                <a:cubicBezTo>
                  <a:pt x="2325" y="185"/>
                  <a:pt x="2325" y="185"/>
                  <a:pt x="2325" y="185"/>
                </a:cubicBezTo>
                <a:cubicBezTo>
                  <a:pt x="2312" y="169"/>
                  <a:pt x="2287" y="173"/>
                  <a:pt x="2279" y="192"/>
                </a:cubicBezTo>
                <a:cubicBezTo>
                  <a:pt x="2240" y="287"/>
                  <a:pt x="2240" y="287"/>
                  <a:pt x="2240" y="287"/>
                </a:cubicBezTo>
                <a:cubicBezTo>
                  <a:pt x="2238" y="292"/>
                  <a:pt x="2235" y="297"/>
                  <a:pt x="2230" y="300"/>
                </a:cubicBezTo>
                <a:cubicBezTo>
                  <a:pt x="2175" y="336"/>
                  <a:pt x="2175" y="336"/>
                  <a:pt x="2175" y="336"/>
                </a:cubicBezTo>
                <a:cubicBezTo>
                  <a:pt x="2168" y="341"/>
                  <a:pt x="2158" y="342"/>
                  <a:pt x="2149" y="339"/>
                </a:cubicBezTo>
                <a:cubicBezTo>
                  <a:pt x="2008" y="278"/>
                  <a:pt x="2008" y="278"/>
                  <a:pt x="2008" y="278"/>
                </a:cubicBezTo>
                <a:cubicBezTo>
                  <a:pt x="2000" y="275"/>
                  <a:pt x="1992" y="276"/>
                  <a:pt x="1984" y="279"/>
                </a:cubicBezTo>
                <a:cubicBezTo>
                  <a:pt x="1933" y="307"/>
                  <a:pt x="1933" y="307"/>
                  <a:pt x="1933" y="307"/>
                </a:cubicBezTo>
                <a:cubicBezTo>
                  <a:pt x="1923" y="312"/>
                  <a:pt x="1910" y="310"/>
                  <a:pt x="1901" y="302"/>
                </a:cubicBezTo>
                <a:cubicBezTo>
                  <a:pt x="1844" y="245"/>
                  <a:pt x="1844" y="245"/>
                  <a:pt x="1844" y="245"/>
                </a:cubicBezTo>
                <a:cubicBezTo>
                  <a:pt x="1838" y="239"/>
                  <a:pt x="1830" y="237"/>
                  <a:pt x="1822" y="237"/>
                </a:cubicBezTo>
                <a:cubicBezTo>
                  <a:pt x="1729" y="245"/>
                  <a:pt x="1729" y="245"/>
                  <a:pt x="1729" y="245"/>
                </a:cubicBezTo>
                <a:cubicBezTo>
                  <a:pt x="1725" y="245"/>
                  <a:pt x="1722" y="246"/>
                  <a:pt x="1719" y="248"/>
                </a:cubicBezTo>
                <a:cubicBezTo>
                  <a:pt x="1659" y="278"/>
                  <a:pt x="1659" y="278"/>
                  <a:pt x="1659" y="278"/>
                </a:cubicBezTo>
                <a:cubicBezTo>
                  <a:pt x="1646" y="284"/>
                  <a:pt x="1631" y="280"/>
                  <a:pt x="1623" y="269"/>
                </a:cubicBezTo>
                <a:cubicBezTo>
                  <a:pt x="1565" y="181"/>
                  <a:pt x="1565" y="181"/>
                  <a:pt x="1565" y="181"/>
                </a:cubicBezTo>
                <a:cubicBezTo>
                  <a:pt x="1563" y="179"/>
                  <a:pt x="1562" y="176"/>
                  <a:pt x="1561" y="173"/>
                </a:cubicBezTo>
                <a:cubicBezTo>
                  <a:pt x="1533" y="66"/>
                  <a:pt x="1533" y="66"/>
                  <a:pt x="1533" y="66"/>
                </a:cubicBezTo>
                <a:cubicBezTo>
                  <a:pt x="1528" y="47"/>
                  <a:pt x="1505" y="40"/>
                  <a:pt x="1490" y="52"/>
                </a:cubicBezTo>
                <a:cubicBezTo>
                  <a:pt x="1415" y="111"/>
                  <a:pt x="1415" y="111"/>
                  <a:pt x="1415" y="111"/>
                </a:cubicBezTo>
                <a:cubicBezTo>
                  <a:pt x="1414" y="112"/>
                  <a:pt x="1414" y="113"/>
                  <a:pt x="1413" y="113"/>
                </a:cubicBezTo>
                <a:cubicBezTo>
                  <a:pt x="1352" y="151"/>
                  <a:pt x="1352" y="151"/>
                  <a:pt x="1352" y="151"/>
                </a:cubicBezTo>
                <a:cubicBezTo>
                  <a:pt x="1344" y="156"/>
                  <a:pt x="1335" y="157"/>
                  <a:pt x="1327" y="154"/>
                </a:cubicBezTo>
                <a:cubicBezTo>
                  <a:pt x="1234" y="116"/>
                  <a:pt x="1234" y="116"/>
                  <a:pt x="1234" y="116"/>
                </a:cubicBezTo>
                <a:cubicBezTo>
                  <a:pt x="1228" y="114"/>
                  <a:pt x="1224" y="110"/>
                  <a:pt x="1221" y="104"/>
                </a:cubicBezTo>
                <a:cubicBezTo>
                  <a:pt x="1171" y="18"/>
                  <a:pt x="1171" y="18"/>
                  <a:pt x="1171" y="18"/>
                </a:cubicBezTo>
                <a:cubicBezTo>
                  <a:pt x="1163" y="5"/>
                  <a:pt x="1147" y="0"/>
                  <a:pt x="1134" y="8"/>
                </a:cubicBezTo>
                <a:cubicBezTo>
                  <a:pt x="1060" y="48"/>
                  <a:pt x="1060" y="48"/>
                  <a:pt x="1060" y="48"/>
                </a:cubicBezTo>
                <a:cubicBezTo>
                  <a:pt x="1057" y="50"/>
                  <a:pt x="1053" y="51"/>
                  <a:pt x="1049" y="51"/>
                </a:cubicBezTo>
                <a:cubicBezTo>
                  <a:pt x="899" y="63"/>
                  <a:pt x="899" y="63"/>
                  <a:pt x="899" y="63"/>
                </a:cubicBezTo>
                <a:cubicBezTo>
                  <a:pt x="898" y="63"/>
                  <a:pt x="897" y="63"/>
                  <a:pt x="895" y="63"/>
                </a:cubicBezTo>
                <a:cubicBezTo>
                  <a:pt x="718" y="105"/>
                  <a:pt x="718" y="105"/>
                  <a:pt x="718" y="105"/>
                </a:cubicBezTo>
                <a:cubicBezTo>
                  <a:pt x="716" y="106"/>
                  <a:pt x="713" y="107"/>
                  <a:pt x="711" y="108"/>
                </a:cubicBezTo>
                <a:cubicBezTo>
                  <a:pt x="573" y="186"/>
                  <a:pt x="573" y="186"/>
                  <a:pt x="573" y="186"/>
                </a:cubicBezTo>
                <a:cubicBezTo>
                  <a:pt x="573" y="187"/>
                  <a:pt x="572" y="187"/>
                  <a:pt x="572" y="187"/>
                </a:cubicBezTo>
                <a:cubicBezTo>
                  <a:pt x="461" y="241"/>
                  <a:pt x="461" y="241"/>
                  <a:pt x="461" y="241"/>
                </a:cubicBezTo>
                <a:cubicBezTo>
                  <a:pt x="448" y="247"/>
                  <a:pt x="442" y="261"/>
                  <a:pt x="447" y="274"/>
                </a:cubicBezTo>
                <a:cubicBezTo>
                  <a:pt x="462" y="320"/>
                  <a:pt x="462" y="320"/>
                  <a:pt x="462" y="320"/>
                </a:cubicBezTo>
                <a:cubicBezTo>
                  <a:pt x="465" y="329"/>
                  <a:pt x="473" y="336"/>
                  <a:pt x="483" y="338"/>
                </a:cubicBezTo>
                <a:cubicBezTo>
                  <a:pt x="616" y="365"/>
                  <a:pt x="616" y="365"/>
                  <a:pt x="616" y="365"/>
                </a:cubicBezTo>
                <a:cubicBezTo>
                  <a:pt x="620" y="366"/>
                  <a:pt x="623" y="367"/>
                  <a:pt x="626" y="369"/>
                </a:cubicBezTo>
                <a:cubicBezTo>
                  <a:pt x="666" y="397"/>
                  <a:pt x="666" y="397"/>
                  <a:pt x="666" y="397"/>
                </a:cubicBezTo>
                <a:cubicBezTo>
                  <a:pt x="679" y="405"/>
                  <a:pt x="682" y="423"/>
                  <a:pt x="673" y="435"/>
                </a:cubicBezTo>
                <a:cubicBezTo>
                  <a:pt x="636" y="485"/>
                  <a:pt x="636" y="485"/>
                  <a:pt x="636" y="485"/>
                </a:cubicBezTo>
                <a:cubicBezTo>
                  <a:pt x="631" y="492"/>
                  <a:pt x="629" y="501"/>
                  <a:pt x="632" y="509"/>
                </a:cubicBezTo>
                <a:cubicBezTo>
                  <a:pt x="678" y="661"/>
                  <a:pt x="678" y="661"/>
                  <a:pt x="678" y="661"/>
                </a:cubicBezTo>
                <a:cubicBezTo>
                  <a:pt x="681" y="673"/>
                  <a:pt x="692" y="681"/>
                  <a:pt x="705" y="681"/>
                </a:cubicBezTo>
                <a:cubicBezTo>
                  <a:pt x="733" y="680"/>
                  <a:pt x="733" y="680"/>
                  <a:pt x="733" y="680"/>
                </a:cubicBezTo>
                <a:cubicBezTo>
                  <a:pt x="748" y="679"/>
                  <a:pt x="761" y="692"/>
                  <a:pt x="761" y="707"/>
                </a:cubicBezTo>
                <a:cubicBezTo>
                  <a:pt x="761" y="756"/>
                  <a:pt x="761" y="756"/>
                  <a:pt x="761" y="756"/>
                </a:cubicBezTo>
                <a:cubicBezTo>
                  <a:pt x="761" y="760"/>
                  <a:pt x="760" y="764"/>
                  <a:pt x="758" y="768"/>
                </a:cubicBezTo>
                <a:cubicBezTo>
                  <a:pt x="719" y="853"/>
                  <a:pt x="719" y="853"/>
                  <a:pt x="719" y="853"/>
                </a:cubicBezTo>
                <a:cubicBezTo>
                  <a:pt x="714" y="862"/>
                  <a:pt x="705" y="868"/>
                  <a:pt x="695" y="868"/>
                </a:cubicBezTo>
                <a:cubicBezTo>
                  <a:pt x="599" y="874"/>
                  <a:pt x="599" y="874"/>
                  <a:pt x="599" y="874"/>
                </a:cubicBezTo>
                <a:cubicBezTo>
                  <a:pt x="598" y="874"/>
                  <a:pt x="596" y="874"/>
                  <a:pt x="595" y="874"/>
                </a:cubicBezTo>
                <a:cubicBezTo>
                  <a:pt x="535" y="887"/>
                  <a:pt x="535" y="887"/>
                  <a:pt x="535" y="887"/>
                </a:cubicBezTo>
                <a:cubicBezTo>
                  <a:pt x="527" y="888"/>
                  <a:pt x="521" y="893"/>
                  <a:pt x="517" y="900"/>
                </a:cubicBezTo>
                <a:cubicBezTo>
                  <a:pt x="469" y="982"/>
                  <a:pt x="469" y="982"/>
                  <a:pt x="469" y="982"/>
                </a:cubicBezTo>
                <a:cubicBezTo>
                  <a:pt x="462" y="993"/>
                  <a:pt x="449" y="998"/>
                  <a:pt x="437" y="994"/>
                </a:cubicBezTo>
                <a:cubicBezTo>
                  <a:pt x="317" y="958"/>
                  <a:pt x="317" y="958"/>
                  <a:pt x="317" y="958"/>
                </a:cubicBezTo>
                <a:cubicBezTo>
                  <a:pt x="308" y="956"/>
                  <a:pt x="299" y="957"/>
                  <a:pt x="292" y="963"/>
                </a:cubicBezTo>
                <a:cubicBezTo>
                  <a:pt x="201" y="1035"/>
                  <a:pt x="201" y="1035"/>
                  <a:pt x="201" y="1035"/>
                </a:cubicBezTo>
                <a:cubicBezTo>
                  <a:pt x="199" y="1036"/>
                  <a:pt x="197" y="1037"/>
                  <a:pt x="195" y="1038"/>
                </a:cubicBezTo>
                <a:cubicBezTo>
                  <a:pt x="33" y="1109"/>
                  <a:pt x="33" y="1109"/>
                  <a:pt x="33" y="1109"/>
                </a:cubicBezTo>
                <a:cubicBezTo>
                  <a:pt x="24" y="1113"/>
                  <a:pt x="18" y="1121"/>
                  <a:pt x="16" y="1131"/>
                </a:cubicBezTo>
                <a:cubicBezTo>
                  <a:pt x="1" y="1261"/>
                  <a:pt x="1" y="1261"/>
                  <a:pt x="1" y="1261"/>
                </a:cubicBezTo>
                <a:cubicBezTo>
                  <a:pt x="0" y="1269"/>
                  <a:pt x="2" y="1276"/>
                  <a:pt x="7" y="1282"/>
                </a:cubicBezTo>
                <a:cubicBezTo>
                  <a:pt x="154" y="1462"/>
                  <a:pt x="154" y="1462"/>
                  <a:pt x="154" y="1462"/>
                </a:cubicBezTo>
                <a:cubicBezTo>
                  <a:pt x="193" y="1510"/>
                  <a:pt x="193" y="1510"/>
                  <a:pt x="193" y="1510"/>
                </a:cubicBezTo>
                <a:cubicBezTo>
                  <a:pt x="196" y="1513"/>
                  <a:pt x="200" y="1516"/>
                  <a:pt x="204" y="1518"/>
                </a:cubicBezTo>
                <a:cubicBezTo>
                  <a:pt x="497" y="1638"/>
                  <a:pt x="497" y="1638"/>
                  <a:pt x="497" y="1638"/>
                </a:cubicBezTo>
                <a:cubicBezTo>
                  <a:pt x="498" y="1638"/>
                  <a:pt x="498" y="1638"/>
                  <a:pt x="499" y="1638"/>
                </a:cubicBezTo>
                <a:cubicBezTo>
                  <a:pt x="751" y="1725"/>
                  <a:pt x="751" y="1725"/>
                  <a:pt x="751" y="1725"/>
                </a:cubicBezTo>
                <a:cubicBezTo>
                  <a:pt x="752" y="1725"/>
                  <a:pt x="752" y="1725"/>
                  <a:pt x="753" y="1725"/>
                </a:cubicBezTo>
                <a:cubicBezTo>
                  <a:pt x="959" y="1783"/>
                  <a:pt x="959" y="1783"/>
                  <a:pt x="959" y="1783"/>
                </a:cubicBezTo>
                <a:cubicBezTo>
                  <a:pt x="961" y="1783"/>
                  <a:pt x="963" y="1784"/>
                  <a:pt x="966" y="1784"/>
                </a:cubicBezTo>
                <a:cubicBezTo>
                  <a:pt x="1015" y="1784"/>
                  <a:pt x="1015" y="1784"/>
                  <a:pt x="1015" y="1784"/>
                </a:cubicBezTo>
                <a:cubicBezTo>
                  <a:pt x="1029" y="1784"/>
                  <a:pt x="1041" y="1773"/>
                  <a:pt x="1042" y="1759"/>
                </a:cubicBezTo>
                <a:cubicBezTo>
                  <a:pt x="1053" y="1639"/>
                  <a:pt x="1053" y="1639"/>
                  <a:pt x="1053" y="1639"/>
                </a:cubicBezTo>
                <a:cubicBezTo>
                  <a:pt x="1054" y="1627"/>
                  <a:pt x="1063" y="1618"/>
                  <a:pt x="1074" y="1615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2061572-6787-2DFB-ED63-54CD04222413}"/>
              </a:ext>
            </a:extLst>
          </p:cNvPr>
          <p:cNvSpPr>
            <a:spLocks/>
          </p:cNvSpPr>
          <p:nvPr/>
        </p:nvSpPr>
        <p:spPr bwMode="auto">
          <a:xfrm>
            <a:off x="7367778" y="4606014"/>
            <a:ext cx="245451" cy="190205"/>
          </a:xfrm>
          <a:custGeom>
            <a:avLst/>
            <a:gdLst>
              <a:gd name="T0" fmla="*/ 604 w 775"/>
              <a:gd name="T1" fmla="*/ 473 h 601"/>
              <a:gd name="T2" fmla="*/ 621 w 775"/>
              <a:gd name="T3" fmla="*/ 451 h 601"/>
              <a:gd name="T4" fmla="*/ 775 w 775"/>
              <a:gd name="T5" fmla="*/ 383 h 601"/>
              <a:gd name="T6" fmla="*/ 734 w 775"/>
              <a:gd name="T7" fmla="*/ 293 h 601"/>
              <a:gd name="T8" fmla="*/ 733 w 775"/>
              <a:gd name="T9" fmla="*/ 274 h 601"/>
              <a:gd name="T10" fmla="*/ 767 w 775"/>
              <a:gd name="T11" fmla="*/ 149 h 601"/>
              <a:gd name="T12" fmla="*/ 762 w 775"/>
              <a:gd name="T13" fmla="*/ 124 h 601"/>
              <a:gd name="T14" fmla="*/ 678 w 775"/>
              <a:gd name="T15" fmla="*/ 19 h 601"/>
              <a:gd name="T16" fmla="*/ 641 w 775"/>
              <a:gd name="T17" fmla="*/ 14 h 601"/>
              <a:gd name="T18" fmla="*/ 552 w 775"/>
              <a:gd name="T19" fmla="*/ 78 h 601"/>
              <a:gd name="T20" fmla="*/ 516 w 775"/>
              <a:gd name="T21" fmla="*/ 74 h 601"/>
              <a:gd name="T22" fmla="*/ 458 w 775"/>
              <a:gd name="T23" fmla="*/ 10 h 601"/>
              <a:gd name="T24" fmla="*/ 434 w 775"/>
              <a:gd name="T25" fmla="*/ 1 h 601"/>
              <a:gd name="T26" fmla="*/ 343 w 775"/>
              <a:gd name="T27" fmla="*/ 12 h 601"/>
              <a:gd name="T28" fmla="*/ 319 w 775"/>
              <a:gd name="T29" fmla="*/ 36 h 601"/>
              <a:gd name="T30" fmla="*/ 309 w 775"/>
              <a:gd name="T31" fmla="*/ 139 h 601"/>
              <a:gd name="T32" fmla="*/ 281 w 775"/>
              <a:gd name="T33" fmla="*/ 163 h 601"/>
              <a:gd name="T34" fmla="*/ 176 w 775"/>
              <a:gd name="T35" fmla="*/ 163 h 601"/>
              <a:gd name="T36" fmla="*/ 40 w 775"/>
              <a:gd name="T37" fmla="*/ 163 h 601"/>
              <a:gd name="T38" fmla="*/ 16 w 775"/>
              <a:gd name="T39" fmla="*/ 176 h 601"/>
              <a:gd name="T40" fmla="*/ 8 w 775"/>
              <a:gd name="T41" fmla="*/ 190 h 601"/>
              <a:gd name="T42" fmla="*/ 16 w 775"/>
              <a:gd name="T43" fmla="*/ 227 h 601"/>
              <a:gd name="T44" fmla="*/ 181 w 775"/>
              <a:gd name="T45" fmla="*/ 336 h 601"/>
              <a:gd name="T46" fmla="*/ 183 w 775"/>
              <a:gd name="T47" fmla="*/ 337 h 601"/>
              <a:gd name="T48" fmla="*/ 375 w 775"/>
              <a:gd name="T49" fmla="*/ 443 h 601"/>
              <a:gd name="T50" fmla="*/ 379 w 775"/>
              <a:gd name="T51" fmla="*/ 446 h 601"/>
              <a:gd name="T52" fmla="*/ 541 w 775"/>
              <a:gd name="T53" fmla="*/ 581 h 601"/>
              <a:gd name="T54" fmla="*/ 549 w 775"/>
              <a:gd name="T55" fmla="*/ 586 h 601"/>
              <a:gd name="T56" fmla="*/ 589 w 775"/>
              <a:gd name="T57" fmla="*/ 601 h 601"/>
              <a:gd name="T58" fmla="*/ 604 w 775"/>
              <a:gd name="T59" fmla="*/ 47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75" h="601">
                <a:moveTo>
                  <a:pt x="604" y="473"/>
                </a:moveTo>
                <a:cubicBezTo>
                  <a:pt x="606" y="463"/>
                  <a:pt x="612" y="455"/>
                  <a:pt x="621" y="451"/>
                </a:cubicBezTo>
                <a:cubicBezTo>
                  <a:pt x="775" y="383"/>
                  <a:pt x="775" y="383"/>
                  <a:pt x="775" y="383"/>
                </a:cubicBezTo>
                <a:cubicBezTo>
                  <a:pt x="734" y="293"/>
                  <a:pt x="734" y="293"/>
                  <a:pt x="734" y="293"/>
                </a:cubicBezTo>
                <a:cubicBezTo>
                  <a:pt x="732" y="287"/>
                  <a:pt x="731" y="280"/>
                  <a:pt x="733" y="274"/>
                </a:cubicBezTo>
                <a:cubicBezTo>
                  <a:pt x="767" y="149"/>
                  <a:pt x="767" y="149"/>
                  <a:pt x="767" y="149"/>
                </a:cubicBezTo>
                <a:cubicBezTo>
                  <a:pt x="769" y="140"/>
                  <a:pt x="767" y="131"/>
                  <a:pt x="762" y="124"/>
                </a:cubicBezTo>
                <a:cubicBezTo>
                  <a:pt x="678" y="19"/>
                  <a:pt x="678" y="19"/>
                  <a:pt x="678" y="19"/>
                </a:cubicBezTo>
                <a:cubicBezTo>
                  <a:pt x="669" y="8"/>
                  <a:pt x="653" y="6"/>
                  <a:pt x="641" y="14"/>
                </a:cubicBezTo>
                <a:cubicBezTo>
                  <a:pt x="552" y="78"/>
                  <a:pt x="552" y="78"/>
                  <a:pt x="552" y="78"/>
                </a:cubicBezTo>
                <a:cubicBezTo>
                  <a:pt x="541" y="86"/>
                  <a:pt x="525" y="84"/>
                  <a:pt x="516" y="74"/>
                </a:cubicBezTo>
                <a:cubicBezTo>
                  <a:pt x="458" y="10"/>
                  <a:pt x="458" y="10"/>
                  <a:pt x="458" y="10"/>
                </a:cubicBezTo>
                <a:cubicBezTo>
                  <a:pt x="452" y="3"/>
                  <a:pt x="443" y="0"/>
                  <a:pt x="434" y="1"/>
                </a:cubicBezTo>
                <a:cubicBezTo>
                  <a:pt x="343" y="12"/>
                  <a:pt x="343" y="12"/>
                  <a:pt x="343" y="12"/>
                </a:cubicBezTo>
                <a:cubicBezTo>
                  <a:pt x="331" y="13"/>
                  <a:pt x="321" y="24"/>
                  <a:pt x="319" y="36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7" y="152"/>
                  <a:pt x="295" y="163"/>
                  <a:pt x="281" y="163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40" y="163"/>
                  <a:pt x="40" y="163"/>
                  <a:pt x="40" y="163"/>
                </a:cubicBezTo>
                <a:cubicBezTo>
                  <a:pt x="30" y="163"/>
                  <a:pt x="21" y="168"/>
                  <a:pt x="16" y="176"/>
                </a:cubicBezTo>
                <a:cubicBezTo>
                  <a:pt x="8" y="190"/>
                  <a:pt x="8" y="190"/>
                  <a:pt x="8" y="190"/>
                </a:cubicBezTo>
                <a:cubicBezTo>
                  <a:pt x="0" y="202"/>
                  <a:pt x="4" y="219"/>
                  <a:pt x="16" y="227"/>
                </a:cubicBezTo>
                <a:cubicBezTo>
                  <a:pt x="181" y="336"/>
                  <a:pt x="181" y="336"/>
                  <a:pt x="181" y="336"/>
                </a:cubicBezTo>
                <a:cubicBezTo>
                  <a:pt x="182" y="336"/>
                  <a:pt x="183" y="337"/>
                  <a:pt x="183" y="337"/>
                </a:cubicBezTo>
                <a:cubicBezTo>
                  <a:pt x="375" y="443"/>
                  <a:pt x="375" y="443"/>
                  <a:pt x="375" y="443"/>
                </a:cubicBezTo>
                <a:cubicBezTo>
                  <a:pt x="377" y="444"/>
                  <a:pt x="378" y="445"/>
                  <a:pt x="379" y="446"/>
                </a:cubicBezTo>
                <a:cubicBezTo>
                  <a:pt x="541" y="581"/>
                  <a:pt x="541" y="581"/>
                  <a:pt x="541" y="581"/>
                </a:cubicBezTo>
                <a:cubicBezTo>
                  <a:pt x="543" y="583"/>
                  <a:pt x="546" y="585"/>
                  <a:pt x="549" y="586"/>
                </a:cubicBezTo>
                <a:cubicBezTo>
                  <a:pt x="589" y="601"/>
                  <a:pt x="589" y="601"/>
                  <a:pt x="589" y="601"/>
                </a:cubicBezTo>
                <a:lnTo>
                  <a:pt x="604" y="473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3D9E3A40-BB74-4F4A-CC15-BFFDB3ABA009}"/>
              </a:ext>
            </a:extLst>
          </p:cNvPr>
          <p:cNvSpPr>
            <a:spLocks/>
          </p:cNvSpPr>
          <p:nvPr/>
        </p:nvSpPr>
        <p:spPr bwMode="auto">
          <a:xfrm>
            <a:off x="7139690" y="3850722"/>
            <a:ext cx="883937" cy="888672"/>
          </a:xfrm>
          <a:custGeom>
            <a:avLst/>
            <a:gdLst>
              <a:gd name="T0" fmla="*/ 762 w 2793"/>
              <a:gd name="T1" fmla="*/ 2550 h 2809"/>
              <a:gd name="T2" fmla="*/ 1041 w 2793"/>
              <a:gd name="T3" fmla="*/ 2423 h 2809"/>
              <a:gd name="T4" fmla="*/ 1238 w 2793"/>
              <a:gd name="T5" fmla="*/ 2461 h 2809"/>
              <a:gd name="T6" fmla="*/ 1484 w 2793"/>
              <a:gd name="T7" fmla="*/ 2511 h 2809"/>
              <a:gd name="T8" fmla="*/ 1497 w 2793"/>
              <a:gd name="T9" fmla="*/ 2770 h 2809"/>
              <a:gd name="T10" fmla="*/ 1602 w 2793"/>
              <a:gd name="T11" fmla="*/ 2692 h 2809"/>
              <a:gd name="T12" fmla="*/ 1827 w 2793"/>
              <a:gd name="T13" fmla="*/ 2629 h 2809"/>
              <a:gd name="T14" fmla="*/ 2005 w 2793"/>
              <a:gd name="T15" fmla="*/ 2597 h 2809"/>
              <a:gd name="T16" fmla="*/ 2071 w 2793"/>
              <a:gd name="T17" fmla="*/ 2436 h 2809"/>
              <a:gd name="T18" fmla="*/ 1942 w 2793"/>
              <a:gd name="T19" fmla="*/ 2238 h 2809"/>
              <a:gd name="T20" fmla="*/ 1936 w 2793"/>
              <a:gd name="T21" fmla="*/ 2098 h 2809"/>
              <a:gd name="T22" fmla="*/ 1757 w 2793"/>
              <a:gd name="T23" fmla="*/ 2003 h 2809"/>
              <a:gd name="T24" fmla="*/ 2021 w 2793"/>
              <a:gd name="T25" fmla="*/ 1837 h 2809"/>
              <a:gd name="T26" fmla="*/ 2359 w 2793"/>
              <a:gd name="T27" fmla="*/ 1780 h 2809"/>
              <a:gd name="T28" fmla="*/ 2421 w 2793"/>
              <a:gd name="T29" fmla="*/ 1696 h 2809"/>
              <a:gd name="T30" fmla="*/ 2424 w 2793"/>
              <a:gd name="T31" fmla="*/ 1419 h 2809"/>
              <a:gd name="T32" fmla="*/ 2768 w 2793"/>
              <a:gd name="T33" fmla="*/ 1049 h 2809"/>
              <a:gd name="T34" fmla="*/ 2781 w 2793"/>
              <a:gd name="T35" fmla="*/ 794 h 2809"/>
              <a:gd name="T36" fmla="*/ 2777 w 2793"/>
              <a:gd name="T37" fmla="*/ 633 h 2809"/>
              <a:gd name="T38" fmla="*/ 2508 w 2793"/>
              <a:gd name="T39" fmla="*/ 638 h 2809"/>
              <a:gd name="T40" fmla="*/ 2427 w 2793"/>
              <a:gd name="T41" fmla="*/ 731 h 2809"/>
              <a:gd name="T42" fmla="*/ 2066 w 2793"/>
              <a:gd name="T43" fmla="*/ 744 h 2809"/>
              <a:gd name="T44" fmla="*/ 1986 w 2793"/>
              <a:gd name="T45" fmla="*/ 862 h 2809"/>
              <a:gd name="T46" fmla="*/ 1999 w 2793"/>
              <a:gd name="T47" fmla="*/ 1035 h 2809"/>
              <a:gd name="T48" fmla="*/ 1738 w 2793"/>
              <a:gd name="T49" fmla="*/ 1234 h 2809"/>
              <a:gd name="T50" fmla="*/ 1376 w 2793"/>
              <a:gd name="T51" fmla="*/ 1116 h 2809"/>
              <a:gd name="T52" fmla="*/ 1342 w 2793"/>
              <a:gd name="T53" fmla="*/ 984 h 2809"/>
              <a:gd name="T54" fmla="*/ 1470 w 2793"/>
              <a:gd name="T55" fmla="*/ 849 h 2809"/>
              <a:gd name="T56" fmla="*/ 1455 w 2793"/>
              <a:gd name="T57" fmla="*/ 711 h 2809"/>
              <a:gd name="T58" fmla="*/ 1692 w 2793"/>
              <a:gd name="T59" fmla="*/ 584 h 2809"/>
              <a:gd name="T60" fmla="*/ 1770 w 2793"/>
              <a:gd name="T61" fmla="*/ 355 h 2809"/>
              <a:gd name="T62" fmla="*/ 1552 w 2793"/>
              <a:gd name="T63" fmla="*/ 209 h 2809"/>
              <a:gd name="T64" fmla="*/ 1550 w 2793"/>
              <a:gd name="T65" fmla="*/ 319 h 2809"/>
              <a:gd name="T66" fmla="*/ 1382 w 2793"/>
              <a:gd name="T67" fmla="*/ 479 h 2809"/>
              <a:gd name="T68" fmla="*/ 1389 w 2793"/>
              <a:gd name="T69" fmla="*/ 149 h 2809"/>
              <a:gd name="T70" fmla="*/ 1253 w 2793"/>
              <a:gd name="T71" fmla="*/ 302 h 2809"/>
              <a:gd name="T72" fmla="*/ 1273 w 2793"/>
              <a:gd name="T73" fmla="*/ 178 h 2809"/>
              <a:gd name="T74" fmla="*/ 1292 w 2793"/>
              <a:gd name="T75" fmla="*/ 51 h 2809"/>
              <a:gd name="T76" fmla="*/ 1159 w 2793"/>
              <a:gd name="T77" fmla="*/ 152 h 2809"/>
              <a:gd name="T78" fmla="*/ 1185 w 2793"/>
              <a:gd name="T79" fmla="*/ 273 h 2809"/>
              <a:gd name="T80" fmla="*/ 938 w 2793"/>
              <a:gd name="T81" fmla="*/ 359 h 2809"/>
              <a:gd name="T82" fmla="*/ 1088 w 2793"/>
              <a:gd name="T83" fmla="*/ 731 h 2809"/>
              <a:gd name="T84" fmla="*/ 1170 w 2793"/>
              <a:gd name="T85" fmla="*/ 1021 h 2809"/>
              <a:gd name="T86" fmla="*/ 999 w 2793"/>
              <a:gd name="T87" fmla="*/ 1147 h 2809"/>
              <a:gd name="T88" fmla="*/ 959 w 2793"/>
              <a:gd name="T89" fmla="*/ 1394 h 2809"/>
              <a:gd name="T90" fmla="*/ 836 w 2793"/>
              <a:gd name="T91" fmla="*/ 1392 h 2809"/>
              <a:gd name="T92" fmla="*/ 724 w 2793"/>
              <a:gd name="T93" fmla="*/ 1310 h 2809"/>
              <a:gd name="T94" fmla="*/ 495 w 2793"/>
              <a:gd name="T95" fmla="*/ 1320 h 2809"/>
              <a:gd name="T96" fmla="*/ 301 w 2793"/>
              <a:gd name="T97" fmla="*/ 1493 h 2809"/>
              <a:gd name="T98" fmla="*/ 65 w 2793"/>
              <a:gd name="T99" fmla="*/ 1646 h 2809"/>
              <a:gd name="T100" fmla="*/ 85 w 2793"/>
              <a:gd name="T101" fmla="*/ 1839 h 2809"/>
              <a:gd name="T102" fmla="*/ 224 w 2793"/>
              <a:gd name="T103" fmla="*/ 2151 h 2809"/>
              <a:gd name="T104" fmla="*/ 416 w 2793"/>
              <a:gd name="T105" fmla="*/ 2443 h 2809"/>
              <a:gd name="T106" fmla="*/ 568 w 2793"/>
              <a:gd name="T107" fmla="*/ 2533 h 2809"/>
              <a:gd name="T108" fmla="*/ 785 w 2793"/>
              <a:gd name="T109" fmla="*/ 2646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93" h="2809">
                <a:moveTo>
                  <a:pt x="738" y="2614"/>
                </a:moveTo>
                <a:cubicBezTo>
                  <a:pt x="726" y="2606"/>
                  <a:pt x="722" y="2589"/>
                  <a:pt x="730" y="2577"/>
                </a:cubicBezTo>
                <a:cubicBezTo>
                  <a:pt x="738" y="2563"/>
                  <a:pt x="738" y="2563"/>
                  <a:pt x="738" y="2563"/>
                </a:cubicBezTo>
                <a:cubicBezTo>
                  <a:pt x="743" y="2555"/>
                  <a:pt x="752" y="2550"/>
                  <a:pt x="762" y="2550"/>
                </a:cubicBezTo>
                <a:cubicBezTo>
                  <a:pt x="898" y="2550"/>
                  <a:pt x="898" y="2550"/>
                  <a:pt x="898" y="2550"/>
                </a:cubicBezTo>
                <a:cubicBezTo>
                  <a:pt x="1003" y="2550"/>
                  <a:pt x="1003" y="2550"/>
                  <a:pt x="1003" y="2550"/>
                </a:cubicBezTo>
                <a:cubicBezTo>
                  <a:pt x="1017" y="2550"/>
                  <a:pt x="1029" y="2539"/>
                  <a:pt x="1031" y="2526"/>
                </a:cubicBezTo>
                <a:cubicBezTo>
                  <a:pt x="1041" y="2423"/>
                  <a:pt x="1041" y="2423"/>
                  <a:pt x="1041" y="2423"/>
                </a:cubicBezTo>
                <a:cubicBezTo>
                  <a:pt x="1043" y="2411"/>
                  <a:pt x="1053" y="2400"/>
                  <a:pt x="1065" y="2399"/>
                </a:cubicBezTo>
                <a:cubicBezTo>
                  <a:pt x="1156" y="2388"/>
                  <a:pt x="1156" y="2388"/>
                  <a:pt x="1156" y="2388"/>
                </a:cubicBezTo>
                <a:cubicBezTo>
                  <a:pt x="1165" y="2387"/>
                  <a:pt x="1174" y="2390"/>
                  <a:pt x="1180" y="2397"/>
                </a:cubicBezTo>
                <a:cubicBezTo>
                  <a:pt x="1238" y="2461"/>
                  <a:pt x="1238" y="2461"/>
                  <a:pt x="1238" y="2461"/>
                </a:cubicBezTo>
                <a:cubicBezTo>
                  <a:pt x="1247" y="2471"/>
                  <a:pt x="1263" y="2473"/>
                  <a:pt x="1274" y="2465"/>
                </a:cubicBezTo>
                <a:cubicBezTo>
                  <a:pt x="1363" y="2401"/>
                  <a:pt x="1363" y="2401"/>
                  <a:pt x="1363" y="2401"/>
                </a:cubicBezTo>
                <a:cubicBezTo>
                  <a:pt x="1375" y="2393"/>
                  <a:pt x="1391" y="2395"/>
                  <a:pt x="1400" y="2406"/>
                </a:cubicBezTo>
                <a:cubicBezTo>
                  <a:pt x="1484" y="2511"/>
                  <a:pt x="1484" y="2511"/>
                  <a:pt x="1484" y="2511"/>
                </a:cubicBezTo>
                <a:cubicBezTo>
                  <a:pt x="1489" y="2518"/>
                  <a:pt x="1491" y="2527"/>
                  <a:pt x="1489" y="2536"/>
                </a:cubicBezTo>
                <a:cubicBezTo>
                  <a:pt x="1455" y="2661"/>
                  <a:pt x="1455" y="2661"/>
                  <a:pt x="1455" y="2661"/>
                </a:cubicBezTo>
                <a:cubicBezTo>
                  <a:pt x="1453" y="2667"/>
                  <a:pt x="1454" y="2674"/>
                  <a:pt x="1456" y="2680"/>
                </a:cubicBezTo>
                <a:cubicBezTo>
                  <a:pt x="1497" y="2770"/>
                  <a:pt x="1497" y="2770"/>
                  <a:pt x="1497" y="2770"/>
                </a:cubicBezTo>
                <a:cubicBezTo>
                  <a:pt x="1408" y="2809"/>
                  <a:pt x="1408" y="2809"/>
                  <a:pt x="1408" y="2809"/>
                </a:cubicBezTo>
                <a:cubicBezTo>
                  <a:pt x="1505" y="2767"/>
                  <a:pt x="1505" y="2767"/>
                  <a:pt x="1505" y="2767"/>
                </a:cubicBezTo>
                <a:cubicBezTo>
                  <a:pt x="1507" y="2766"/>
                  <a:pt x="1509" y="2765"/>
                  <a:pt x="1511" y="2764"/>
                </a:cubicBezTo>
                <a:cubicBezTo>
                  <a:pt x="1602" y="2692"/>
                  <a:pt x="1602" y="2692"/>
                  <a:pt x="1602" y="2692"/>
                </a:cubicBezTo>
                <a:cubicBezTo>
                  <a:pt x="1609" y="2686"/>
                  <a:pt x="1618" y="2685"/>
                  <a:pt x="1627" y="2687"/>
                </a:cubicBezTo>
                <a:cubicBezTo>
                  <a:pt x="1747" y="2723"/>
                  <a:pt x="1747" y="2723"/>
                  <a:pt x="1747" y="2723"/>
                </a:cubicBezTo>
                <a:cubicBezTo>
                  <a:pt x="1759" y="2727"/>
                  <a:pt x="1772" y="2722"/>
                  <a:pt x="1779" y="2711"/>
                </a:cubicBezTo>
                <a:cubicBezTo>
                  <a:pt x="1827" y="2629"/>
                  <a:pt x="1827" y="2629"/>
                  <a:pt x="1827" y="2629"/>
                </a:cubicBezTo>
                <a:cubicBezTo>
                  <a:pt x="1831" y="2622"/>
                  <a:pt x="1837" y="2617"/>
                  <a:pt x="1845" y="2616"/>
                </a:cubicBezTo>
                <a:cubicBezTo>
                  <a:pt x="1905" y="2603"/>
                  <a:pt x="1905" y="2603"/>
                  <a:pt x="1905" y="2603"/>
                </a:cubicBezTo>
                <a:cubicBezTo>
                  <a:pt x="1906" y="2603"/>
                  <a:pt x="1908" y="2603"/>
                  <a:pt x="1909" y="2603"/>
                </a:cubicBezTo>
                <a:cubicBezTo>
                  <a:pt x="2005" y="2597"/>
                  <a:pt x="2005" y="2597"/>
                  <a:pt x="2005" y="2597"/>
                </a:cubicBezTo>
                <a:cubicBezTo>
                  <a:pt x="2015" y="2597"/>
                  <a:pt x="2024" y="2591"/>
                  <a:pt x="2029" y="2582"/>
                </a:cubicBezTo>
                <a:cubicBezTo>
                  <a:pt x="2068" y="2497"/>
                  <a:pt x="2068" y="2497"/>
                  <a:pt x="2068" y="2497"/>
                </a:cubicBezTo>
                <a:cubicBezTo>
                  <a:pt x="2070" y="2493"/>
                  <a:pt x="2071" y="2489"/>
                  <a:pt x="2071" y="2485"/>
                </a:cubicBezTo>
                <a:cubicBezTo>
                  <a:pt x="2071" y="2436"/>
                  <a:pt x="2071" y="2436"/>
                  <a:pt x="2071" y="2436"/>
                </a:cubicBezTo>
                <a:cubicBezTo>
                  <a:pt x="2071" y="2421"/>
                  <a:pt x="2058" y="2408"/>
                  <a:pt x="2043" y="2409"/>
                </a:cubicBezTo>
                <a:cubicBezTo>
                  <a:pt x="2015" y="2410"/>
                  <a:pt x="2015" y="2410"/>
                  <a:pt x="2015" y="2410"/>
                </a:cubicBezTo>
                <a:cubicBezTo>
                  <a:pt x="2002" y="2410"/>
                  <a:pt x="1991" y="2402"/>
                  <a:pt x="1988" y="2390"/>
                </a:cubicBezTo>
                <a:cubicBezTo>
                  <a:pt x="1942" y="2238"/>
                  <a:pt x="1942" y="2238"/>
                  <a:pt x="1942" y="2238"/>
                </a:cubicBezTo>
                <a:cubicBezTo>
                  <a:pt x="1939" y="2230"/>
                  <a:pt x="1941" y="2221"/>
                  <a:pt x="1946" y="2214"/>
                </a:cubicBezTo>
                <a:cubicBezTo>
                  <a:pt x="1983" y="2164"/>
                  <a:pt x="1983" y="2164"/>
                  <a:pt x="1983" y="2164"/>
                </a:cubicBezTo>
                <a:cubicBezTo>
                  <a:pt x="1992" y="2152"/>
                  <a:pt x="1989" y="2134"/>
                  <a:pt x="1976" y="2126"/>
                </a:cubicBezTo>
                <a:cubicBezTo>
                  <a:pt x="1936" y="2098"/>
                  <a:pt x="1936" y="2098"/>
                  <a:pt x="1936" y="2098"/>
                </a:cubicBezTo>
                <a:cubicBezTo>
                  <a:pt x="1933" y="2096"/>
                  <a:pt x="1930" y="2095"/>
                  <a:pt x="1926" y="2094"/>
                </a:cubicBezTo>
                <a:cubicBezTo>
                  <a:pt x="1793" y="2067"/>
                  <a:pt x="1793" y="2067"/>
                  <a:pt x="1793" y="2067"/>
                </a:cubicBezTo>
                <a:cubicBezTo>
                  <a:pt x="1783" y="2065"/>
                  <a:pt x="1775" y="2058"/>
                  <a:pt x="1772" y="2049"/>
                </a:cubicBezTo>
                <a:cubicBezTo>
                  <a:pt x="1757" y="2003"/>
                  <a:pt x="1757" y="2003"/>
                  <a:pt x="1757" y="2003"/>
                </a:cubicBezTo>
                <a:cubicBezTo>
                  <a:pt x="1752" y="1990"/>
                  <a:pt x="1758" y="1976"/>
                  <a:pt x="1771" y="1970"/>
                </a:cubicBezTo>
                <a:cubicBezTo>
                  <a:pt x="1882" y="1916"/>
                  <a:pt x="1882" y="1916"/>
                  <a:pt x="1882" y="1916"/>
                </a:cubicBezTo>
                <a:cubicBezTo>
                  <a:pt x="1882" y="1916"/>
                  <a:pt x="1883" y="1916"/>
                  <a:pt x="1883" y="1915"/>
                </a:cubicBezTo>
                <a:cubicBezTo>
                  <a:pt x="2021" y="1837"/>
                  <a:pt x="2021" y="1837"/>
                  <a:pt x="2021" y="1837"/>
                </a:cubicBezTo>
                <a:cubicBezTo>
                  <a:pt x="2023" y="1836"/>
                  <a:pt x="2026" y="1835"/>
                  <a:pt x="2028" y="1834"/>
                </a:cubicBezTo>
                <a:cubicBezTo>
                  <a:pt x="2205" y="1792"/>
                  <a:pt x="2205" y="1792"/>
                  <a:pt x="2205" y="1792"/>
                </a:cubicBezTo>
                <a:cubicBezTo>
                  <a:pt x="2207" y="1792"/>
                  <a:pt x="2208" y="1792"/>
                  <a:pt x="2209" y="1792"/>
                </a:cubicBezTo>
                <a:cubicBezTo>
                  <a:pt x="2359" y="1780"/>
                  <a:pt x="2359" y="1780"/>
                  <a:pt x="2359" y="1780"/>
                </a:cubicBezTo>
                <a:cubicBezTo>
                  <a:pt x="2363" y="1780"/>
                  <a:pt x="2367" y="1779"/>
                  <a:pt x="2370" y="1777"/>
                </a:cubicBezTo>
                <a:cubicBezTo>
                  <a:pt x="2418" y="1751"/>
                  <a:pt x="2418" y="1751"/>
                  <a:pt x="2418" y="1751"/>
                </a:cubicBezTo>
                <a:cubicBezTo>
                  <a:pt x="2418" y="1707"/>
                  <a:pt x="2418" y="1707"/>
                  <a:pt x="2418" y="1707"/>
                </a:cubicBezTo>
                <a:cubicBezTo>
                  <a:pt x="2418" y="1703"/>
                  <a:pt x="2419" y="1699"/>
                  <a:pt x="2421" y="1696"/>
                </a:cubicBezTo>
                <a:cubicBezTo>
                  <a:pt x="2482" y="1613"/>
                  <a:pt x="2482" y="1613"/>
                  <a:pt x="2482" y="1613"/>
                </a:cubicBezTo>
                <a:cubicBezTo>
                  <a:pt x="2486" y="1608"/>
                  <a:pt x="2487" y="1601"/>
                  <a:pt x="2485" y="1594"/>
                </a:cubicBezTo>
                <a:cubicBezTo>
                  <a:pt x="2422" y="1438"/>
                  <a:pt x="2422" y="1438"/>
                  <a:pt x="2422" y="1438"/>
                </a:cubicBezTo>
                <a:cubicBezTo>
                  <a:pt x="2419" y="1431"/>
                  <a:pt x="2420" y="1424"/>
                  <a:pt x="2424" y="1419"/>
                </a:cubicBezTo>
                <a:cubicBezTo>
                  <a:pt x="2567" y="1226"/>
                  <a:pt x="2567" y="1226"/>
                  <a:pt x="2567" y="1226"/>
                </a:cubicBezTo>
                <a:cubicBezTo>
                  <a:pt x="2568" y="1224"/>
                  <a:pt x="2570" y="1223"/>
                  <a:pt x="2571" y="1222"/>
                </a:cubicBezTo>
                <a:cubicBezTo>
                  <a:pt x="2761" y="1069"/>
                  <a:pt x="2761" y="1069"/>
                  <a:pt x="2761" y="1069"/>
                </a:cubicBezTo>
                <a:cubicBezTo>
                  <a:pt x="2767" y="1064"/>
                  <a:pt x="2770" y="1056"/>
                  <a:pt x="2768" y="1049"/>
                </a:cubicBezTo>
                <a:cubicBezTo>
                  <a:pt x="2727" y="897"/>
                  <a:pt x="2727" y="897"/>
                  <a:pt x="2727" y="897"/>
                </a:cubicBezTo>
                <a:cubicBezTo>
                  <a:pt x="2726" y="892"/>
                  <a:pt x="2727" y="886"/>
                  <a:pt x="2730" y="881"/>
                </a:cubicBezTo>
                <a:cubicBezTo>
                  <a:pt x="2779" y="812"/>
                  <a:pt x="2779" y="812"/>
                  <a:pt x="2779" y="812"/>
                </a:cubicBezTo>
                <a:cubicBezTo>
                  <a:pt x="2782" y="807"/>
                  <a:pt x="2783" y="800"/>
                  <a:pt x="2781" y="794"/>
                </a:cubicBezTo>
                <a:cubicBezTo>
                  <a:pt x="2750" y="717"/>
                  <a:pt x="2750" y="717"/>
                  <a:pt x="2750" y="717"/>
                </a:cubicBezTo>
                <a:cubicBezTo>
                  <a:pt x="2747" y="710"/>
                  <a:pt x="2749" y="702"/>
                  <a:pt x="2754" y="696"/>
                </a:cubicBezTo>
                <a:cubicBezTo>
                  <a:pt x="2784" y="664"/>
                  <a:pt x="2784" y="664"/>
                  <a:pt x="2784" y="664"/>
                </a:cubicBezTo>
                <a:cubicBezTo>
                  <a:pt x="2793" y="654"/>
                  <a:pt x="2790" y="638"/>
                  <a:pt x="2777" y="633"/>
                </a:cubicBezTo>
                <a:cubicBezTo>
                  <a:pt x="2590" y="557"/>
                  <a:pt x="2590" y="557"/>
                  <a:pt x="2590" y="557"/>
                </a:cubicBezTo>
                <a:cubicBezTo>
                  <a:pt x="2582" y="554"/>
                  <a:pt x="2572" y="557"/>
                  <a:pt x="2567" y="564"/>
                </a:cubicBezTo>
                <a:cubicBezTo>
                  <a:pt x="2517" y="632"/>
                  <a:pt x="2517" y="632"/>
                  <a:pt x="2517" y="632"/>
                </a:cubicBezTo>
                <a:cubicBezTo>
                  <a:pt x="2515" y="635"/>
                  <a:pt x="2512" y="637"/>
                  <a:pt x="2508" y="638"/>
                </a:cubicBezTo>
                <a:cubicBezTo>
                  <a:pt x="2454" y="658"/>
                  <a:pt x="2454" y="658"/>
                  <a:pt x="2454" y="658"/>
                </a:cubicBezTo>
                <a:cubicBezTo>
                  <a:pt x="2447" y="660"/>
                  <a:pt x="2442" y="666"/>
                  <a:pt x="2441" y="673"/>
                </a:cubicBezTo>
                <a:cubicBezTo>
                  <a:pt x="2435" y="718"/>
                  <a:pt x="2435" y="718"/>
                  <a:pt x="2435" y="718"/>
                </a:cubicBezTo>
                <a:cubicBezTo>
                  <a:pt x="2434" y="723"/>
                  <a:pt x="2431" y="728"/>
                  <a:pt x="2427" y="731"/>
                </a:cubicBezTo>
                <a:cubicBezTo>
                  <a:pt x="2322" y="803"/>
                  <a:pt x="2322" y="803"/>
                  <a:pt x="2322" y="803"/>
                </a:cubicBezTo>
                <a:cubicBezTo>
                  <a:pt x="2317" y="807"/>
                  <a:pt x="2311" y="808"/>
                  <a:pt x="2306" y="806"/>
                </a:cubicBezTo>
                <a:cubicBezTo>
                  <a:pt x="2077" y="743"/>
                  <a:pt x="2077" y="743"/>
                  <a:pt x="2077" y="743"/>
                </a:cubicBezTo>
                <a:cubicBezTo>
                  <a:pt x="2073" y="742"/>
                  <a:pt x="2069" y="743"/>
                  <a:pt x="2066" y="744"/>
                </a:cubicBezTo>
                <a:cubicBezTo>
                  <a:pt x="1988" y="768"/>
                  <a:pt x="1988" y="768"/>
                  <a:pt x="1988" y="768"/>
                </a:cubicBezTo>
                <a:cubicBezTo>
                  <a:pt x="1980" y="770"/>
                  <a:pt x="1975" y="777"/>
                  <a:pt x="1975" y="786"/>
                </a:cubicBezTo>
                <a:cubicBezTo>
                  <a:pt x="1975" y="844"/>
                  <a:pt x="1975" y="844"/>
                  <a:pt x="1975" y="844"/>
                </a:cubicBezTo>
                <a:cubicBezTo>
                  <a:pt x="1975" y="852"/>
                  <a:pt x="1979" y="859"/>
                  <a:pt x="1986" y="862"/>
                </a:cubicBezTo>
                <a:cubicBezTo>
                  <a:pt x="2050" y="890"/>
                  <a:pt x="2050" y="890"/>
                  <a:pt x="2050" y="890"/>
                </a:cubicBezTo>
                <a:cubicBezTo>
                  <a:pt x="2059" y="894"/>
                  <a:pt x="2063" y="906"/>
                  <a:pt x="2059" y="915"/>
                </a:cubicBezTo>
                <a:cubicBezTo>
                  <a:pt x="2014" y="1023"/>
                  <a:pt x="2014" y="1023"/>
                  <a:pt x="2014" y="1023"/>
                </a:cubicBezTo>
                <a:cubicBezTo>
                  <a:pt x="2011" y="1029"/>
                  <a:pt x="2005" y="1034"/>
                  <a:pt x="1999" y="1035"/>
                </a:cubicBezTo>
                <a:cubicBezTo>
                  <a:pt x="1797" y="1063"/>
                  <a:pt x="1797" y="1063"/>
                  <a:pt x="1797" y="1063"/>
                </a:cubicBezTo>
                <a:cubicBezTo>
                  <a:pt x="1788" y="1064"/>
                  <a:pt x="1782" y="1071"/>
                  <a:pt x="1780" y="1080"/>
                </a:cubicBezTo>
                <a:cubicBezTo>
                  <a:pt x="1762" y="1218"/>
                  <a:pt x="1762" y="1218"/>
                  <a:pt x="1762" y="1218"/>
                </a:cubicBezTo>
                <a:cubicBezTo>
                  <a:pt x="1761" y="1229"/>
                  <a:pt x="1749" y="1237"/>
                  <a:pt x="1738" y="1234"/>
                </a:cubicBezTo>
                <a:cubicBezTo>
                  <a:pt x="1468" y="1160"/>
                  <a:pt x="1468" y="1160"/>
                  <a:pt x="1468" y="1160"/>
                </a:cubicBezTo>
                <a:cubicBezTo>
                  <a:pt x="1467" y="1160"/>
                  <a:pt x="1465" y="1159"/>
                  <a:pt x="1464" y="1158"/>
                </a:cubicBezTo>
                <a:cubicBezTo>
                  <a:pt x="1390" y="1117"/>
                  <a:pt x="1390" y="1117"/>
                  <a:pt x="1390" y="1117"/>
                </a:cubicBezTo>
                <a:cubicBezTo>
                  <a:pt x="1386" y="1115"/>
                  <a:pt x="1380" y="1114"/>
                  <a:pt x="1376" y="1116"/>
                </a:cubicBezTo>
                <a:cubicBezTo>
                  <a:pt x="1341" y="1125"/>
                  <a:pt x="1341" y="1125"/>
                  <a:pt x="1341" y="1125"/>
                </a:cubicBezTo>
                <a:cubicBezTo>
                  <a:pt x="1328" y="1129"/>
                  <a:pt x="1314" y="1117"/>
                  <a:pt x="1317" y="1103"/>
                </a:cubicBezTo>
                <a:cubicBezTo>
                  <a:pt x="1342" y="986"/>
                  <a:pt x="1342" y="986"/>
                  <a:pt x="1342" y="986"/>
                </a:cubicBezTo>
                <a:cubicBezTo>
                  <a:pt x="1342" y="985"/>
                  <a:pt x="1342" y="985"/>
                  <a:pt x="1342" y="984"/>
                </a:cubicBezTo>
                <a:cubicBezTo>
                  <a:pt x="1345" y="946"/>
                  <a:pt x="1345" y="946"/>
                  <a:pt x="1345" y="946"/>
                </a:cubicBezTo>
                <a:cubicBezTo>
                  <a:pt x="1346" y="933"/>
                  <a:pt x="1359" y="925"/>
                  <a:pt x="1371" y="929"/>
                </a:cubicBezTo>
                <a:cubicBezTo>
                  <a:pt x="1377" y="932"/>
                  <a:pt x="1384" y="934"/>
                  <a:pt x="1388" y="937"/>
                </a:cubicBezTo>
                <a:cubicBezTo>
                  <a:pt x="1398" y="943"/>
                  <a:pt x="1454" y="871"/>
                  <a:pt x="1470" y="849"/>
                </a:cubicBezTo>
                <a:cubicBezTo>
                  <a:pt x="1473" y="845"/>
                  <a:pt x="1475" y="840"/>
                  <a:pt x="1474" y="835"/>
                </a:cubicBezTo>
                <a:cubicBezTo>
                  <a:pt x="1464" y="741"/>
                  <a:pt x="1464" y="741"/>
                  <a:pt x="1464" y="741"/>
                </a:cubicBezTo>
                <a:cubicBezTo>
                  <a:pt x="1464" y="740"/>
                  <a:pt x="1463" y="739"/>
                  <a:pt x="1463" y="738"/>
                </a:cubicBezTo>
                <a:cubicBezTo>
                  <a:pt x="1455" y="711"/>
                  <a:pt x="1455" y="711"/>
                  <a:pt x="1455" y="711"/>
                </a:cubicBezTo>
                <a:cubicBezTo>
                  <a:pt x="1453" y="703"/>
                  <a:pt x="1456" y="695"/>
                  <a:pt x="1462" y="690"/>
                </a:cubicBezTo>
                <a:cubicBezTo>
                  <a:pt x="1614" y="571"/>
                  <a:pt x="1614" y="571"/>
                  <a:pt x="1614" y="571"/>
                </a:cubicBezTo>
                <a:cubicBezTo>
                  <a:pt x="1619" y="568"/>
                  <a:pt x="1625" y="566"/>
                  <a:pt x="1631" y="568"/>
                </a:cubicBezTo>
                <a:cubicBezTo>
                  <a:pt x="1692" y="584"/>
                  <a:pt x="1692" y="584"/>
                  <a:pt x="1692" y="584"/>
                </a:cubicBezTo>
                <a:cubicBezTo>
                  <a:pt x="1701" y="586"/>
                  <a:pt x="1711" y="581"/>
                  <a:pt x="1715" y="572"/>
                </a:cubicBezTo>
                <a:cubicBezTo>
                  <a:pt x="1746" y="483"/>
                  <a:pt x="1746" y="483"/>
                  <a:pt x="1746" y="483"/>
                </a:cubicBezTo>
                <a:cubicBezTo>
                  <a:pt x="1782" y="380"/>
                  <a:pt x="1782" y="380"/>
                  <a:pt x="1782" y="380"/>
                </a:cubicBezTo>
                <a:cubicBezTo>
                  <a:pt x="1786" y="370"/>
                  <a:pt x="1781" y="358"/>
                  <a:pt x="1770" y="355"/>
                </a:cubicBezTo>
                <a:cubicBezTo>
                  <a:pt x="1702" y="333"/>
                  <a:pt x="1702" y="333"/>
                  <a:pt x="1702" y="333"/>
                </a:cubicBezTo>
                <a:cubicBezTo>
                  <a:pt x="1699" y="332"/>
                  <a:pt x="1696" y="330"/>
                  <a:pt x="1694" y="327"/>
                </a:cubicBezTo>
                <a:cubicBezTo>
                  <a:pt x="1585" y="202"/>
                  <a:pt x="1585" y="202"/>
                  <a:pt x="1585" y="202"/>
                </a:cubicBezTo>
                <a:cubicBezTo>
                  <a:pt x="1575" y="191"/>
                  <a:pt x="1556" y="195"/>
                  <a:pt x="1552" y="209"/>
                </a:cubicBezTo>
                <a:cubicBezTo>
                  <a:pt x="1541" y="246"/>
                  <a:pt x="1541" y="246"/>
                  <a:pt x="1541" y="246"/>
                </a:cubicBezTo>
                <a:cubicBezTo>
                  <a:pt x="1540" y="249"/>
                  <a:pt x="1540" y="253"/>
                  <a:pt x="1540" y="256"/>
                </a:cubicBezTo>
                <a:cubicBezTo>
                  <a:pt x="1551" y="307"/>
                  <a:pt x="1551" y="307"/>
                  <a:pt x="1551" y="307"/>
                </a:cubicBezTo>
                <a:cubicBezTo>
                  <a:pt x="1552" y="311"/>
                  <a:pt x="1552" y="315"/>
                  <a:pt x="1550" y="319"/>
                </a:cubicBezTo>
                <a:cubicBezTo>
                  <a:pt x="1487" y="448"/>
                  <a:pt x="1487" y="448"/>
                  <a:pt x="1487" y="448"/>
                </a:cubicBezTo>
                <a:cubicBezTo>
                  <a:pt x="1485" y="453"/>
                  <a:pt x="1482" y="456"/>
                  <a:pt x="1477" y="458"/>
                </a:cubicBezTo>
                <a:cubicBezTo>
                  <a:pt x="1405" y="486"/>
                  <a:pt x="1405" y="486"/>
                  <a:pt x="1405" y="486"/>
                </a:cubicBezTo>
                <a:cubicBezTo>
                  <a:pt x="1396" y="490"/>
                  <a:pt x="1387" y="486"/>
                  <a:pt x="1382" y="479"/>
                </a:cubicBezTo>
                <a:cubicBezTo>
                  <a:pt x="1360" y="445"/>
                  <a:pt x="1360" y="445"/>
                  <a:pt x="1360" y="445"/>
                </a:cubicBezTo>
                <a:cubicBezTo>
                  <a:pt x="1357" y="441"/>
                  <a:pt x="1356" y="437"/>
                  <a:pt x="1357" y="432"/>
                </a:cubicBezTo>
                <a:cubicBezTo>
                  <a:pt x="1399" y="169"/>
                  <a:pt x="1399" y="169"/>
                  <a:pt x="1399" y="169"/>
                </a:cubicBezTo>
                <a:cubicBezTo>
                  <a:pt x="1401" y="161"/>
                  <a:pt x="1396" y="152"/>
                  <a:pt x="1389" y="149"/>
                </a:cubicBezTo>
                <a:cubicBezTo>
                  <a:pt x="1348" y="129"/>
                  <a:pt x="1348" y="129"/>
                  <a:pt x="1348" y="129"/>
                </a:cubicBezTo>
                <a:cubicBezTo>
                  <a:pt x="1337" y="124"/>
                  <a:pt x="1324" y="130"/>
                  <a:pt x="1321" y="143"/>
                </a:cubicBezTo>
                <a:cubicBezTo>
                  <a:pt x="1291" y="300"/>
                  <a:pt x="1291" y="300"/>
                  <a:pt x="1291" y="300"/>
                </a:cubicBezTo>
                <a:cubicBezTo>
                  <a:pt x="1287" y="320"/>
                  <a:pt x="1259" y="321"/>
                  <a:pt x="1253" y="302"/>
                </a:cubicBezTo>
                <a:cubicBezTo>
                  <a:pt x="1250" y="289"/>
                  <a:pt x="1250" y="289"/>
                  <a:pt x="1250" y="289"/>
                </a:cubicBezTo>
                <a:cubicBezTo>
                  <a:pt x="1249" y="285"/>
                  <a:pt x="1249" y="281"/>
                  <a:pt x="1250" y="277"/>
                </a:cubicBezTo>
                <a:cubicBezTo>
                  <a:pt x="1278" y="199"/>
                  <a:pt x="1278" y="199"/>
                  <a:pt x="1278" y="199"/>
                </a:cubicBezTo>
                <a:cubicBezTo>
                  <a:pt x="1281" y="192"/>
                  <a:pt x="1279" y="184"/>
                  <a:pt x="1273" y="178"/>
                </a:cubicBezTo>
                <a:cubicBezTo>
                  <a:pt x="1260" y="166"/>
                  <a:pt x="1260" y="166"/>
                  <a:pt x="1260" y="166"/>
                </a:cubicBezTo>
                <a:cubicBezTo>
                  <a:pt x="1253" y="160"/>
                  <a:pt x="1252" y="149"/>
                  <a:pt x="1257" y="141"/>
                </a:cubicBezTo>
                <a:cubicBezTo>
                  <a:pt x="1299" y="79"/>
                  <a:pt x="1299" y="79"/>
                  <a:pt x="1299" y="79"/>
                </a:cubicBezTo>
                <a:cubicBezTo>
                  <a:pt x="1305" y="69"/>
                  <a:pt x="1302" y="56"/>
                  <a:pt x="1292" y="51"/>
                </a:cubicBezTo>
                <a:cubicBezTo>
                  <a:pt x="1203" y="5"/>
                  <a:pt x="1203" y="5"/>
                  <a:pt x="1203" y="5"/>
                </a:cubicBezTo>
                <a:cubicBezTo>
                  <a:pt x="1192" y="0"/>
                  <a:pt x="1179" y="6"/>
                  <a:pt x="1176" y="18"/>
                </a:cubicBezTo>
                <a:cubicBezTo>
                  <a:pt x="1148" y="130"/>
                  <a:pt x="1148" y="130"/>
                  <a:pt x="1148" y="130"/>
                </a:cubicBezTo>
                <a:cubicBezTo>
                  <a:pt x="1146" y="139"/>
                  <a:pt x="1151" y="148"/>
                  <a:pt x="1159" y="152"/>
                </a:cubicBezTo>
                <a:cubicBezTo>
                  <a:pt x="1196" y="170"/>
                  <a:pt x="1196" y="170"/>
                  <a:pt x="1196" y="170"/>
                </a:cubicBezTo>
                <a:cubicBezTo>
                  <a:pt x="1204" y="174"/>
                  <a:pt x="1208" y="181"/>
                  <a:pt x="1207" y="190"/>
                </a:cubicBezTo>
                <a:cubicBezTo>
                  <a:pt x="1199" y="256"/>
                  <a:pt x="1199" y="256"/>
                  <a:pt x="1199" y="256"/>
                </a:cubicBezTo>
                <a:cubicBezTo>
                  <a:pt x="1198" y="264"/>
                  <a:pt x="1192" y="271"/>
                  <a:pt x="1185" y="273"/>
                </a:cubicBezTo>
                <a:cubicBezTo>
                  <a:pt x="1058" y="306"/>
                  <a:pt x="1058" y="306"/>
                  <a:pt x="1058" y="306"/>
                </a:cubicBezTo>
                <a:cubicBezTo>
                  <a:pt x="1058" y="306"/>
                  <a:pt x="1057" y="306"/>
                  <a:pt x="1057" y="306"/>
                </a:cubicBezTo>
                <a:cubicBezTo>
                  <a:pt x="950" y="346"/>
                  <a:pt x="950" y="346"/>
                  <a:pt x="950" y="346"/>
                </a:cubicBezTo>
                <a:cubicBezTo>
                  <a:pt x="944" y="348"/>
                  <a:pt x="940" y="353"/>
                  <a:pt x="938" y="359"/>
                </a:cubicBezTo>
                <a:cubicBezTo>
                  <a:pt x="902" y="489"/>
                  <a:pt x="902" y="489"/>
                  <a:pt x="902" y="489"/>
                </a:cubicBezTo>
                <a:cubicBezTo>
                  <a:pt x="900" y="495"/>
                  <a:pt x="902" y="502"/>
                  <a:pt x="906" y="507"/>
                </a:cubicBezTo>
                <a:cubicBezTo>
                  <a:pt x="1085" y="709"/>
                  <a:pt x="1085" y="709"/>
                  <a:pt x="1085" y="709"/>
                </a:cubicBezTo>
                <a:cubicBezTo>
                  <a:pt x="1091" y="715"/>
                  <a:pt x="1092" y="724"/>
                  <a:pt x="1088" y="731"/>
                </a:cubicBezTo>
                <a:cubicBezTo>
                  <a:pt x="1032" y="831"/>
                  <a:pt x="1032" y="831"/>
                  <a:pt x="1032" y="831"/>
                </a:cubicBezTo>
                <a:cubicBezTo>
                  <a:pt x="1028" y="838"/>
                  <a:pt x="1029" y="847"/>
                  <a:pt x="1035" y="853"/>
                </a:cubicBezTo>
                <a:cubicBezTo>
                  <a:pt x="1167" y="1002"/>
                  <a:pt x="1167" y="1002"/>
                  <a:pt x="1167" y="1002"/>
                </a:cubicBezTo>
                <a:cubicBezTo>
                  <a:pt x="1172" y="1007"/>
                  <a:pt x="1173" y="1014"/>
                  <a:pt x="1170" y="1021"/>
                </a:cubicBezTo>
                <a:cubicBezTo>
                  <a:pt x="1136" y="1115"/>
                  <a:pt x="1136" y="1115"/>
                  <a:pt x="1136" y="1115"/>
                </a:cubicBezTo>
                <a:cubicBezTo>
                  <a:pt x="1133" y="1122"/>
                  <a:pt x="1126" y="1127"/>
                  <a:pt x="1118" y="1127"/>
                </a:cubicBezTo>
                <a:cubicBezTo>
                  <a:pt x="1018" y="1127"/>
                  <a:pt x="1018" y="1127"/>
                  <a:pt x="1018" y="1127"/>
                </a:cubicBezTo>
                <a:cubicBezTo>
                  <a:pt x="1007" y="1127"/>
                  <a:pt x="998" y="1136"/>
                  <a:pt x="999" y="1147"/>
                </a:cubicBezTo>
                <a:cubicBezTo>
                  <a:pt x="1002" y="1264"/>
                  <a:pt x="1002" y="1264"/>
                  <a:pt x="1002" y="1264"/>
                </a:cubicBezTo>
                <a:cubicBezTo>
                  <a:pt x="1002" y="1266"/>
                  <a:pt x="1002" y="1268"/>
                  <a:pt x="1001" y="1271"/>
                </a:cubicBezTo>
                <a:cubicBezTo>
                  <a:pt x="960" y="1389"/>
                  <a:pt x="960" y="1389"/>
                  <a:pt x="960" y="1389"/>
                </a:cubicBezTo>
                <a:cubicBezTo>
                  <a:pt x="959" y="1390"/>
                  <a:pt x="959" y="1392"/>
                  <a:pt x="959" y="1394"/>
                </a:cubicBezTo>
                <a:cubicBezTo>
                  <a:pt x="955" y="1454"/>
                  <a:pt x="955" y="1454"/>
                  <a:pt x="955" y="1454"/>
                </a:cubicBezTo>
                <a:cubicBezTo>
                  <a:pt x="954" y="1469"/>
                  <a:pt x="935" y="1477"/>
                  <a:pt x="923" y="1467"/>
                </a:cubicBezTo>
                <a:cubicBezTo>
                  <a:pt x="839" y="1395"/>
                  <a:pt x="839" y="1395"/>
                  <a:pt x="839" y="1395"/>
                </a:cubicBezTo>
                <a:cubicBezTo>
                  <a:pt x="838" y="1394"/>
                  <a:pt x="837" y="1393"/>
                  <a:pt x="836" y="1392"/>
                </a:cubicBezTo>
                <a:cubicBezTo>
                  <a:pt x="791" y="1334"/>
                  <a:pt x="791" y="1334"/>
                  <a:pt x="791" y="1334"/>
                </a:cubicBezTo>
                <a:cubicBezTo>
                  <a:pt x="788" y="1331"/>
                  <a:pt x="785" y="1328"/>
                  <a:pt x="781" y="1327"/>
                </a:cubicBezTo>
                <a:cubicBezTo>
                  <a:pt x="728" y="1311"/>
                  <a:pt x="728" y="1311"/>
                  <a:pt x="728" y="1311"/>
                </a:cubicBezTo>
                <a:cubicBezTo>
                  <a:pt x="726" y="1311"/>
                  <a:pt x="725" y="1310"/>
                  <a:pt x="724" y="1310"/>
                </a:cubicBezTo>
                <a:cubicBezTo>
                  <a:pt x="642" y="1263"/>
                  <a:pt x="642" y="1263"/>
                  <a:pt x="642" y="1263"/>
                </a:cubicBezTo>
                <a:cubicBezTo>
                  <a:pt x="636" y="1260"/>
                  <a:pt x="630" y="1259"/>
                  <a:pt x="624" y="1262"/>
                </a:cubicBezTo>
                <a:cubicBezTo>
                  <a:pt x="497" y="1319"/>
                  <a:pt x="497" y="1319"/>
                  <a:pt x="497" y="1319"/>
                </a:cubicBezTo>
                <a:cubicBezTo>
                  <a:pt x="496" y="1320"/>
                  <a:pt x="495" y="1320"/>
                  <a:pt x="495" y="1320"/>
                </a:cubicBezTo>
                <a:cubicBezTo>
                  <a:pt x="405" y="1348"/>
                  <a:pt x="405" y="1348"/>
                  <a:pt x="405" y="1348"/>
                </a:cubicBezTo>
                <a:cubicBezTo>
                  <a:pt x="401" y="1349"/>
                  <a:pt x="398" y="1352"/>
                  <a:pt x="396" y="1355"/>
                </a:cubicBezTo>
                <a:cubicBezTo>
                  <a:pt x="304" y="1482"/>
                  <a:pt x="304" y="1482"/>
                  <a:pt x="304" y="1482"/>
                </a:cubicBezTo>
                <a:cubicBezTo>
                  <a:pt x="302" y="1486"/>
                  <a:pt x="301" y="1489"/>
                  <a:pt x="301" y="1493"/>
                </a:cubicBezTo>
                <a:cubicBezTo>
                  <a:pt x="301" y="1573"/>
                  <a:pt x="301" y="1573"/>
                  <a:pt x="301" y="1573"/>
                </a:cubicBezTo>
                <a:cubicBezTo>
                  <a:pt x="301" y="1582"/>
                  <a:pt x="295" y="1590"/>
                  <a:pt x="286" y="1592"/>
                </a:cubicBezTo>
                <a:cubicBezTo>
                  <a:pt x="74" y="1642"/>
                  <a:pt x="74" y="1642"/>
                  <a:pt x="74" y="1642"/>
                </a:cubicBezTo>
                <a:cubicBezTo>
                  <a:pt x="71" y="1643"/>
                  <a:pt x="68" y="1644"/>
                  <a:pt x="65" y="1646"/>
                </a:cubicBezTo>
                <a:cubicBezTo>
                  <a:pt x="9" y="1696"/>
                  <a:pt x="9" y="1696"/>
                  <a:pt x="9" y="1696"/>
                </a:cubicBezTo>
                <a:cubicBezTo>
                  <a:pt x="1" y="1703"/>
                  <a:pt x="0" y="1714"/>
                  <a:pt x="6" y="1722"/>
                </a:cubicBezTo>
                <a:cubicBezTo>
                  <a:pt x="82" y="1829"/>
                  <a:pt x="82" y="1829"/>
                  <a:pt x="82" y="1829"/>
                </a:cubicBezTo>
                <a:cubicBezTo>
                  <a:pt x="84" y="1832"/>
                  <a:pt x="85" y="1836"/>
                  <a:pt x="85" y="1839"/>
                </a:cubicBezTo>
                <a:cubicBezTo>
                  <a:pt x="89" y="1925"/>
                  <a:pt x="89" y="1925"/>
                  <a:pt x="89" y="1925"/>
                </a:cubicBezTo>
                <a:cubicBezTo>
                  <a:pt x="90" y="1928"/>
                  <a:pt x="91" y="1931"/>
                  <a:pt x="92" y="1934"/>
                </a:cubicBezTo>
                <a:cubicBezTo>
                  <a:pt x="222" y="2149"/>
                  <a:pt x="222" y="2149"/>
                  <a:pt x="222" y="2149"/>
                </a:cubicBezTo>
                <a:cubicBezTo>
                  <a:pt x="222" y="2150"/>
                  <a:pt x="223" y="2150"/>
                  <a:pt x="224" y="2151"/>
                </a:cubicBezTo>
                <a:cubicBezTo>
                  <a:pt x="347" y="2304"/>
                  <a:pt x="347" y="2304"/>
                  <a:pt x="347" y="2304"/>
                </a:cubicBezTo>
                <a:cubicBezTo>
                  <a:pt x="392" y="2355"/>
                  <a:pt x="392" y="2355"/>
                  <a:pt x="392" y="2355"/>
                </a:cubicBezTo>
                <a:cubicBezTo>
                  <a:pt x="394" y="2358"/>
                  <a:pt x="395" y="2360"/>
                  <a:pt x="396" y="2363"/>
                </a:cubicBezTo>
                <a:cubicBezTo>
                  <a:pt x="416" y="2443"/>
                  <a:pt x="416" y="2443"/>
                  <a:pt x="416" y="2443"/>
                </a:cubicBezTo>
                <a:cubicBezTo>
                  <a:pt x="417" y="2446"/>
                  <a:pt x="419" y="2450"/>
                  <a:pt x="422" y="2452"/>
                </a:cubicBezTo>
                <a:cubicBezTo>
                  <a:pt x="499" y="2528"/>
                  <a:pt x="499" y="2528"/>
                  <a:pt x="499" y="2528"/>
                </a:cubicBezTo>
                <a:cubicBezTo>
                  <a:pt x="503" y="2531"/>
                  <a:pt x="508" y="2533"/>
                  <a:pt x="513" y="2533"/>
                </a:cubicBezTo>
                <a:cubicBezTo>
                  <a:pt x="568" y="2533"/>
                  <a:pt x="568" y="2533"/>
                  <a:pt x="568" y="2533"/>
                </a:cubicBezTo>
                <a:cubicBezTo>
                  <a:pt x="579" y="2533"/>
                  <a:pt x="587" y="2542"/>
                  <a:pt x="587" y="2552"/>
                </a:cubicBezTo>
                <a:cubicBezTo>
                  <a:pt x="587" y="2552"/>
                  <a:pt x="587" y="2552"/>
                  <a:pt x="587" y="2552"/>
                </a:cubicBezTo>
                <a:cubicBezTo>
                  <a:pt x="587" y="2560"/>
                  <a:pt x="592" y="2567"/>
                  <a:pt x="599" y="2570"/>
                </a:cubicBezTo>
                <a:cubicBezTo>
                  <a:pt x="785" y="2646"/>
                  <a:pt x="785" y="2646"/>
                  <a:pt x="785" y="2646"/>
                </a:cubicBezTo>
                <a:cubicBezTo>
                  <a:pt x="785" y="2646"/>
                  <a:pt x="786" y="2646"/>
                  <a:pt x="786" y="2646"/>
                </a:cubicBezTo>
                <a:lnTo>
                  <a:pt x="738" y="2614"/>
                </a:lnTo>
                <a:close/>
              </a:path>
            </a:pathLst>
          </a:custGeom>
          <a:solidFill>
            <a:srgbClr val="419177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A5DB83F-2F3B-62C0-65BE-C7DBD5FDF00C}"/>
              </a:ext>
            </a:extLst>
          </p:cNvPr>
          <p:cNvSpPr>
            <a:spLocks noEditPoints="1"/>
          </p:cNvSpPr>
          <p:nvPr/>
        </p:nvSpPr>
        <p:spPr bwMode="auto">
          <a:xfrm>
            <a:off x="6927388" y="3780480"/>
            <a:ext cx="583241" cy="542201"/>
          </a:xfrm>
          <a:custGeom>
            <a:avLst/>
            <a:gdLst>
              <a:gd name="T0" fmla="*/ 1788 w 1843"/>
              <a:gd name="T1" fmla="*/ 1347 h 1713"/>
              <a:gd name="T2" fmla="*/ 1672 w 1843"/>
              <a:gd name="T3" fmla="*/ 1484 h 1713"/>
              <a:gd name="T4" fmla="*/ 1629 w 1843"/>
              <a:gd name="T5" fmla="*/ 1614 h 1713"/>
              <a:gd name="T6" fmla="*/ 1509 w 1843"/>
              <a:gd name="T7" fmla="*/ 1615 h 1713"/>
              <a:gd name="T8" fmla="*/ 1451 w 1843"/>
              <a:gd name="T9" fmla="*/ 1547 h 1713"/>
              <a:gd name="T10" fmla="*/ 1312 w 1843"/>
              <a:gd name="T11" fmla="*/ 1483 h 1713"/>
              <a:gd name="T12" fmla="*/ 1165 w 1843"/>
              <a:gd name="T13" fmla="*/ 1540 h 1713"/>
              <a:gd name="T14" fmla="*/ 974 w 1843"/>
              <a:gd name="T15" fmla="*/ 1702 h 1713"/>
              <a:gd name="T16" fmla="*/ 910 w 1843"/>
              <a:gd name="T17" fmla="*/ 1658 h 1713"/>
              <a:gd name="T18" fmla="*/ 824 w 1843"/>
              <a:gd name="T19" fmla="*/ 1605 h 1713"/>
              <a:gd name="T20" fmla="*/ 1001 w 1843"/>
              <a:gd name="T21" fmla="*/ 1366 h 1713"/>
              <a:gd name="T22" fmla="*/ 993 w 1843"/>
              <a:gd name="T23" fmla="*/ 1227 h 1713"/>
              <a:gd name="T24" fmla="*/ 974 w 1843"/>
              <a:gd name="T25" fmla="*/ 1102 h 1713"/>
              <a:gd name="T26" fmla="*/ 847 w 1843"/>
              <a:gd name="T27" fmla="*/ 1043 h 1713"/>
              <a:gd name="T28" fmla="*/ 716 w 1843"/>
              <a:gd name="T29" fmla="*/ 693 h 1713"/>
              <a:gd name="T30" fmla="*/ 710 w 1843"/>
              <a:gd name="T31" fmla="*/ 447 h 1713"/>
              <a:gd name="T32" fmla="*/ 775 w 1843"/>
              <a:gd name="T33" fmla="*/ 392 h 1713"/>
              <a:gd name="T34" fmla="*/ 870 w 1843"/>
              <a:gd name="T35" fmla="*/ 334 h 1713"/>
              <a:gd name="T36" fmla="*/ 800 w 1843"/>
              <a:gd name="T37" fmla="*/ 219 h 1713"/>
              <a:gd name="T38" fmla="*/ 830 w 1843"/>
              <a:gd name="T39" fmla="*/ 123 h 1713"/>
              <a:gd name="T40" fmla="*/ 860 w 1843"/>
              <a:gd name="T41" fmla="*/ 47 h 1713"/>
              <a:gd name="T42" fmla="*/ 893 w 1843"/>
              <a:gd name="T43" fmla="*/ 4 h 1713"/>
              <a:gd name="T44" fmla="*/ 941 w 1843"/>
              <a:gd name="T45" fmla="*/ 7 h 1713"/>
              <a:gd name="T46" fmla="*/ 1214 w 1843"/>
              <a:gd name="T47" fmla="*/ 85 h 1713"/>
              <a:gd name="T48" fmla="*/ 1241 w 1843"/>
              <a:gd name="T49" fmla="*/ 214 h 1713"/>
              <a:gd name="T50" fmla="*/ 1175 w 1843"/>
              <a:gd name="T51" fmla="*/ 329 h 1713"/>
              <a:gd name="T52" fmla="*/ 1322 w 1843"/>
              <a:gd name="T53" fmla="*/ 286 h 1713"/>
              <a:gd name="T54" fmla="*/ 1429 w 1843"/>
              <a:gd name="T55" fmla="*/ 422 h 1713"/>
              <a:gd name="T56" fmla="*/ 1520 w 1843"/>
              <a:gd name="T57" fmla="*/ 470 h 1713"/>
              <a:gd name="T58" fmla="*/ 1605 w 1843"/>
              <a:gd name="T59" fmla="*/ 472 h 1713"/>
              <a:gd name="T60" fmla="*/ 1610 w 1843"/>
              <a:gd name="T61" fmla="*/ 574 h 1713"/>
              <a:gd name="T62" fmla="*/ 1576 w 1843"/>
              <a:gd name="T63" fmla="*/ 727 h 1713"/>
              <a:gd name="T64" fmla="*/ 1702 w 1843"/>
              <a:gd name="T65" fmla="*/ 1051 h 1713"/>
              <a:gd name="T66" fmla="*/ 1840 w 1843"/>
              <a:gd name="T67" fmla="*/ 1241 h 1713"/>
              <a:gd name="T68" fmla="*/ 291 w 1843"/>
              <a:gd name="T69" fmla="*/ 1213 h 1713"/>
              <a:gd name="T70" fmla="*/ 323 w 1843"/>
              <a:gd name="T71" fmla="*/ 1295 h 1713"/>
              <a:gd name="T72" fmla="*/ 379 w 1843"/>
              <a:gd name="T73" fmla="*/ 1288 h 1713"/>
              <a:gd name="T74" fmla="*/ 325 w 1843"/>
              <a:gd name="T75" fmla="*/ 1198 h 1713"/>
              <a:gd name="T76" fmla="*/ 239 w 1843"/>
              <a:gd name="T77" fmla="*/ 1108 h 1713"/>
              <a:gd name="T78" fmla="*/ 161 w 1843"/>
              <a:gd name="T79" fmla="*/ 963 h 1713"/>
              <a:gd name="T80" fmla="*/ 80 w 1843"/>
              <a:gd name="T81" fmla="*/ 936 h 1713"/>
              <a:gd name="T82" fmla="*/ 5 w 1843"/>
              <a:gd name="T83" fmla="*/ 872 h 1713"/>
              <a:gd name="T84" fmla="*/ 30 w 1843"/>
              <a:gd name="T85" fmla="*/ 961 h 1713"/>
              <a:gd name="T86" fmla="*/ 55 w 1843"/>
              <a:gd name="T87" fmla="*/ 1084 h 1713"/>
              <a:gd name="T88" fmla="*/ 150 w 1843"/>
              <a:gd name="T89" fmla="*/ 1175 h 1713"/>
              <a:gd name="T90" fmla="*/ 214 w 1843"/>
              <a:gd name="T91" fmla="*/ 1215 h 1713"/>
              <a:gd name="T92" fmla="*/ 277 w 1843"/>
              <a:gd name="T93" fmla="*/ 1151 h 1713"/>
              <a:gd name="T94" fmla="*/ 581 w 1843"/>
              <a:gd name="T95" fmla="*/ 961 h 1713"/>
              <a:gd name="T96" fmla="*/ 570 w 1843"/>
              <a:gd name="T97" fmla="*/ 770 h 1713"/>
              <a:gd name="T98" fmla="*/ 541 w 1843"/>
              <a:gd name="T99" fmla="*/ 843 h 1713"/>
              <a:gd name="T100" fmla="*/ 597 w 1843"/>
              <a:gd name="T101" fmla="*/ 915 h 1713"/>
              <a:gd name="T102" fmla="*/ 597 w 1843"/>
              <a:gd name="T103" fmla="*/ 770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3" h="1713">
                <a:moveTo>
                  <a:pt x="1840" y="1241"/>
                </a:moveTo>
                <a:cubicBezTo>
                  <a:pt x="1806" y="1335"/>
                  <a:pt x="1806" y="1335"/>
                  <a:pt x="1806" y="1335"/>
                </a:cubicBezTo>
                <a:cubicBezTo>
                  <a:pt x="1803" y="1342"/>
                  <a:pt x="1796" y="1347"/>
                  <a:pt x="1788" y="1347"/>
                </a:cubicBezTo>
                <a:cubicBezTo>
                  <a:pt x="1688" y="1347"/>
                  <a:pt x="1688" y="1347"/>
                  <a:pt x="1688" y="1347"/>
                </a:cubicBezTo>
                <a:cubicBezTo>
                  <a:pt x="1677" y="1347"/>
                  <a:pt x="1668" y="1356"/>
                  <a:pt x="1669" y="1367"/>
                </a:cubicBezTo>
                <a:cubicBezTo>
                  <a:pt x="1672" y="1484"/>
                  <a:pt x="1672" y="1484"/>
                  <a:pt x="1672" y="1484"/>
                </a:cubicBezTo>
                <a:cubicBezTo>
                  <a:pt x="1672" y="1486"/>
                  <a:pt x="1672" y="1488"/>
                  <a:pt x="1671" y="1491"/>
                </a:cubicBezTo>
                <a:cubicBezTo>
                  <a:pt x="1630" y="1609"/>
                  <a:pt x="1630" y="1609"/>
                  <a:pt x="1630" y="1609"/>
                </a:cubicBezTo>
                <a:cubicBezTo>
                  <a:pt x="1629" y="1610"/>
                  <a:pt x="1629" y="1612"/>
                  <a:pt x="1629" y="1614"/>
                </a:cubicBezTo>
                <a:cubicBezTo>
                  <a:pt x="1625" y="1674"/>
                  <a:pt x="1625" y="1674"/>
                  <a:pt x="1625" y="1674"/>
                </a:cubicBezTo>
                <a:cubicBezTo>
                  <a:pt x="1624" y="1689"/>
                  <a:pt x="1605" y="1697"/>
                  <a:pt x="1593" y="1687"/>
                </a:cubicBezTo>
                <a:cubicBezTo>
                  <a:pt x="1509" y="1615"/>
                  <a:pt x="1509" y="1615"/>
                  <a:pt x="1509" y="1615"/>
                </a:cubicBezTo>
                <a:cubicBezTo>
                  <a:pt x="1508" y="1614"/>
                  <a:pt x="1507" y="1613"/>
                  <a:pt x="1506" y="1612"/>
                </a:cubicBezTo>
                <a:cubicBezTo>
                  <a:pt x="1461" y="1554"/>
                  <a:pt x="1461" y="1554"/>
                  <a:pt x="1461" y="1554"/>
                </a:cubicBezTo>
                <a:cubicBezTo>
                  <a:pt x="1458" y="1551"/>
                  <a:pt x="1455" y="1548"/>
                  <a:pt x="1451" y="1547"/>
                </a:cubicBezTo>
                <a:cubicBezTo>
                  <a:pt x="1398" y="1531"/>
                  <a:pt x="1398" y="1531"/>
                  <a:pt x="1398" y="1531"/>
                </a:cubicBezTo>
                <a:cubicBezTo>
                  <a:pt x="1396" y="1531"/>
                  <a:pt x="1395" y="1530"/>
                  <a:pt x="1394" y="1530"/>
                </a:cubicBezTo>
                <a:cubicBezTo>
                  <a:pt x="1312" y="1483"/>
                  <a:pt x="1312" y="1483"/>
                  <a:pt x="1312" y="1483"/>
                </a:cubicBezTo>
                <a:cubicBezTo>
                  <a:pt x="1306" y="1480"/>
                  <a:pt x="1300" y="1479"/>
                  <a:pt x="1294" y="1482"/>
                </a:cubicBezTo>
                <a:cubicBezTo>
                  <a:pt x="1167" y="1539"/>
                  <a:pt x="1167" y="1539"/>
                  <a:pt x="1167" y="1539"/>
                </a:cubicBezTo>
                <a:cubicBezTo>
                  <a:pt x="1166" y="1540"/>
                  <a:pt x="1165" y="1540"/>
                  <a:pt x="1165" y="1540"/>
                </a:cubicBezTo>
                <a:cubicBezTo>
                  <a:pt x="1075" y="1568"/>
                  <a:pt x="1075" y="1568"/>
                  <a:pt x="1075" y="1568"/>
                </a:cubicBezTo>
                <a:cubicBezTo>
                  <a:pt x="1071" y="1569"/>
                  <a:pt x="1068" y="1572"/>
                  <a:pt x="1066" y="1575"/>
                </a:cubicBezTo>
                <a:cubicBezTo>
                  <a:pt x="974" y="1702"/>
                  <a:pt x="974" y="1702"/>
                  <a:pt x="974" y="1702"/>
                </a:cubicBezTo>
                <a:cubicBezTo>
                  <a:pt x="972" y="1705"/>
                  <a:pt x="971" y="1709"/>
                  <a:pt x="971" y="1713"/>
                </a:cubicBezTo>
                <a:cubicBezTo>
                  <a:pt x="970" y="1712"/>
                  <a:pt x="969" y="1712"/>
                  <a:pt x="968" y="1711"/>
                </a:cubicBezTo>
                <a:cubicBezTo>
                  <a:pt x="910" y="1658"/>
                  <a:pt x="910" y="1658"/>
                  <a:pt x="910" y="1658"/>
                </a:cubicBezTo>
                <a:cubicBezTo>
                  <a:pt x="905" y="1653"/>
                  <a:pt x="898" y="1650"/>
                  <a:pt x="891" y="1650"/>
                </a:cubicBezTo>
                <a:cubicBezTo>
                  <a:pt x="845" y="1652"/>
                  <a:pt x="845" y="1652"/>
                  <a:pt x="845" y="1652"/>
                </a:cubicBezTo>
                <a:cubicBezTo>
                  <a:pt x="820" y="1653"/>
                  <a:pt x="807" y="1623"/>
                  <a:pt x="824" y="1605"/>
                </a:cubicBezTo>
                <a:cubicBezTo>
                  <a:pt x="936" y="1492"/>
                  <a:pt x="936" y="1492"/>
                  <a:pt x="936" y="1492"/>
                </a:cubicBezTo>
                <a:cubicBezTo>
                  <a:pt x="938" y="1490"/>
                  <a:pt x="939" y="1488"/>
                  <a:pt x="941" y="1486"/>
                </a:cubicBezTo>
                <a:cubicBezTo>
                  <a:pt x="1001" y="1366"/>
                  <a:pt x="1001" y="1366"/>
                  <a:pt x="1001" y="1366"/>
                </a:cubicBezTo>
                <a:cubicBezTo>
                  <a:pt x="1004" y="1361"/>
                  <a:pt x="1005" y="1356"/>
                  <a:pt x="1004" y="1350"/>
                </a:cubicBezTo>
                <a:cubicBezTo>
                  <a:pt x="990" y="1243"/>
                  <a:pt x="990" y="1243"/>
                  <a:pt x="990" y="1243"/>
                </a:cubicBezTo>
                <a:cubicBezTo>
                  <a:pt x="989" y="1238"/>
                  <a:pt x="990" y="1232"/>
                  <a:pt x="993" y="1227"/>
                </a:cubicBezTo>
                <a:cubicBezTo>
                  <a:pt x="1024" y="1168"/>
                  <a:pt x="1024" y="1168"/>
                  <a:pt x="1024" y="1168"/>
                </a:cubicBezTo>
                <a:cubicBezTo>
                  <a:pt x="1030" y="1156"/>
                  <a:pt x="1027" y="1142"/>
                  <a:pt x="1016" y="1134"/>
                </a:cubicBezTo>
                <a:cubicBezTo>
                  <a:pt x="974" y="1102"/>
                  <a:pt x="974" y="1102"/>
                  <a:pt x="974" y="1102"/>
                </a:cubicBezTo>
                <a:cubicBezTo>
                  <a:pt x="972" y="1100"/>
                  <a:pt x="970" y="1099"/>
                  <a:pt x="967" y="1098"/>
                </a:cubicBezTo>
                <a:cubicBezTo>
                  <a:pt x="863" y="1058"/>
                  <a:pt x="863" y="1058"/>
                  <a:pt x="863" y="1058"/>
                </a:cubicBezTo>
                <a:cubicBezTo>
                  <a:pt x="855" y="1055"/>
                  <a:pt x="850" y="1050"/>
                  <a:pt x="847" y="1043"/>
                </a:cubicBezTo>
                <a:cubicBezTo>
                  <a:pt x="776" y="863"/>
                  <a:pt x="776" y="863"/>
                  <a:pt x="776" y="863"/>
                </a:cubicBezTo>
                <a:cubicBezTo>
                  <a:pt x="718" y="703"/>
                  <a:pt x="718" y="703"/>
                  <a:pt x="718" y="703"/>
                </a:cubicBezTo>
                <a:cubicBezTo>
                  <a:pt x="717" y="700"/>
                  <a:pt x="716" y="697"/>
                  <a:pt x="716" y="693"/>
                </a:cubicBezTo>
                <a:cubicBezTo>
                  <a:pt x="718" y="480"/>
                  <a:pt x="718" y="480"/>
                  <a:pt x="718" y="480"/>
                </a:cubicBezTo>
                <a:cubicBezTo>
                  <a:pt x="718" y="477"/>
                  <a:pt x="718" y="474"/>
                  <a:pt x="717" y="472"/>
                </a:cubicBezTo>
                <a:cubicBezTo>
                  <a:pt x="710" y="447"/>
                  <a:pt x="710" y="447"/>
                  <a:pt x="710" y="447"/>
                </a:cubicBezTo>
                <a:cubicBezTo>
                  <a:pt x="706" y="434"/>
                  <a:pt x="713" y="419"/>
                  <a:pt x="726" y="414"/>
                </a:cubicBezTo>
                <a:cubicBezTo>
                  <a:pt x="773" y="396"/>
                  <a:pt x="773" y="396"/>
                  <a:pt x="773" y="396"/>
                </a:cubicBezTo>
                <a:cubicBezTo>
                  <a:pt x="775" y="392"/>
                  <a:pt x="775" y="392"/>
                  <a:pt x="775" y="392"/>
                </a:cubicBezTo>
                <a:cubicBezTo>
                  <a:pt x="787" y="364"/>
                  <a:pt x="821" y="351"/>
                  <a:pt x="848" y="365"/>
                </a:cubicBezTo>
                <a:cubicBezTo>
                  <a:pt x="853" y="367"/>
                  <a:pt x="853" y="367"/>
                  <a:pt x="853" y="367"/>
                </a:cubicBezTo>
                <a:cubicBezTo>
                  <a:pt x="866" y="362"/>
                  <a:pt x="874" y="348"/>
                  <a:pt x="870" y="334"/>
                </a:cubicBezTo>
                <a:cubicBezTo>
                  <a:pt x="850" y="257"/>
                  <a:pt x="850" y="257"/>
                  <a:pt x="850" y="257"/>
                </a:cubicBezTo>
                <a:cubicBezTo>
                  <a:pt x="848" y="250"/>
                  <a:pt x="843" y="244"/>
                  <a:pt x="837" y="241"/>
                </a:cubicBezTo>
                <a:cubicBezTo>
                  <a:pt x="800" y="219"/>
                  <a:pt x="800" y="219"/>
                  <a:pt x="800" y="219"/>
                </a:cubicBezTo>
                <a:cubicBezTo>
                  <a:pt x="789" y="212"/>
                  <a:pt x="783" y="198"/>
                  <a:pt x="788" y="186"/>
                </a:cubicBezTo>
                <a:cubicBezTo>
                  <a:pt x="804" y="141"/>
                  <a:pt x="804" y="141"/>
                  <a:pt x="804" y="141"/>
                </a:cubicBezTo>
                <a:cubicBezTo>
                  <a:pt x="808" y="130"/>
                  <a:pt x="818" y="123"/>
                  <a:pt x="830" y="123"/>
                </a:cubicBezTo>
                <a:cubicBezTo>
                  <a:pt x="830" y="123"/>
                  <a:pt x="830" y="123"/>
                  <a:pt x="830" y="123"/>
                </a:cubicBezTo>
                <a:cubicBezTo>
                  <a:pt x="845" y="123"/>
                  <a:pt x="857" y="111"/>
                  <a:pt x="858" y="97"/>
                </a:cubicBezTo>
                <a:cubicBezTo>
                  <a:pt x="860" y="47"/>
                  <a:pt x="860" y="47"/>
                  <a:pt x="860" y="47"/>
                </a:cubicBezTo>
                <a:cubicBezTo>
                  <a:pt x="861" y="44"/>
                  <a:pt x="861" y="41"/>
                  <a:pt x="863" y="38"/>
                </a:cubicBezTo>
                <a:cubicBezTo>
                  <a:pt x="870" y="20"/>
                  <a:pt x="870" y="20"/>
                  <a:pt x="870" y="20"/>
                </a:cubicBezTo>
                <a:cubicBezTo>
                  <a:pt x="874" y="11"/>
                  <a:pt x="883" y="5"/>
                  <a:pt x="893" y="4"/>
                </a:cubicBezTo>
                <a:cubicBezTo>
                  <a:pt x="924" y="1"/>
                  <a:pt x="924" y="1"/>
                  <a:pt x="924" y="1"/>
                </a:cubicBezTo>
                <a:cubicBezTo>
                  <a:pt x="924" y="1"/>
                  <a:pt x="925" y="1"/>
                  <a:pt x="925" y="0"/>
                </a:cubicBezTo>
                <a:cubicBezTo>
                  <a:pt x="929" y="4"/>
                  <a:pt x="935" y="7"/>
                  <a:pt x="941" y="7"/>
                </a:cubicBezTo>
                <a:cubicBezTo>
                  <a:pt x="1067" y="7"/>
                  <a:pt x="1067" y="7"/>
                  <a:pt x="1067" y="7"/>
                </a:cubicBezTo>
                <a:cubicBezTo>
                  <a:pt x="1071" y="7"/>
                  <a:pt x="1075" y="8"/>
                  <a:pt x="1078" y="10"/>
                </a:cubicBezTo>
                <a:cubicBezTo>
                  <a:pt x="1214" y="85"/>
                  <a:pt x="1214" y="85"/>
                  <a:pt x="1214" y="85"/>
                </a:cubicBezTo>
                <a:cubicBezTo>
                  <a:pt x="1220" y="88"/>
                  <a:pt x="1224" y="94"/>
                  <a:pt x="1225" y="100"/>
                </a:cubicBezTo>
                <a:cubicBezTo>
                  <a:pt x="1247" y="192"/>
                  <a:pt x="1247" y="192"/>
                  <a:pt x="1247" y="192"/>
                </a:cubicBezTo>
                <a:cubicBezTo>
                  <a:pt x="1249" y="200"/>
                  <a:pt x="1247" y="208"/>
                  <a:pt x="1241" y="214"/>
                </a:cubicBezTo>
                <a:cubicBezTo>
                  <a:pt x="1179" y="272"/>
                  <a:pt x="1179" y="272"/>
                  <a:pt x="1179" y="272"/>
                </a:cubicBezTo>
                <a:cubicBezTo>
                  <a:pt x="1174" y="277"/>
                  <a:pt x="1172" y="283"/>
                  <a:pt x="1172" y="290"/>
                </a:cubicBezTo>
                <a:cubicBezTo>
                  <a:pt x="1175" y="329"/>
                  <a:pt x="1175" y="329"/>
                  <a:pt x="1175" y="329"/>
                </a:cubicBezTo>
                <a:cubicBezTo>
                  <a:pt x="1176" y="347"/>
                  <a:pt x="1196" y="357"/>
                  <a:pt x="1211" y="347"/>
                </a:cubicBezTo>
                <a:cubicBezTo>
                  <a:pt x="1296" y="287"/>
                  <a:pt x="1296" y="287"/>
                  <a:pt x="1296" y="287"/>
                </a:cubicBezTo>
                <a:cubicBezTo>
                  <a:pt x="1304" y="282"/>
                  <a:pt x="1314" y="282"/>
                  <a:pt x="1322" y="286"/>
                </a:cubicBezTo>
                <a:cubicBezTo>
                  <a:pt x="1399" y="333"/>
                  <a:pt x="1399" y="333"/>
                  <a:pt x="1399" y="333"/>
                </a:cubicBezTo>
                <a:cubicBezTo>
                  <a:pt x="1404" y="336"/>
                  <a:pt x="1407" y="341"/>
                  <a:pt x="1409" y="347"/>
                </a:cubicBezTo>
                <a:cubicBezTo>
                  <a:pt x="1429" y="422"/>
                  <a:pt x="1429" y="422"/>
                  <a:pt x="1429" y="422"/>
                </a:cubicBezTo>
                <a:cubicBezTo>
                  <a:pt x="1431" y="428"/>
                  <a:pt x="1435" y="434"/>
                  <a:pt x="1441" y="437"/>
                </a:cubicBezTo>
                <a:cubicBezTo>
                  <a:pt x="1504" y="468"/>
                  <a:pt x="1504" y="468"/>
                  <a:pt x="1504" y="468"/>
                </a:cubicBezTo>
                <a:cubicBezTo>
                  <a:pt x="1509" y="471"/>
                  <a:pt x="1515" y="471"/>
                  <a:pt x="1520" y="470"/>
                </a:cubicBezTo>
                <a:cubicBezTo>
                  <a:pt x="1576" y="455"/>
                  <a:pt x="1576" y="455"/>
                  <a:pt x="1576" y="455"/>
                </a:cubicBezTo>
                <a:cubicBezTo>
                  <a:pt x="1589" y="451"/>
                  <a:pt x="1602" y="459"/>
                  <a:pt x="1605" y="471"/>
                </a:cubicBezTo>
                <a:cubicBezTo>
                  <a:pt x="1605" y="472"/>
                  <a:pt x="1605" y="472"/>
                  <a:pt x="1605" y="472"/>
                </a:cubicBezTo>
                <a:cubicBezTo>
                  <a:pt x="1607" y="483"/>
                  <a:pt x="1616" y="489"/>
                  <a:pt x="1626" y="489"/>
                </a:cubicBezTo>
                <a:cubicBezTo>
                  <a:pt x="1610" y="567"/>
                  <a:pt x="1610" y="567"/>
                  <a:pt x="1610" y="567"/>
                </a:cubicBezTo>
                <a:cubicBezTo>
                  <a:pt x="1610" y="570"/>
                  <a:pt x="1610" y="572"/>
                  <a:pt x="1610" y="574"/>
                </a:cubicBezTo>
                <a:cubicBezTo>
                  <a:pt x="1609" y="576"/>
                  <a:pt x="1608" y="577"/>
                  <a:pt x="1608" y="579"/>
                </a:cubicBezTo>
                <a:cubicBezTo>
                  <a:pt x="1572" y="709"/>
                  <a:pt x="1572" y="709"/>
                  <a:pt x="1572" y="709"/>
                </a:cubicBezTo>
                <a:cubicBezTo>
                  <a:pt x="1570" y="715"/>
                  <a:pt x="1572" y="722"/>
                  <a:pt x="1576" y="727"/>
                </a:cubicBezTo>
                <a:cubicBezTo>
                  <a:pt x="1755" y="929"/>
                  <a:pt x="1755" y="929"/>
                  <a:pt x="1755" y="929"/>
                </a:cubicBezTo>
                <a:cubicBezTo>
                  <a:pt x="1761" y="935"/>
                  <a:pt x="1762" y="944"/>
                  <a:pt x="1758" y="951"/>
                </a:cubicBezTo>
                <a:cubicBezTo>
                  <a:pt x="1702" y="1051"/>
                  <a:pt x="1702" y="1051"/>
                  <a:pt x="1702" y="1051"/>
                </a:cubicBezTo>
                <a:cubicBezTo>
                  <a:pt x="1698" y="1058"/>
                  <a:pt x="1699" y="1067"/>
                  <a:pt x="1705" y="1073"/>
                </a:cubicBezTo>
                <a:cubicBezTo>
                  <a:pt x="1837" y="1222"/>
                  <a:pt x="1837" y="1222"/>
                  <a:pt x="1837" y="1222"/>
                </a:cubicBezTo>
                <a:cubicBezTo>
                  <a:pt x="1842" y="1227"/>
                  <a:pt x="1843" y="1234"/>
                  <a:pt x="1840" y="1241"/>
                </a:cubicBezTo>
                <a:close/>
                <a:moveTo>
                  <a:pt x="325" y="1198"/>
                </a:moveTo>
                <a:cubicBezTo>
                  <a:pt x="320" y="1195"/>
                  <a:pt x="311" y="1197"/>
                  <a:pt x="304" y="1199"/>
                </a:cubicBezTo>
                <a:cubicBezTo>
                  <a:pt x="298" y="1202"/>
                  <a:pt x="293" y="1207"/>
                  <a:pt x="291" y="1213"/>
                </a:cubicBezTo>
                <a:cubicBezTo>
                  <a:pt x="279" y="1256"/>
                  <a:pt x="279" y="1256"/>
                  <a:pt x="279" y="1256"/>
                </a:cubicBezTo>
                <a:cubicBezTo>
                  <a:pt x="276" y="1266"/>
                  <a:pt x="281" y="1277"/>
                  <a:pt x="291" y="1281"/>
                </a:cubicBezTo>
                <a:cubicBezTo>
                  <a:pt x="323" y="1295"/>
                  <a:pt x="323" y="1295"/>
                  <a:pt x="323" y="1295"/>
                </a:cubicBezTo>
                <a:cubicBezTo>
                  <a:pt x="325" y="1296"/>
                  <a:pt x="326" y="1296"/>
                  <a:pt x="328" y="1297"/>
                </a:cubicBezTo>
                <a:cubicBezTo>
                  <a:pt x="356" y="1302"/>
                  <a:pt x="356" y="1302"/>
                  <a:pt x="356" y="1302"/>
                </a:cubicBezTo>
                <a:cubicBezTo>
                  <a:pt x="366" y="1304"/>
                  <a:pt x="376" y="1298"/>
                  <a:pt x="379" y="1288"/>
                </a:cubicBezTo>
                <a:cubicBezTo>
                  <a:pt x="385" y="1272"/>
                  <a:pt x="385" y="1272"/>
                  <a:pt x="385" y="1272"/>
                </a:cubicBezTo>
                <a:cubicBezTo>
                  <a:pt x="387" y="1264"/>
                  <a:pt x="386" y="1256"/>
                  <a:pt x="380" y="1251"/>
                </a:cubicBezTo>
                <a:cubicBezTo>
                  <a:pt x="365" y="1235"/>
                  <a:pt x="333" y="1202"/>
                  <a:pt x="325" y="1198"/>
                </a:cubicBezTo>
                <a:close/>
                <a:moveTo>
                  <a:pt x="267" y="1119"/>
                </a:moveTo>
                <a:cubicBezTo>
                  <a:pt x="246" y="1112"/>
                  <a:pt x="246" y="1112"/>
                  <a:pt x="246" y="1112"/>
                </a:cubicBezTo>
                <a:cubicBezTo>
                  <a:pt x="244" y="1111"/>
                  <a:pt x="241" y="1109"/>
                  <a:pt x="239" y="1108"/>
                </a:cubicBezTo>
                <a:cubicBezTo>
                  <a:pt x="183" y="1059"/>
                  <a:pt x="183" y="1059"/>
                  <a:pt x="183" y="1059"/>
                </a:cubicBezTo>
                <a:cubicBezTo>
                  <a:pt x="179" y="1056"/>
                  <a:pt x="177" y="1052"/>
                  <a:pt x="176" y="1047"/>
                </a:cubicBezTo>
                <a:cubicBezTo>
                  <a:pt x="161" y="963"/>
                  <a:pt x="161" y="963"/>
                  <a:pt x="161" y="963"/>
                </a:cubicBezTo>
                <a:cubicBezTo>
                  <a:pt x="159" y="953"/>
                  <a:pt x="150" y="945"/>
                  <a:pt x="140" y="945"/>
                </a:cubicBezTo>
                <a:cubicBezTo>
                  <a:pt x="98" y="945"/>
                  <a:pt x="98" y="945"/>
                  <a:pt x="98" y="945"/>
                </a:cubicBezTo>
                <a:cubicBezTo>
                  <a:pt x="91" y="945"/>
                  <a:pt x="84" y="942"/>
                  <a:pt x="80" y="936"/>
                </a:cubicBezTo>
                <a:cubicBezTo>
                  <a:pt x="39" y="873"/>
                  <a:pt x="39" y="873"/>
                  <a:pt x="39" y="873"/>
                </a:cubicBezTo>
                <a:cubicBezTo>
                  <a:pt x="32" y="860"/>
                  <a:pt x="14" y="860"/>
                  <a:pt x="5" y="871"/>
                </a:cubicBezTo>
                <a:cubicBezTo>
                  <a:pt x="5" y="872"/>
                  <a:pt x="5" y="872"/>
                  <a:pt x="5" y="872"/>
                </a:cubicBezTo>
                <a:cubicBezTo>
                  <a:pt x="0" y="878"/>
                  <a:pt x="0" y="886"/>
                  <a:pt x="3" y="894"/>
                </a:cubicBezTo>
                <a:cubicBezTo>
                  <a:pt x="29" y="943"/>
                  <a:pt x="29" y="943"/>
                  <a:pt x="29" y="943"/>
                </a:cubicBezTo>
                <a:cubicBezTo>
                  <a:pt x="32" y="948"/>
                  <a:pt x="32" y="955"/>
                  <a:pt x="30" y="961"/>
                </a:cubicBezTo>
                <a:cubicBezTo>
                  <a:pt x="24" y="974"/>
                  <a:pt x="14" y="997"/>
                  <a:pt x="11" y="997"/>
                </a:cubicBezTo>
                <a:cubicBezTo>
                  <a:pt x="7" y="997"/>
                  <a:pt x="34" y="1053"/>
                  <a:pt x="44" y="1074"/>
                </a:cubicBezTo>
                <a:cubicBezTo>
                  <a:pt x="46" y="1079"/>
                  <a:pt x="50" y="1083"/>
                  <a:pt x="55" y="1084"/>
                </a:cubicBezTo>
                <a:cubicBezTo>
                  <a:pt x="97" y="1100"/>
                  <a:pt x="97" y="1100"/>
                  <a:pt x="97" y="1100"/>
                </a:cubicBezTo>
                <a:cubicBezTo>
                  <a:pt x="101" y="1102"/>
                  <a:pt x="105" y="1105"/>
                  <a:pt x="107" y="1108"/>
                </a:cubicBezTo>
                <a:cubicBezTo>
                  <a:pt x="150" y="1175"/>
                  <a:pt x="150" y="1175"/>
                  <a:pt x="150" y="1175"/>
                </a:cubicBezTo>
                <a:cubicBezTo>
                  <a:pt x="151" y="1176"/>
                  <a:pt x="152" y="1177"/>
                  <a:pt x="153" y="1178"/>
                </a:cubicBezTo>
                <a:cubicBezTo>
                  <a:pt x="188" y="1212"/>
                  <a:pt x="188" y="1212"/>
                  <a:pt x="188" y="1212"/>
                </a:cubicBezTo>
                <a:cubicBezTo>
                  <a:pt x="195" y="1219"/>
                  <a:pt x="206" y="1220"/>
                  <a:pt x="214" y="1215"/>
                </a:cubicBezTo>
                <a:cubicBezTo>
                  <a:pt x="240" y="1198"/>
                  <a:pt x="240" y="1198"/>
                  <a:pt x="240" y="1198"/>
                </a:cubicBezTo>
                <a:cubicBezTo>
                  <a:pt x="243" y="1197"/>
                  <a:pt x="245" y="1195"/>
                  <a:pt x="246" y="1193"/>
                </a:cubicBezTo>
                <a:cubicBezTo>
                  <a:pt x="277" y="1151"/>
                  <a:pt x="277" y="1151"/>
                  <a:pt x="277" y="1151"/>
                </a:cubicBezTo>
                <a:cubicBezTo>
                  <a:pt x="285" y="1140"/>
                  <a:pt x="280" y="1124"/>
                  <a:pt x="267" y="1119"/>
                </a:cubicBezTo>
                <a:close/>
                <a:moveTo>
                  <a:pt x="588" y="941"/>
                </a:moveTo>
                <a:cubicBezTo>
                  <a:pt x="581" y="961"/>
                  <a:pt x="581" y="961"/>
                  <a:pt x="581" y="961"/>
                </a:cubicBezTo>
                <a:cubicBezTo>
                  <a:pt x="581" y="961"/>
                  <a:pt x="584" y="952"/>
                  <a:pt x="588" y="941"/>
                </a:cubicBezTo>
                <a:close/>
                <a:moveTo>
                  <a:pt x="597" y="770"/>
                </a:moveTo>
                <a:cubicBezTo>
                  <a:pt x="570" y="770"/>
                  <a:pt x="570" y="770"/>
                  <a:pt x="570" y="770"/>
                </a:cubicBezTo>
                <a:cubicBezTo>
                  <a:pt x="561" y="770"/>
                  <a:pt x="552" y="777"/>
                  <a:pt x="550" y="786"/>
                </a:cubicBezTo>
                <a:cubicBezTo>
                  <a:pt x="540" y="830"/>
                  <a:pt x="540" y="830"/>
                  <a:pt x="540" y="830"/>
                </a:cubicBezTo>
                <a:cubicBezTo>
                  <a:pt x="539" y="835"/>
                  <a:pt x="539" y="839"/>
                  <a:pt x="541" y="843"/>
                </a:cubicBezTo>
                <a:cubicBezTo>
                  <a:pt x="547" y="857"/>
                  <a:pt x="562" y="886"/>
                  <a:pt x="581" y="894"/>
                </a:cubicBezTo>
                <a:cubicBezTo>
                  <a:pt x="596" y="901"/>
                  <a:pt x="592" y="924"/>
                  <a:pt x="588" y="941"/>
                </a:cubicBezTo>
                <a:cubicBezTo>
                  <a:pt x="597" y="915"/>
                  <a:pt x="597" y="915"/>
                  <a:pt x="597" y="915"/>
                </a:cubicBezTo>
                <a:cubicBezTo>
                  <a:pt x="597" y="913"/>
                  <a:pt x="598" y="912"/>
                  <a:pt x="599" y="910"/>
                </a:cubicBezTo>
                <a:cubicBezTo>
                  <a:pt x="606" y="900"/>
                  <a:pt x="635" y="854"/>
                  <a:pt x="635" y="840"/>
                </a:cubicBezTo>
                <a:cubicBezTo>
                  <a:pt x="635" y="823"/>
                  <a:pt x="600" y="770"/>
                  <a:pt x="597" y="77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B1F0AC5C-7D21-9DA9-0CDC-A9DCB2E9DAD6}"/>
              </a:ext>
            </a:extLst>
          </p:cNvPr>
          <p:cNvSpPr>
            <a:spLocks/>
          </p:cNvSpPr>
          <p:nvPr/>
        </p:nvSpPr>
        <p:spPr bwMode="auto">
          <a:xfrm>
            <a:off x="7026041" y="3072542"/>
            <a:ext cx="1579" cy="790"/>
          </a:xfrm>
          <a:custGeom>
            <a:avLst/>
            <a:gdLst>
              <a:gd name="T0" fmla="*/ 0 w 5"/>
              <a:gd name="T1" fmla="*/ 3 h 3"/>
              <a:gd name="T2" fmla="*/ 5 w 5"/>
              <a:gd name="T3" fmla="*/ 0 h 3"/>
              <a:gd name="T4" fmla="*/ 0 w 5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2" y="2"/>
                  <a:pt x="4" y="1"/>
                  <a:pt x="5" y="0"/>
                </a:cubicBezTo>
                <a:cubicBezTo>
                  <a:pt x="4" y="1"/>
                  <a:pt x="2" y="2"/>
                  <a:pt x="0" y="3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F962A7F5-1747-9220-30AC-4346500586BB}"/>
              </a:ext>
            </a:extLst>
          </p:cNvPr>
          <p:cNvSpPr>
            <a:spLocks/>
          </p:cNvSpPr>
          <p:nvPr/>
        </p:nvSpPr>
        <p:spPr bwMode="auto">
          <a:xfrm>
            <a:off x="7044194" y="3001511"/>
            <a:ext cx="5525" cy="1579"/>
          </a:xfrm>
          <a:custGeom>
            <a:avLst/>
            <a:gdLst>
              <a:gd name="T0" fmla="*/ 0 w 19"/>
              <a:gd name="T1" fmla="*/ 4 h 4"/>
              <a:gd name="T2" fmla="*/ 19 w 19"/>
              <a:gd name="T3" fmla="*/ 0 h 4"/>
              <a:gd name="T4" fmla="*/ 0 w 19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">
                <a:moveTo>
                  <a:pt x="0" y="4"/>
                </a:moveTo>
                <a:cubicBezTo>
                  <a:pt x="7" y="3"/>
                  <a:pt x="13" y="2"/>
                  <a:pt x="19" y="0"/>
                </a:cubicBezTo>
                <a:cubicBezTo>
                  <a:pt x="13" y="2"/>
                  <a:pt x="7" y="3"/>
                  <a:pt x="0" y="4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2DC37583-99B8-5B06-55F0-33D51540D287}"/>
              </a:ext>
            </a:extLst>
          </p:cNvPr>
          <p:cNvSpPr>
            <a:spLocks/>
          </p:cNvSpPr>
          <p:nvPr/>
        </p:nvSpPr>
        <p:spPr bwMode="auto">
          <a:xfrm>
            <a:off x="6385188" y="2831038"/>
            <a:ext cx="835005" cy="1098607"/>
          </a:xfrm>
          <a:custGeom>
            <a:avLst/>
            <a:gdLst>
              <a:gd name="T0" fmla="*/ 2485 w 2637"/>
              <a:gd name="T1" fmla="*/ 3398 h 3471"/>
              <a:gd name="T2" fmla="*/ 2565 w 2637"/>
              <a:gd name="T3" fmla="*/ 3369 h 3471"/>
              <a:gd name="T4" fmla="*/ 2549 w 2637"/>
              <a:gd name="T5" fmla="*/ 3243 h 3471"/>
              <a:gd name="T6" fmla="*/ 2516 w 2637"/>
              <a:gd name="T7" fmla="*/ 3143 h 3471"/>
              <a:gd name="T8" fmla="*/ 2570 w 2637"/>
              <a:gd name="T9" fmla="*/ 3099 h 3471"/>
              <a:gd name="T10" fmla="*/ 2582 w 2637"/>
              <a:gd name="T11" fmla="*/ 3022 h 3471"/>
              <a:gd name="T12" fmla="*/ 2637 w 2637"/>
              <a:gd name="T13" fmla="*/ 3002 h 3471"/>
              <a:gd name="T14" fmla="*/ 2626 w 2637"/>
              <a:gd name="T15" fmla="*/ 2950 h 3471"/>
              <a:gd name="T16" fmla="*/ 2540 w 2637"/>
              <a:gd name="T17" fmla="*/ 2922 h 3471"/>
              <a:gd name="T18" fmla="*/ 2418 w 2637"/>
              <a:gd name="T19" fmla="*/ 2668 h 3471"/>
              <a:gd name="T20" fmla="*/ 2339 w 2637"/>
              <a:gd name="T21" fmla="*/ 2511 h 3471"/>
              <a:gd name="T22" fmla="*/ 2264 w 2637"/>
              <a:gd name="T23" fmla="*/ 2149 h 3471"/>
              <a:gd name="T24" fmla="*/ 2089 w 2637"/>
              <a:gd name="T25" fmla="*/ 2012 h 3471"/>
              <a:gd name="T26" fmla="*/ 1963 w 2637"/>
              <a:gd name="T27" fmla="*/ 2076 h 3471"/>
              <a:gd name="T28" fmla="*/ 1898 w 2637"/>
              <a:gd name="T29" fmla="*/ 2021 h 3471"/>
              <a:gd name="T30" fmla="*/ 1708 w 2637"/>
              <a:gd name="T31" fmla="*/ 1713 h 3471"/>
              <a:gd name="T32" fmla="*/ 1566 w 2637"/>
              <a:gd name="T33" fmla="*/ 1464 h 3471"/>
              <a:gd name="T34" fmla="*/ 1576 w 2637"/>
              <a:gd name="T35" fmla="*/ 1227 h 3471"/>
              <a:gd name="T36" fmla="*/ 1593 w 2637"/>
              <a:gd name="T37" fmla="*/ 1090 h 3471"/>
              <a:gd name="T38" fmla="*/ 1538 w 2637"/>
              <a:gd name="T39" fmla="*/ 944 h 3471"/>
              <a:gd name="T40" fmla="*/ 1422 w 2637"/>
              <a:gd name="T41" fmla="*/ 720 h 3471"/>
              <a:gd name="T42" fmla="*/ 1152 w 2637"/>
              <a:gd name="T43" fmla="*/ 625 h 3471"/>
              <a:gd name="T44" fmla="*/ 1044 w 2637"/>
              <a:gd name="T45" fmla="*/ 208 h 3471"/>
              <a:gd name="T46" fmla="*/ 999 w 2637"/>
              <a:gd name="T47" fmla="*/ 83 h 3471"/>
              <a:gd name="T48" fmla="*/ 867 w 2637"/>
              <a:gd name="T49" fmla="*/ 13 h 3471"/>
              <a:gd name="T50" fmla="*/ 808 w 2637"/>
              <a:gd name="T51" fmla="*/ 12 h 3471"/>
              <a:gd name="T52" fmla="*/ 718 w 2637"/>
              <a:gd name="T53" fmla="*/ 164 h 3471"/>
              <a:gd name="T54" fmla="*/ 324 w 2637"/>
              <a:gd name="T55" fmla="*/ 482 h 3471"/>
              <a:gd name="T56" fmla="*/ 225 w 2637"/>
              <a:gd name="T57" fmla="*/ 498 h 3471"/>
              <a:gd name="T58" fmla="*/ 255 w 2637"/>
              <a:gd name="T59" fmla="*/ 547 h 3471"/>
              <a:gd name="T60" fmla="*/ 307 w 2637"/>
              <a:gd name="T61" fmla="*/ 566 h 3471"/>
              <a:gd name="T62" fmla="*/ 314 w 2637"/>
              <a:gd name="T63" fmla="*/ 655 h 3471"/>
              <a:gd name="T64" fmla="*/ 270 w 2637"/>
              <a:gd name="T65" fmla="*/ 664 h 3471"/>
              <a:gd name="T66" fmla="*/ 226 w 2637"/>
              <a:gd name="T67" fmla="*/ 592 h 3471"/>
              <a:gd name="T68" fmla="*/ 163 w 2637"/>
              <a:gd name="T69" fmla="*/ 635 h 3471"/>
              <a:gd name="T70" fmla="*/ 98 w 2637"/>
              <a:gd name="T71" fmla="*/ 714 h 3471"/>
              <a:gd name="T72" fmla="*/ 29 w 2637"/>
              <a:gd name="T73" fmla="*/ 794 h 3471"/>
              <a:gd name="T74" fmla="*/ 68 w 2637"/>
              <a:gd name="T75" fmla="*/ 843 h 3471"/>
              <a:gd name="T76" fmla="*/ 18 w 2637"/>
              <a:gd name="T77" fmla="*/ 909 h 3471"/>
              <a:gd name="T78" fmla="*/ 27 w 2637"/>
              <a:gd name="T79" fmla="*/ 963 h 3471"/>
              <a:gd name="T80" fmla="*/ 61 w 2637"/>
              <a:gd name="T81" fmla="*/ 1045 h 3471"/>
              <a:gd name="T82" fmla="*/ 433 w 2637"/>
              <a:gd name="T83" fmla="*/ 1226 h 3471"/>
              <a:gd name="T84" fmla="*/ 442 w 2637"/>
              <a:gd name="T85" fmla="*/ 1155 h 3471"/>
              <a:gd name="T86" fmla="*/ 500 w 2637"/>
              <a:gd name="T87" fmla="*/ 1141 h 3471"/>
              <a:gd name="T88" fmla="*/ 544 w 2637"/>
              <a:gd name="T89" fmla="*/ 1287 h 3471"/>
              <a:gd name="T90" fmla="*/ 700 w 2637"/>
              <a:gd name="T91" fmla="*/ 1344 h 3471"/>
              <a:gd name="T92" fmla="*/ 771 w 2637"/>
              <a:gd name="T93" fmla="*/ 1364 h 3471"/>
              <a:gd name="T94" fmla="*/ 850 w 2637"/>
              <a:gd name="T95" fmla="*/ 1543 h 3471"/>
              <a:gd name="T96" fmla="*/ 1137 w 2637"/>
              <a:gd name="T97" fmla="*/ 1926 h 3471"/>
              <a:gd name="T98" fmla="*/ 1182 w 2637"/>
              <a:gd name="T99" fmla="*/ 2006 h 3471"/>
              <a:gd name="T100" fmla="*/ 1228 w 2637"/>
              <a:gd name="T101" fmla="*/ 1974 h 3471"/>
              <a:gd name="T102" fmla="*/ 1240 w 2637"/>
              <a:gd name="T103" fmla="*/ 1881 h 3471"/>
              <a:gd name="T104" fmla="*/ 1327 w 2637"/>
              <a:gd name="T105" fmla="*/ 2075 h 3471"/>
              <a:gd name="T106" fmla="*/ 1443 w 2637"/>
              <a:gd name="T107" fmla="*/ 2142 h 3471"/>
              <a:gd name="T108" fmla="*/ 1563 w 2637"/>
              <a:gd name="T109" fmla="*/ 2330 h 3471"/>
              <a:gd name="T110" fmla="*/ 1797 w 2637"/>
              <a:gd name="T111" fmla="*/ 2680 h 3471"/>
              <a:gd name="T112" fmla="*/ 1912 w 2637"/>
              <a:gd name="T113" fmla="*/ 2778 h 3471"/>
              <a:gd name="T114" fmla="*/ 1972 w 2637"/>
              <a:gd name="T115" fmla="*/ 2887 h 3471"/>
              <a:gd name="T116" fmla="*/ 2104 w 2637"/>
              <a:gd name="T117" fmla="*/ 3004 h 3471"/>
              <a:gd name="T118" fmla="*/ 2183 w 2637"/>
              <a:gd name="T119" fmla="*/ 3073 h 3471"/>
              <a:gd name="T120" fmla="*/ 2347 w 2637"/>
              <a:gd name="T121" fmla="*/ 3340 h 3471"/>
              <a:gd name="T122" fmla="*/ 2418 w 2637"/>
              <a:gd name="T123" fmla="*/ 3468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37" h="3471">
                <a:moveTo>
                  <a:pt x="2422" y="3449"/>
                </a:moveTo>
                <a:cubicBezTo>
                  <a:pt x="2418" y="3436"/>
                  <a:pt x="2425" y="3421"/>
                  <a:pt x="2438" y="3416"/>
                </a:cubicBezTo>
                <a:cubicBezTo>
                  <a:pt x="2485" y="3398"/>
                  <a:pt x="2485" y="3398"/>
                  <a:pt x="2485" y="3398"/>
                </a:cubicBezTo>
                <a:cubicBezTo>
                  <a:pt x="2487" y="3394"/>
                  <a:pt x="2487" y="3394"/>
                  <a:pt x="2487" y="3394"/>
                </a:cubicBezTo>
                <a:cubicBezTo>
                  <a:pt x="2499" y="3366"/>
                  <a:pt x="2533" y="3353"/>
                  <a:pt x="2560" y="3367"/>
                </a:cubicBezTo>
                <a:cubicBezTo>
                  <a:pt x="2565" y="3369"/>
                  <a:pt x="2565" y="3369"/>
                  <a:pt x="2565" y="3369"/>
                </a:cubicBezTo>
                <a:cubicBezTo>
                  <a:pt x="2578" y="3364"/>
                  <a:pt x="2586" y="3350"/>
                  <a:pt x="2582" y="3336"/>
                </a:cubicBezTo>
                <a:cubicBezTo>
                  <a:pt x="2562" y="3259"/>
                  <a:pt x="2562" y="3259"/>
                  <a:pt x="2562" y="3259"/>
                </a:cubicBezTo>
                <a:cubicBezTo>
                  <a:pt x="2560" y="3252"/>
                  <a:pt x="2555" y="3246"/>
                  <a:pt x="2549" y="3243"/>
                </a:cubicBezTo>
                <a:cubicBezTo>
                  <a:pt x="2512" y="3221"/>
                  <a:pt x="2512" y="3221"/>
                  <a:pt x="2512" y="3221"/>
                </a:cubicBezTo>
                <a:cubicBezTo>
                  <a:pt x="2501" y="3214"/>
                  <a:pt x="2495" y="3200"/>
                  <a:pt x="2500" y="3188"/>
                </a:cubicBezTo>
                <a:cubicBezTo>
                  <a:pt x="2516" y="3143"/>
                  <a:pt x="2516" y="3143"/>
                  <a:pt x="2516" y="3143"/>
                </a:cubicBezTo>
                <a:cubicBezTo>
                  <a:pt x="2520" y="3132"/>
                  <a:pt x="2530" y="3125"/>
                  <a:pt x="2542" y="3125"/>
                </a:cubicBezTo>
                <a:cubicBezTo>
                  <a:pt x="2542" y="3125"/>
                  <a:pt x="2542" y="3125"/>
                  <a:pt x="2542" y="3125"/>
                </a:cubicBezTo>
                <a:cubicBezTo>
                  <a:pt x="2557" y="3125"/>
                  <a:pt x="2569" y="3113"/>
                  <a:pt x="2570" y="3099"/>
                </a:cubicBezTo>
                <a:cubicBezTo>
                  <a:pt x="2572" y="3049"/>
                  <a:pt x="2572" y="3049"/>
                  <a:pt x="2572" y="3049"/>
                </a:cubicBezTo>
                <a:cubicBezTo>
                  <a:pt x="2573" y="3046"/>
                  <a:pt x="2573" y="3043"/>
                  <a:pt x="2575" y="3040"/>
                </a:cubicBezTo>
                <a:cubicBezTo>
                  <a:pt x="2582" y="3022"/>
                  <a:pt x="2582" y="3022"/>
                  <a:pt x="2582" y="3022"/>
                </a:cubicBezTo>
                <a:cubicBezTo>
                  <a:pt x="2586" y="3013"/>
                  <a:pt x="2595" y="3007"/>
                  <a:pt x="2605" y="3006"/>
                </a:cubicBezTo>
                <a:cubicBezTo>
                  <a:pt x="2636" y="3003"/>
                  <a:pt x="2636" y="3003"/>
                  <a:pt x="2636" y="3003"/>
                </a:cubicBezTo>
                <a:cubicBezTo>
                  <a:pt x="2636" y="3003"/>
                  <a:pt x="2637" y="3003"/>
                  <a:pt x="2637" y="3002"/>
                </a:cubicBezTo>
                <a:cubicBezTo>
                  <a:pt x="2637" y="3002"/>
                  <a:pt x="2637" y="3002"/>
                  <a:pt x="2637" y="3002"/>
                </a:cubicBezTo>
                <a:cubicBezTo>
                  <a:pt x="2633" y="2999"/>
                  <a:pt x="2631" y="2994"/>
                  <a:pt x="2630" y="2989"/>
                </a:cubicBezTo>
                <a:cubicBezTo>
                  <a:pt x="2626" y="2950"/>
                  <a:pt x="2626" y="2950"/>
                  <a:pt x="2626" y="2950"/>
                </a:cubicBezTo>
                <a:cubicBezTo>
                  <a:pt x="2624" y="2938"/>
                  <a:pt x="2614" y="2929"/>
                  <a:pt x="2603" y="2929"/>
                </a:cubicBezTo>
                <a:cubicBezTo>
                  <a:pt x="2557" y="2929"/>
                  <a:pt x="2557" y="2929"/>
                  <a:pt x="2557" y="2929"/>
                </a:cubicBezTo>
                <a:cubicBezTo>
                  <a:pt x="2550" y="2929"/>
                  <a:pt x="2544" y="2927"/>
                  <a:pt x="2540" y="2922"/>
                </a:cubicBezTo>
                <a:cubicBezTo>
                  <a:pt x="2453" y="2830"/>
                  <a:pt x="2453" y="2830"/>
                  <a:pt x="2453" y="2830"/>
                </a:cubicBezTo>
                <a:cubicBezTo>
                  <a:pt x="2450" y="2826"/>
                  <a:pt x="2448" y="2822"/>
                  <a:pt x="2447" y="2818"/>
                </a:cubicBezTo>
                <a:cubicBezTo>
                  <a:pt x="2418" y="2668"/>
                  <a:pt x="2418" y="2668"/>
                  <a:pt x="2418" y="2668"/>
                </a:cubicBezTo>
                <a:cubicBezTo>
                  <a:pt x="2418" y="2666"/>
                  <a:pt x="2417" y="2663"/>
                  <a:pt x="2416" y="2661"/>
                </a:cubicBezTo>
                <a:cubicBezTo>
                  <a:pt x="2341" y="2518"/>
                  <a:pt x="2341" y="2518"/>
                  <a:pt x="2341" y="2518"/>
                </a:cubicBezTo>
                <a:cubicBezTo>
                  <a:pt x="2340" y="2516"/>
                  <a:pt x="2339" y="2513"/>
                  <a:pt x="2339" y="2511"/>
                </a:cubicBezTo>
                <a:cubicBezTo>
                  <a:pt x="2290" y="2232"/>
                  <a:pt x="2290" y="2232"/>
                  <a:pt x="2290" y="2232"/>
                </a:cubicBezTo>
                <a:cubicBezTo>
                  <a:pt x="2290" y="2231"/>
                  <a:pt x="2290" y="2230"/>
                  <a:pt x="2289" y="2229"/>
                </a:cubicBezTo>
                <a:cubicBezTo>
                  <a:pt x="2264" y="2149"/>
                  <a:pt x="2264" y="2149"/>
                  <a:pt x="2264" y="2149"/>
                </a:cubicBezTo>
                <a:cubicBezTo>
                  <a:pt x="2263" y="2145"/>
                  <a:pt x="2261" y="2142"/>
                  <a:pt x="2258" y="2139"/>
                </a:cubicBezTo>
                <a:cubicBezTo>
                  <a:pt x="2119" y="2013"/>
                  <a:pt x="2119" y="2013"/>
                  <a:pt x="2119" y="2013"/>
                </a:cubicBezTo>
                <a:cubicBezTo>
                  <a:pt x="2111" y="2005"/>
                  <a:pt x="2098" y="2005"/>
                  <a:pt x="2089" y="2012"/>
                </a:cubicBezTo>
                <a:cubicBezTo>
                  <a:pt x="2028" y="2060"/>
                  <a:pt x="2028" y="2060"/>
                  <a:pt x="2028" y="2060"/>
                </a:cubicBezTo>
                <a:cubicBezTo>
                  <a:pt x="2025" y="2063"/>
                  <a:pt x="2021" y="2064"/>
                  <a:pt x="2018" y="2065"/>
                </a:cubicBezTo>
                <a:cubicBezTo>
                  <a:pt x="1963" y="2076"/>
                  <a:pt x="1963" y="2076"/>
                  <a:pt x="1963" y="2076"/>
                </a:cubicBezTo>
                <a:cubicBezTo>
                  <a:pt x="1955" y="2077"/>
                  <a:pt x="1947" y="2075"/>
                  <a:pt x="1942" y="2069"/>
                </a:cubicBezTo>
                <a:cubicBezTo>
                  <a:pt x="1904" y="2030"/>
                  <a:pt x="1904" y="2030"/>
                  <a:pt x="1904" y="2030"/>
                </a:cubicBezTo>
                <a:cubicBezTo>
                  <a:pt x="1901" y="2027"/>
                  <a:pt x="1899" y="2024"/>
                  <a:pt x="1898" y="2021"/>
                </a:cubicBezTo>
                <a:cubicBezTo>
                  <a:pt x="1852" y="1860"/>
                  <a:pt x="1852" y="1860"/>
                  <a:pt x="1852" y="1860"/>
                </a:cubicBezTo>
                <a:cubicBezTo>
                  <a:pt x="1851" y="1857"/>
                  <a:pt x="1849" y="1853"/>
                  <a:pt x="1846" y="1850"/>
                </a:cubicBezTo>
                <a:cubicBezTo>
                  <a:pt x="1708" y="1713"/>
                  <a:pt x="1708" y="1713"/>
                  <a:pt x="1708" y="1713"/>
                </a:cubicBezTo>
                <a:cubicBezTo>
                  <a:pt x="1706" y="1711"/>
                  <a:pt x="1705" y="1710"/>
                  <a:pt x="1704" y="1708"/>
                </a:cubicBezTo>
                <a:cubicBezTo>
                  <a:pt x="1569" y="1475"/>
                  <a:pt x="1569" y="1475"/>
                  <a:pt x="1569" y="1475"/>
                </a:cubicBezTo>
                <a:cubicBezTo>
                  <a:pt x="1567" y="1472"/>
                  <a:pt x="1566" y="1468"/>
                  <a:pt x="1566" y="1464"/>
                </a:cubicBezTo>
                <a:cubicBezTo>
                  <a:pt x="1557" y="1299"/>
                  <a:pt x="1557" y="1299"/>
                  <a:pt x="1557" y="1299"/>
                </a:cubicBezTo>
                <a:cubicBezTo>
                  <a:pt x="1557" y="1296"/>
                  <a:pt x="1557" y="1293"/>
                  <a:pt x="1558" y="1291"/>
                </a:cubicBezTo>
                <a:cubicBezTo>
                  <a:pt x="1576" y="1227"/>
                  <a:pt x="1576" y="1227"/>
                  <a:pt x="1576" y="1227"/>
                </a:cubicBezTo>
                <a:cubicBezTo>
                  <a:pt x="1576" y="1226"/>
                  <a:pt x="1577" y="1225"/>
                  <a:pt x="1577" y="1223"/>
                </a:cubicBezTo>
                <a:cubicBezTo>
                  <a:pt x="1593" y="1090"/>
                  <a:pt x="1593" y="1090"/>
                  <a:pt x="1593" y="1090"/>
                </a:cubicBezTo>
                <a:cubicBezTo>
                  <a:pt x="1593" y="1090"/>
                  <a:pt x="1593" y="1090"/>
                  <a:pt x="1593" y="1090"/>
                </a:cubicBezTo>
                <a:cubicBezTo>
                  <a:pt x="1593" y="1090"/>
                  <a:pt x="1593" y="1090"/>
                  <a:pt x="1593" y="1090"/>
                </a:cubicBezTo>
                <a:cubicBezTo>
                  <a:pt x="1543" y="952"/>
                  <a:pt x="1543" y="952"/>
                  <a:pt x="1543" y="952"/>
                </a:cubicBezTo>
                <a:cubicBezTo>
                  <a:pt x="1542" y="949"/>
                  <a:pt x="1541" y="946"/>
                  <a:pt x="1538" y="944"/>
                </a:cubicBezTo>
                <a:cubicBezTo>
                  <a:pt x="1473" y="872"/>
                  <a:pt x="1473" y="872"/>
                  <a:pt x="1473" y="872"/>
                </a:cubicBezTo>
                <a:cubicBezTo>
                  <a:pt x="1471" y="870"/>
                  <a:pt x="1469" y="867"/>
                  <a:pt x="1468" y="863"/>
                </a:cubicBezTo>
                <a:cubicBezTo>
                  <a:pt x="1422" y="720"/>
                  <a:pt x="1422" y="720"/>
                  <a:pt x="1422" y="720"/>
                </a:cubicBezTo>
                <a:cubicBezTo>
                  <a:pt x="1420" y="712"/>
                  <a:pt x="1413" y="706"/>
                  <a:pt x="1405" y="704"/>
                </a:cubicBezTo>
                <a:cubicBezTo>
                  <a:pt x="1170" y="646"/>
                  <a:pt x="1170" y="646"/>
                  <a:pt x="1170" y="646"/>
                </a:cubicBezTo>
                <a:cubicBezTo>
                  <a:pt x="1160" y="644"/>
                  <a:pt x="1152" y="635"/>
                  <a:pt x="1152" y="625"/>
                </a:cubicBezTo>
                <a:cubicBezTo>
                  <a:pt x="1133" y="334"/>
                  <a:pt x="1133" y="334"/>
                  <a:pt x="1133" y="334"/>
                </a:cubicBezTo>
                <a:cubicBezTo>
                  <a:pt x="1132" y="329"/>
                  <a:pt x="1131" y="325"/>
                  <a:pt x="1128" y="321"/>
                </a:cubicBezTo>
                <a:cubicBezTo>
                  <a:pt x="1044" y="208"/>
                  <a:pt x="1044" y="208"/>
                  <a:pt x="1044" y="208"/>
                </a:cubicBezTo>
                <a:cubicBezTo>
                  <a:pt x="1042" y="205"/>
                  <a:pt x="1041" y="202"/>
                  <a:pt x="1040" y="198"/>
                </a:cubicBezTo>
                <a:cubicBezTo>
                  <a:pt x="1019" y="101"/>
                  <a:pt x="1019" y="101"/>
                  <a:pt x="1019" y="101"/>
                </a:cubicBezTo>
                <a:cubicBezTo>
                  <a:pt x="1017" y="92"/>
                  <a:pt x="1009" y="84"/>
                  <a:pt x="999" y="83"/>
                </a:cubicBezTo>
                <a:cubicBezTo>
                  <a:pt x="914" y="71"/>
                  <a:pt x="914" y="71"/>
                  <a:pt x="914" y="71"/>
                </a:cubicBezTo>
                <a:cubicBezTo>
                  <a:pt x="907" y="70"/>
                  <a:pt x="900" y="66"/>
                  <a:pt x="897" y="60"/>
                </a:cubicBezTo>
                <a:cubicBezTo>
                  <a:pt x="867" y="13"/>
                  <a:pt x="867" y="13"/>
                  <a:pt x="867" y="13"/>
                </a:cubicBezTo>
                <a:cubicBezTo>
                  <a:pt x="862" y="4"/>
                  <a:pt x="851" y="0"/>
                  <a:pt x="841" y="2"/>
                </a:cubicBezTo>
                <a:cubicBezTo>
                  <a:pt x="815" y="9"/>
                  <a:pt x="815" y="9"/>
                  <a:pt x="815" y="9"/>
                </a:cubicBezTo>
                <a:cubicBezTo>
                  <a:pt x="813" y="9"/>
                  <a:pt x="811" y="10"/>
                  <a:pt x="808" y="12"/>
                </a:cubicBezTo>
                <a:cubicBezTo>
                  <a:pt x="763" y="42"/>
                  <a:pt x="763" y="42"/>
                  <a:pt x="763" y="42"/>
                </a:cubicBezTo>
                <a:cubicBezTo>
                  <a:pt x="752" y="49"/>
                  <a:pt x="752" y="49"/>
                  <a:pt x="752" y="49"/>
                </a:cubicBezTo>
                <a:cubicBezTo>
                  <a:pt x="718" y="164"/>
                  <a:pt x="718" y="164"/>
                  <a:pt x="718" y="164"/>
                </a:cubicBezTo>
                <a:cubicBezTo>
                  <a:pt x="718" y="166"/>
                  <a:pt x="716" y="168"/>
                  <a:pt x="714" y="170"/>
                </a:cubicBezTo>
                <a:cubicBezTo>
                  <a:pt x="673" y="204"/>
                  <a:pt x="673" y="204"/>
                  <a:pt x="673" y="204"/>
                </a:cubicBezTo>
                <a:cubicBezTo>
                  <a:pt x="324" y="482"/>
                  <a:pt x="324" y="482"/>
                  <a:pt x="324" y="482"/>
                </a:cubicBezTo>
                <a:cubicBezTo>
                  <a:pt x="322" y="483"/>
                  <a:pt x="320" y="484"/>
                  <a:pt x="319" y="484"/>
                </a:cubicBezTo>
                <a:cubicBezTo>
                  <a:pt x="236" y="502"/>
                  <a:pt x="236" y="502"/>
                  <a:pt x="236" y="502"/>
                </a:cubicBezTo>
                <a:cubicBezTo>
                  <a:pt x="232" y="503"/>
                  <a:pt x="228" y="501"/>
                  <a:pt x="225" y="498"/>
                </a:cubicBezTo>
                <a:cubicBezTo>
                  <a:pt x="220" y="508"/>
                  <a:pt x="220" y="508"/>
                  <a:pt x="220" y="508"/>
                </a:cubicBezTo>
                <a:cubicBezTo>
                  <a:pt x="217" y="515"/>
                  <a:pt x="219" y="524"/>
                  <a:pt x="226" y="529"/>
                </a:cubicBezTo>
                <a:cubicBezTo>
                  <a:pt x="255" y="547"/>
                  <a:pt x="255" y="547"/>
                  <a:pt x="255" y="547"/>
                </a:cubicBezTo>
                <a:cubicBezTo>
                  <a:pt x="258" y="549"/>
                  <a:pt x="261" y="550"/>
                  <a:pt x="264" y="550"/>
                </a:cubicBezTo>
                <a:cubicBezTo>
                  <a:pt x="291" y="550"/>
                  <a:pt x="291" y="550"/>
                  <a:pt x="291" y="550"/>
                </a:cubicBezTo>
                <a:cubicBezTo>
                  <a:pt x="300" y="550"/>
                  <a:pt x="307" y="557"/>
                  <a:pt x="307" y="566"/>
                </a:cubicBezTo>
                <a:cubicBezTo>
                  <a:pt x="307" y="636"/>
                  <a:pt x="307" y="636"/>
                  <a:pt x="307" y="636"/>
                </a:cubicBezTo>
                <a:cubicBezTo>
                  <a:pt x="307" y="639"/>
                  <a:pt x="307" y="641"/>
                  <a:pt x="308" y="643"/>
                </a:cubicBezTo>
                <a:cubicBezTo>
                  <a:pt x="314" y="655"/>
                  <a:pt x="314" y="655"/>
                  <a:pt x="314" y="655"/>
                </a:cubicBezTo>
                <a:cubicBezTo>
                  <a:pt x="320" y="669"/>
                  <a:pt x="306" y="683"/>
                  <a:pt x="293" y="677"/>
                </a:cubicBezTo>
                <a:cubicBezTo>
                  <a:pt x="278" y="671"/>
                  <a:pt x="278" y="671"/>
                  <a:pt x="278" y="671"/>
                </a:cubicBezTo>
                <a:cubicBezTo>
                  <a:pt x="274" y="670"/>
                  <a:pt x="272" y="667"/>
                  <a:pt x="270" y="664"/>
                </a:cubicBezTo>
                <a:cubicBezTo>
                  <a:pt x="242" y="610"/>
                  <a:pt x="242" y="610"/>
                  <a:pt x="242" y="610"/>
                </a:cubicBezTo>
                <a:cubicBezTo>
                  <a:pt x="241" y="609"/>
                  <a:pt x="240" y="608"/>
                  <a:pt x="239" y="607"/>
                </a:cubicBezTo>
                <a:cubicBezTo>
                  <a:pt x="226" y="592"/>
                  <a:pt x="226" y="592"/>
                  <a:pt x="226" y="592"/>
                </a:cubicBezTo>
                <a:cubicBezTo>
                  <a:pt x="220" y="585"/>
                  <a:pt x="209" y="585"/>
                  <a:pt x="202" y="592"/>
                </a:cubicBezTo>
                <a:cubicBezTo>
                  <a:pt x="166" y="630"/>
                  <a:pt x="166" y="630"/>
                  <a:pt x="166" y="630"/>
                </a:cubicBezTo>
                <a:cubicBezTo>
                  <a:pt x="165" y="631"/>
                  <a:pt x="164" y="633"/>
                  <a:pt x="163" y="635"/>
                </a:cubicBezTo>
                <a:cubicBezTo>
                  <a:pt x="144" y="677"/>
                  <a:pt x="144" y="677"/>
                  <a:pt x="144" y="677"/>
                </a:cubicBezTo>
                <a:cubicBezTo>
                  <a:pt x="143" y="679"/>
                  <a:pt x="142" y="681"/>
                  <a:pt x="140" y="682"/>
                </a:cubicBezTo>
                <a:cubicBezTo>
                  <a:pt x="132" y="689"/>
                  <a:pt x="107" y="712"/>
                  <a:pt x="98" y="714"/>
                </a:cubicBezTo>
                <a:cubicBezTo>
                  <a:pt x="90" y="716"/>
                  <a:pt x="65" y="729"/>
                  <a:pt x="53" y="735"/>
                </a:cubicBezTo>
                <a:cubicBezTo>
                  <a:pt x="49" y="737"/>
                  <a:pt x="47" y="740"/>
                  <a:pt x="45" y="744"/>
                </a:cubicBezTo>
                <a:cubicBezTo>
                  <a:pt x="29" y="794"/>
                  <a:pt x="29" y="794"/>
                  <a:pt x="29" y="794"/>
                </a:cubicBezTo>
                <a:cubicBezTo>
                  <a:pt x="29" y="807"/>
                  <a:pt x="29" y="807"/>
                  <a:pt x="29" y="807"/>
                </a:cubicBezTo>
                <a:cubicBezTo>
                  <a:pt x="60" y="823"/>
                  <a:pt x="60" y="823"/>
                  <a:pt x="60" y="823"/>
                </a:cubicBezTo>
                <a:cubicBezTo>
                  <a:pt x="68" y="826"/>
                  <a:pt x="71" y="835"/>
                  <a:pt x="68" y="843"/>
                </a:cubicBezTo>
                <a:cubicBezTo>
                  <a:pt x="62" y="859"/>
                  <a:pt x="50" y="883"/>
                  <a:pt x="45" y="892"/>
                </a:cubicBezTo>
                <a:cubicBezTo>
                  <a:pt x="43" y="895"/>
                  <a:pt x="41" y="898"/>
                  <a:pt x="38" y="899"/>
                </a:cubicBezTo>
                <a:cubicBezTo>
                  <a:pt x="18" y="909"/>
                  <a:pt x="18" y="909"/>
                  <a:pt x="18" y="909"/>
                </a:cubicBezTo>
                <a:cubicBezTo>
                  <a:pt x="7" y="914"/>
                  <a:pt x="6" y="929"/>
                  <a:pt x="16" y="937"/>
                </a:cubicBezTo>
                <a:cubicBezTo>
                  <a:pt x="22" y="941"/>
                  <a:pt x="22" y="941"/>
                  <a:pt x="22" y="941"/>
                </a:cubicBezTo>
                <a:cubicBezTo>
                  <a:pt x="29" y="946"/>
                  <a:pt x="31" y="955"/>
                  <a:pt x="27" y="963"/>
                </a:cubicBezTo>
                <a:cubicBezTo>
                  <a:pt x="5" y="1001"/>
                  <a:pt x="5" y="1001"/>
                  <a:pt x="5" y="1001"/>
                </a:cubicBezTo>
                <a:cubicBezTo>
                  <a:pt x="0" y="1010"/>
                  <a:pt x="4" y="1021"/>
                  <a:pt x="14" y="1024"/>
                </a:cubicBezTo>
                <a:cubicBezTo>
                  <a:pt x="30" y="1030"/>
                  <a:pt x="51" y="1037"/>
                  <a:pt x="61" y="1045"/>
                </a:cubicBezTo>
                <a:cubicBezTo>
                  <a:pt x="77" y="1058"/>
                  <a:pt x="198" y="1119"/>
                  <a:pt x="212" y="1122"/>
                </a:cubicBezTo>
                <a:cubicBezTo>
                  <a:pt x="225" y="1125"/>
                  <a:pt x="294" y="1117"/>
                  <a:pt x="344" y="1162"/>
                </a:cubicBezTo>
                <a:cubicBezTo>
                  <a:pt x="372" y="1187"/>
                  <a:pt x="407" y="1210"/>
                  <a:pt x="433" y="1226"/>
                </a:cubicBezTo>
                <a:cubicBezTo>
                  <a:pt x="445" y="1233"/>
                  <a:pt x="461" y="1221"/>
                  <a:pt x="457" y="1207"/>
                </a:cubicBezTo>
                <a:cubicBezTo>
                  <a:pt x="443" y="1158"/>
                  <a:pt x="443" y="1158"/>
                  <a:pt x="443" y="1158"/>
                </a:cubicBezTo>
                <a:cubicBezTo>
                  <a:pt x="442" y="1157"/>
                  <a:pt x="442" y="1156"/>
                  <a:pt x="442" y="1155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440" y="1127"/>
                  <a:pt x="452" y="1118"/>
                  <a:pt x="463" y="1122"/>
                </a:cubicBezTo>
                <a:cubicBezTo>
                  <a:pt x="479" y="1128"/>
                  <a:pt x="497" y="1136"/>
                  <a:pt x="500" y="1141"/>
                </a:cubicBezTo>
                <a:cubicBezTo>
                  <a:pt x="505" y="1147"/>
                  <a:pt x="502" y="1190"/>
                  <a:pt x="501" y="1205"/>
                </a:cubicBezTo>
                <a:cubicBezTo>
                  <a:pt x="500" y="1208"/>
                  <a:pt x="501" y="1211"/>
                  <a:pt x="503" y="1214"/>
                </a:cubicBezTo>
                <a:cubicBezTo>
                  <a:pt x="544" y="1287"/>
                  <a:pt x="544" y="1287"/>
                  <a:pt x="544" y="1287"/>
                </a:cubicBezTo>
                <a:cubicBezTo>
                  <a:pt x="547" y="1292"/>
                  <a:pt x="551" y="1295"/>
                  <a:pt x="556" y="1295"/>
                </a:cubicBezTo>
                <a:cubicBezTo>
                  <a:pt x="573" y="1298"/>
                  <a:pt x="614" y="1306"/>
                  <a:pt x="625" y="1310"/>
                </a:cubicBezTo>
                <a:cubicBezTo>
                  <a:pt x="637" y="1315"/>
                  <a:pt x="691" y="1340"/>
                  <a:pt x="700" y="1344"/>
                </a:cubicBezTo>
                <a:cubicBezTo>
                  <a:pt x="701" y="1344"/>
                  <a:pt x="702" y="1345"/>
                  <a:pt x="703" y="1345"/>
                </a:cubicBezTo>
                <a:cubicBezTo>
                  <a:pt x="763" y="1359"/>
                  <a:pt x="763" y="1359"/>
                  <a:pt x="763" y="1359"/>
                </a:cubicBezTo>
                <a:cubicBezTo>
                  <a:pt x="766" y="1360"/>
                  <a:pt x="769" y="1362"/>
                  <a:pt x="771" y="1364"/>
                </a:cubicBezTo>
                <a:cubicBezTo>
                  <a:pt x="833" y="1431"/>
                  <a:pt x="833" y="1431"/>
                  <a:pt x="833" y="1431"/>
                </a:cubicBezTo>
                <a:cubicBezTo>
                  <a:pt x="835" y="1433"/>
                  <a:pt x="837" y="1436"/>
                  <a:pt x="837" y="1440"/>
                </a:cubicBezTo>
                <a:cubicBezTo>
                  <a:pt x="839" y="1460"/>
                  <a:pt x="848" y="1534"/>
                  <a:pt x="850" y="1543"/>
                </a:cubicBezTo>
                <a:cubicBezTo>
                  <a:pt x="852" y="1553"/>
                  <a:pt x="945" y="1708"/>
                  <a:pt x="955" y="1725"/>
                </a:cubicBezTo>
                <a:cubicBezTo>
                  <a:pt x="956" y="1725"/>
                  <a:pt x="956" y="1726"/>
                  <a:pt x="957" y="1727"/>
                </a:cubicBezTo>
                <a:cubicBezTo>
                  <a:pt x="1137" y="1926"/>
                  <a:pt x="1137" y="1926"/>
                  <a:pt x="1137" y="1926"/>
                </a:cubicBezTo>
                <a:cubicBezTo>
                  <a:pt x="1138" y="1927"/>
                  <a:pt x="1139" y="1928"/>
                  <a:pt x="1140" y="1929"/>
                </a:cubicBezTo>
                <a:cubicBezTo>
                  <a:pt x="1176" y="2000"/>
                  <a:pt x="1176" y="2000"/>
                  <a:pt x="1176" y="2000"/>
                </a:cubicBezTo>
                <a:cubicBezTo>
                  <a:pt x="1178" y="2003"/>
                  <a:pt x="1180" y="2005"/>
                  <a:pt x="1182" y="2006"/>
                </a:cubicBezTo>
                <a:cubicBezTo>
                  <a:pt x="1196" y="2015"/>
                  <a:pt x="1196" y="2015"/>
                  <a:pt x="1196" y="2015"/>
                </a:cubicBezTo>
                <a:cubicBezTo>
                  <a:pt x="1205" y="2021"/>
                  <a:pt x="1218" y="2016"/>
                  <a:pt x="1221" y="2005"/>
                </a:cubicBezTo>
                <a:cubicBezTo>
                  <a:pt x="1228" y="1974"/>
                  <a:pt x="1228" y="1974"/>
                  <a:pt x="1228" y="1974"/>
                </a:cubicBezTo>
                <a:cubicBezTo>
                  <a:pt x="1228" y="1973"/>
                  <a:pt x="1229" y="1972"/>
                  <a:pt x="1229" y="1970"/>
                </a:cubicBezTo>
                <a:cubicBezTo>
                  <a:pt x="1229" y="1896"/>
                  <a:pt x="1229" y="1896"/>
                  <a:pt x="1229" y="1896"/>
                </a:cubicBezTo>
                <a:cubicBezTo>
                  <a:pt x="1229" y="1889"/>
                  <a:pt x="1233" y="1883"/>
                  <a:pt x="1240" y="1881"/>
                </a:cubicBezTo>
                <a:cubicBezTo>
                  <a:pt x="1252" y="1877"/>
                  <a:pt x="1270" y="1872"/>
                  <a:pt x="1274" y="1877"/>
                </a:cubicBezTo>
                <a:cubicBezTo>
                  <a:pt x="1279" y="1885"/>
                  <a:pt x="1327" y="1972"/>
                  <a:pt x="1327" y="1993"/>
                </a:cubicBezTo>
                <a:cubicBezTo>
                  <a:pt x="1327" y="2015"/>
                  <a:pt x="1329" y="2062"/>
                  <a:pt x="1327" y="2075"/>
                </a:cubicBezTo>
                <a:cubicBezTo>
                  <a:pt x="1324" y="2087"/>
                  <a:pt x="1373" y="2118"/>
                  <a:pt x="1387" y="2126"/>
                </a:cubicBezTo>
                <a:cubicBezTo>
                  <a:pt x="1389" y="2128"/>
                  <a:pt x="1391" y="2128"/>
                  <a:pt x="1394" y="2129"/>
                </a:cubicBezTo>
                <a:cubicBezTo>
                  <a:pt x="1403" y="2129"/>
                  <a:pt x="1425" y="2131"/>
                  <a:pt x="1443" y="2142"/>
                </a:cubicBezTo>
                <a:cubicBezTo>
                  <a:pt x="1467" y="2155"/>
                  <a:pt x="1531" y="2237"/>
                  <a:pt x="1533" y="2248"/>
                </a:cubicBezTo>
                <a:cubicBezTo>
                  <a:pt x="1535" y="2257"/>
                  <a:pt x="1553" y="2309"/>
                  <a:pt x="1558" y="2323"/>
                </a:cubicBezTo>
                <a:cubicBezTo>
                  <a:pt x="1559" y="2326"/>
                  <a:pt x="1561" y="2328"/>
                  <a:pt x="1563" y="2330"/>
                </a:cubicBezTo>
                <a:cubicBezTo>
                  <a:pt x="1629" y="2392"/>
                  <a:pt x="1629" y="2392"/>
                  <a:pt x="1629" y="2392"/>
                </a:cubicBezTo>
                <a:cubicBezTo>
                  <a:pt x="1631" y="2393"/>
                  <a:pt x="1632" y="2394"/>
                  <a:pt x="1632" y="2395"/>
                </a:cubicBezTo>
                <a:cubicBezTo>
                  <a:pt x="1797" y="2680"/>
                  <a:pt x="1797" y="2680"/>
                  <a:pt x="1797" y="2680"/>
                </a:cubicBezTo>
                <a:cubicBezTo>
                  <a:pt x="1798" y="2681"/>
                  <a:pt x="1799" y="2683"/>
                  <a:pt x="1800" y="2684"/>
                </a:cubicBezTo>
                <a:cubicBezTo>
                  <a:pt x="1907" y="2775"/>
                  <a:pt x="1907" y="2775"/>
                  <a:pt x="1907" y="2775"/>
                </a:cubicBezTo>
                <a:cubicBezTo>
                  <a:pt x="1909" y="2777"/>
                  <a:pt x="1910" y="2778"/>
                  <a:pt x="1912" y="2778"/>
                </a:cubicBezTo>
                <a:cubicBezTo>
                  <a:pt x="1923" y="2783"/>
                  <a:pt x="1968" y="2800"/>
                  <a:pt x="1970" y="2812"/>
                </a:cubicBezTo>
                <a:cubicBezTo>
                  <a:pt x="1972" y="2823"/>
                  <a:pt x="1971" y="2865"/>
                  <a:pt x="1970" y="2879"/>
                </a:cubicBezTo>
                <a:cubicBezTo>
                  <a:pt x="1970" y="2882"/>
                  <a:pt x="1971" y="2885"/>
                  <a:pt x="1972" y="2887"/>
                </a:cubicBezTo>
                <a:cubicBezTo>
                  <a:pt x="2017" y="2975"/>
                  <a:pt x="2017" y="2975"/>
                  <a:pt x="2017" y="2975"/>
                </a:cubicBezTo>
                <a:cubicBezTo>
                  <a:pt x="2019" y="2979"/>
                  <a:pt x="2023" y="2982"/>
                  <a:pt x="2028" y="2983"/>
                </a:cubicBezTo>
                <a:cubicBezTo>
                  <a:pt x="2104" y="3004"/>
                  <a:pt x="2104" y="3004"/>
                  <a:pt x="2104" y="3004"/>
                </a:cubicBezTo>
                <a:cubicBezTo>
                  <a:pt x="2107" y="3005"/>
                  <a:pt x="2109" y="3006"/>
                  <a:pt x="2111" y="3008"/>
                </a:cubicBezTo>
                <a:cubicBezTo>
                  <a:pt x="2180" y="3070"/>
                  <a:pt x="2180" y="3070"/>
                  <a:pt x="2180" y="3070"/>
                </a:cubicBezTo>
                <a:cubicBezTo>
                  <a:pt x="2182" y="3071"/>
                  <a:pt x="2182" y="3072"/>
                  <a:pt x="2183" y="3073"/>
                </a:cubicBezTo>
                <a:cubicBezTo>
                  <a:pt x="2262" y="3193"/>
                  <a:pt x="2262" y="3193"/>
                  <a:pt x="2262" y="3193"/>
                </a:cubicBezTo>
                <a:cubicBezTo>
                  <a:pt x="2346" y="3338"/>
                  <a:pt x="2346" y="3338"/>
                  <a:pt x="2346" y="3338"/>
                </a:cubicBezTo>
                <a:cubicBezTo>
                  <a:pt x="2346" y="3338"/>
                  <a:pt x="2346" y="3339"/>
                  <a:pt x="2347" y="3340"/>
                </a:cubicBezTo>
                <a:cubicBezTo>
                  <a:pt x="2382" y="3435"/>
                  <a:pt x="2382" y="3435"/>
                  <a:pt x="2382" y="3435"/>
                </a:cubicBezTo>
                <a:cubicBezTo>
                  <a:pt x="2383" y="3438"/>
                  <a:pt x="2385" y="3440"/>
                  <a:pt x="2387" y="3442"/>
                </a:cubicBezTo>
                <a:cubicBezTo>
                  <a:pt x="2418" y="3468"/>
                  <a:pt x="2418" y="3468"/>
                  <a:pt x="2418" y="3468"/>
                </a:cubicBezTo>
                <a:cubicBezTo>
                  <a:pt x="2421" y="3470"/>
                  <a:pt x="2425" y="3471"/>
                  <a:pt x="2428" y="3471"/>
                </a:cubicBezTo>
                <a:lnTo>
                  <a:pt x="2422" y="3449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39B67009-F33D-5FBA-44E4-2517A198A658}"/>
              </a:ext>
            </a:extLst>
          </p:cNvPr>
          <p:cNvSpPr>
            <a:spLocks/>
          </p:cNvSpPr>
          <p:nvPr/>
        </p:nvSpPr>
        <p:spPr bwMode="auto">
          <a:xfrm>
            <a:off x="7023674" y="3012561"/>
            <a:ext cx="2368" cy="3947"/>
          </a:xfrm>
          <a:custGeom>
            <a:avLst/>
            <a:gdLst>
              <a:gd name="T0" fmla="*/ 6 w 6"/>
              <a:gd name="T1" fmla="*/ 13 h 13"/>
              <a:gd name="T2" fmla="*/ 0 w 6"/>
              <a:gd name="T3" fmla="*/ 0 h 13"/>
              <a:gd name="T4" fmla="*/ 6 w 6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3" y="9"/>
                  <a:pt x="1" y="4"/>
                  <a:pt x="0" y="0"/>
                </a:cubicBezTo>
                <a:cubicBezTo>
                  <a:pt x="1" y="4"/>
                  <a:pt x="3" y="9"/>
                  <a:pt x="6" y="13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81BB38B3-C533-51BF-4C85-E273ED8BFEA1}"/>
              </a:ext>
            </a:extLst>
          </p:cNvPr>
          <p:cNvSpPr>
            <a:spLocks/>
          </p:cNvSpPr>
          <p:nvPr/>
        </p:nvSpPr>
        <p:spPr bwMode="auto">
          <a:xfrm>
            <a:off x="7074974" y="2954947"/>
            <a:ext cx="790" cy="790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0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1" y="2"/>
                  <a:pt x="1" y="1"/>
                  <a:pt x="2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D7AB1B16-DAD3-72C9-339E-C8AE90CA976A}"/>
              </a:ext>
            </a:extLst>
          </p:cNvPr>
          <p:cNvSpPr>
            <a:spLocks/>
          </p:cNvSpPr>
          <p:nvPr/>
        </p:nvSpPr>
        <p:spPr bwMode="auto">
          <a:xfrm>
            <a:off x="6619589" y="2844455"/>
            <a:ext cx="5525" cy="790"/>
          </a:xfrm>
          <a:custGeom>
            <a:avLst/>
            <a:gdLst>
              <a:gd name="T0" fmla="*/ 18 w 18"/>
              <a:gd name="T1" fmla="*/ 1 h 3"/>
              <a:gd name="T2" fmla="*/ 0 w 18"/>
              <a:gd name="T3" fmla="*/ 0 h 3"/>
              <a:gd name="T4" fmla="*/ 18 w 18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">
                <a:moveTo>
                  <a:pt x="18" y="1"/>
                </a:moveTo>
                <a:cubicBezTo>
                  <a:pt x="13" y="3"/>
                  <a:pt x="6" y="3"/>
                  <a:pt x="0" y="0"/>
                </a:cubicBezTo>
                <a:cubicBezTo>
                  <a:pt x="6" y="3"/>
                  <a:pt x="13" y="3"/>
                  <a:pt x="18" y="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3610450A-435F-15D6-1D80-81A043BB4C69}"/>
              </a:ext>
            </a:extLst>
          </p:cNvPr>
          <p:cNvSpPr>
            <a:spLocks/>
          </p:cNvSpPr>
          <p:nvPr/>
        </p:nvSpPr>
        <p:spPr bwMode="auto">
          <a:xfrm>
            <a:off x="6999997" y="3082013"/>
            <a:ext cx="7104" cy="51300"/>
          </a:xfrm>
          <a:custGeom>
            <a:avLst/>
            <a:gdLst>
              <a:gd name="T0" fmla="*/ 9 w 23"/>
              <a:gd name="T1" fmla="*/ 20 h 163"/>
              <a:gd name="T2" fmla="*/ 23 w 23"/>
              <a:gd name="T3" fmla="*/ 0 h 163"/>
              <a:gd name="T4" fmla="*/ 9 w 23"/>
              <a:gd name="T5" fmla="*/ 20 h 163"/>
              <a:gd name="T6" fmla="*/ 0 w 23"/>
              <a:gd name="T7" fmla="*/ 162 h 163"/>
              <a:gd name="T8" fmla="*/ 0 w 23"/>
              <a:gd name="T9" fmla="*/ 163 h 163"/>
              <a:gd name="T10" fmla="*/ 0 w 23"/>
              <a:gd name="T11" fmla="*/ 162 h 163"/>
              <a:gd name="T12" fmla="*/ 9 w 23"/>
              <a:gd name="T13" fmla="*/ 2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63">
                <a:moveTo>
                  <a:pt x="9" y="20"/>
                </a:moveTo>
                <a:cubicBezTo>
                  <a:pt x="10" y="11"/>
                  <a:pt x="15" y="4"/>
                  <a:pt x="23" y="0"/>
                </a:cubicBezTo>
                <a:cubicBezTo>
                  <a:pt x="15" y="4"/>
                  <a:pt x="10" y="11"/>
                  <a:pt x="9" y="2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2"/>
                  <a:pt x="0" y="163"/>
                  <a:pt x="0" y="163"/>
                </a:cubicBezTo>
                <a:cubicBezTo>
                  <a:pt x="0" y="163"/>
                  <a:pt x="0" y="162"/>
                  <a:pt x="0" y="162"/>
                </a:cubicBezTo>
                <a:lnTo>
                  <a:pt x="9" y="20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21244877-67BC-F3D6-60DA-AD2D4403BA0F}"/>
              </a:ext>
            </a:extLst>
          </p:cNvPr>
          <p:cNvSpPr>
            <a:spLocks/>
          </p:cNvSpPr>
          <p:nvPr/>
        </p:nvSpPr>
        <p:spPr bwMode="auto">
          <a:xfrm>
            <a:off x="7071817" y="2967574"/>
            <a:ext cx="790" cy="4736"/>
          </a:xfrm>
          <a:custGeom>
            <a:avLst/>
            <a:gdLst>
              <a:gd name="T0" fmla="*/ 0 w 1"/>
              <a:gd name="T1" fmla="*/ 15 h 15"/>
              <a:gd name="T2" fmla="*/ 1 w 1"/>
              <a:gd name="T3" fmla="*/ 0 h 15"/>
              <a:gd name="T4" fmla="*/ 0 w 1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5">
                <a:moveTo>
                  <a:pt x="0" y="15"/>
                </a:moveTo>
                <a:cubicBezTo>
                  <a:pt x="0" y="10"/>
                  <a:pt x="0" y="5"/>
                  <a:pt x="1" y="0"/>
                </a:cubicBezTo>
                <a:cubicBezTo>
                  <a:pt x="0" y="5"/>
                  <a:pt x="0" y="10"/>
                  <a:pt x="0" y="15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6EB92F4D-8148-FEFF-9340-CF3684A1DB5D}"/>
              </a:ext>
            </a:extLst>
          </p:cNvPr>
          <p:cNvSpPr>
            <a:spLocks/>
          </p:cNvSpPr>
          <p:nvPr/>
        </p:nvSpPr>
        <p:spPr bwMode="auto">
          <a:xfrm>
            <a:off x="7222560" y="378205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9193BB72-3614-E7B4-2760-25E4369DCDFC}"/>
              </a:ext>
            </a:extLst>
          </p:cNvPr>
          <p:cNvSpPr>
            <a:spLocks/>
          </p:cNvSpPr>
          <p:nvPr/>
        </p:nvSpPr>
        <p:spPr bwMode="auto">
          <a:xfrm>
            <a:off x="7074185" y="2957315"/>
            <a:ext cx="790" cy="1579"/>
          </a:xfrm>
          <a:custGeom>
            <a:avLst/>
            <a:gdLst>
              <a:gd name="T0" fmla="*/ 0 w 2"/>
              <a:gd name="T1" fmla="*/ 5 h 5"/>
              <a:gd name="T2" fmla="*/ 2 w 2"/>
              <a:gd name="T3" fmla="*/ 0 h 5"/>
              <a:gd name="T4" fmla="*/ 0 w 2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0" y="5"/>
                </a:moveTo>
                <a:cubicBezTo>
                  <a:pt x="1" y="3"/>
                  <a:pt x="1" y="1"/>
                  <a:pt x="2" y="0"/>
                </a:cubicBezTo>
                <a:cubicBezTo>
                  <a:pt x="1" y="1"/>
                  <a:pt x="1" y="3"/>
                  <a:pt x="0" y="5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7EEC917B-AB44-B2BC-EC7F-460297B11042}"/>
              </a:ext>
            </a:extLst>
          </p:cNvPr>
          <p:cNvSpPr>
            <a:spLocks/>
          </p:cNvSpPr>
          <p:nvPr/>
        </p:nvSpPr>
        <p:spPr bwMode="auto">
          <a:xfrm>
            <a:off x="7223349" y="3782848"/>
            <a:ext cx="79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FA6C4D2A-005D-1E05-A7AF-4C9A29D227F3}"/>
              </a:ext>
            </a:extLst>
          </p:cNvPr>
          <p:cNvSpPr>
            <a:spLocks/>
          </p:cNvSpPr>
          <p:nvPr/>
        </p:nvSpPr>
        <p:spPr bwMode="auto">
          <a:xfrm>
            <a:off x="7072606" y="2963629"/>
            <a:ext cx="790" cy="2368"/>
          </a:xfrm>
          <a:custGeom>
            <a:avLst/>
            <a:gdLst>
              <a:gd name="T0" fmla="*/ 0 w 1"/>
              <a:gd name="T1" fmla="*/ 8 h 8"/>
              <a:gd name="T2" fmla="*/ 1 w 1"/>
              <a:gd name="T3" fmla="*/ 0 h 8"/>
              <a:gd name="T4" fmla="*/ 0 w 1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8">
                <a:moveTo>
                  <a:pt x="0" y="8"/>
                </a:moveTo>
                <a:cubicBezTo>
                  <a:pt x="0" y="6"/>
                  <a:pt x="0" y="3"/>
                  <a:pt x="1" y="0"/>
                </a:cubicBezTo>
                <a:cubicBezTo>
                  <a:pt x="0" y="3"/>
                  <a:pt x="0" y="6"/>
                  <a:pt x="0" y="8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0" name="Freeform 35">
            <a:extLst>
              <a:ext uri="{FF2B5EF4-FFF2-40B4-BE49-F238E27FC236}">
                <a16:creationId xmlns:a16="http://schemas.microsoft.com/office/drawing/2014/main" id="{F4FDEB64-C0A5-E5FC-BD95-CB169B15769B}"/>
              </a:ext>
            </a:extLst>
          </p:cNvPr>
          <p:cNvSpPr>
            <a:spLocks/>
          </p:cNvSpPr>
          <p:nvPr/>
        </p:nvSpPr>
        <p:spPr bwMode="auto">
          <a:xfrm>
            <a:off x="7073395" y="2960472"/>
            <a:ext cx="790" cy="1579"/>
          </a:xfrm>
          <a:custGeom>
            <a:avLst/>
            <a:gdLst>
              <a:gd name="T0" fmla="*/ 0 w 1"/>
              <a:gd name="T1" fmla="*/ 6 h 6"/>
              <a:gd name="T2" fmla="*/ 1 w 1"/>
              <a:gd name="T3" fmla="*/ 0 h 6"/>
              <a:gd name="T4" fmla="*/ 0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0" y="4"/>
                  <a:pt x="1" y="2"/>
                  <a:pt x="1" y="0"/>
                </a:cubicBezTo>
                <a:cubicBezTo>
                  <a:pt x="1" y="2"/>
                  <a:pt x="0" y="4"/>
                  <a:pt x="0" y="6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9AF51742-8222-FF3C-DA93-306AFFE6A947}"/>
              </a:ext>
            </a:extLst>
          </p:cNvPr>
          <p:cNvSpPr>
            <a:spLocks/>
          </p:cNvSpPr>
          <p:nvPr/>
        </p:nvSpPr>
        <p:spPr bwMode="auto">
          <a:xfrm>
            <a:off x="7861835" y="4413442"/>
            <a:ext cx="26045" cy="2368"/>
          </a:xfrm>
          <a:custGeom>
            <a:avLst/>
            <a:gdLst>
              <a:gd name="T0" fmla="*/ 75 w 81"/>
              <a:gd name="T1" fmla="*/ 1 h 7"/>
              <a:gd name="T2" fmla="*/ 0 w 81"/>
              <a:gd name="T3" fmla="*/ 7 h 7"/>
              <a:gd name="T4" fmla="*/ 75 w 81"/>
              <a:gd name="T5" fmla="*/ 1 h 7"/>
              <a:gd name="T6" fmla="*/ 81 w 81"/>
              <a:gd name="T7" fmla="*/ 0 h 7"/>
              <a:gd name="T8" fmla="*/ 75 w 81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7">
                <a:moveTo>
                  <a:pt x="75" y="1"/>
                </a:moveTo>
                <a:cubicBezTo>
                  <a:pt x="0" y="7"/>
                  <a:pt x="0" y="7"/>
                  <a:pt x="0" y="7"/>
                </a:cubicBezTo>
                <a:cubicBezTo>
                  <a:pt x="75" y="1"/>
                  <a:pt x="75" y="1"/>
                  <a:pt x="75" y="1"/>
                </a:cubicBezTo>
                <a:cubicBezTo>
                  <a:pt x="77" y="1"/>
                  <a:pt x="79" y="0"/>
                  <a:pt x="81" y="0"/>
                </a:cubicBezTo>
                <a:cubicBezTo>
                  <a:pt x="79" y="0"/>
                  <a:pt x="77" y="1"/>
                  <a:pt x="75" y="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6A4C46FA-2E54-4065-E47B-FF270752D328}"/>
              </a:ext>
            </a:extLst>
          </p:cNvPr>
          <p:cNvSpPr>
            <a:spLocks/>
          </p:cNvSpPr>
          <p:nvPr/>
        </p:nvSpPr>
        <p:spPr bwMode="auto">
          <a:xfrm>
            <a:off x="7904454" y="4060657"/>
            <a:ext cx="491690" cy="445125"/>
          </a:xfrm>
          <a:custGeom>
            <a:avLst/>
            <a:gdLst>
              <a:gd name="T0" fmla="*/ 1527 w 1552"/>
              <a:gd name="T1" fmla="*/ 344 h 1407"/>
              <a:gd name="T2" fmla="*/ 1471 w 1552"/>
              <a:gd name="T3" fmla="*/ 284 h 1407"/>
              <a:gd name="T4" fmla="*/ 1261 w 1552"/>
              <a:gd name="T5" fmla="*/ 188 h 1407"/>
              <a:gd name="T6" fmla="*/ 1151 w 1552"/>
              <a:gd name="T7" fmla="*/ 152 h 1407"/>
              <a:gd name="T8" fmla="*/ 1082 w 1552"/>
              <a:gd name="T9" fmla="*/ 176 h 1407"/>
              <a:gd name="T10" fmla="*/ 969 w 1552"/>
              <a:gd name="T11" fmla="*/ 235 h 1407"/>
              <a:gd name="T12" fmla="*/ 753 w 1552"/>
              <a:gd name="T13" fmla="*/ 90 h 1407"/>
              <a:gd name="T14" fmla="*/ 599 w 1552"/>
              <a:gd name="T15" fmla="*/ 73 h 1407"/>
              <a:gd name="T16" fmla="*/ 510 w 1552"/>
              <a:gd name="T17" fmla="*/ 25 h 1407"/>
              <a:gd name="T18" fmla="*/ 367 w 1552"/>
              <a:gd name="T19" fmla="*/ 0 h 1407"/>
              <a:gd name="T20" fmla="*/ 336 w 1552"/>
              <a:gd name="T21" fmla="*/ 32 h 1407"/>
              <a:gd name="T22" fmla="*/ 363 w 1552"/>
              <a:gd name="T23" fmla="*/ 130 h 1407"/>
              <a:gd name="T24" fmla="*/ 312 w 1552"/>
              <a:gd name="T25" fmla="*/ 217 h 1407"/>
              <a:gd name="T26" fmla="*/ 350 w 1552"/>
              <a:gd name="T27" fmla="*/ 385 h 1407"/>
              <a:gd name="T28" fmla="*/ 153 w 1552"/>
              <a:gd name="T29" fmla="*/ 558 h 1407"/>
              <a:gd name="T30" fmla="*/ 6 w 1552"/>
              <a:gd name="T31" fmla="*/ 755 h 1407"/>
              <a:gd name="T32" fmla="*/ 67 w 1552"/>
              <a:gd name="T33" fmla="*/ 930 h 1407"/>
              <a:gd name="T34" fmla="*/ 3 w 1552"/>
              <a:gd name="T35" fmla="*/ 1032 h 1407"/>
              <a:gd name="T36" fmla="*/ 0 w 1552"/>
              <a:gd name="T37" fmla="*/ 1087 h 1407"/>
              <a:gd name="T38" fmla="*/ 63 w 1552"/>
              <a:gd name="T39" fmla="*/ 1083 h 1407"/>
              <a:gd name="T40" fmla="*/ 126 w 1552"/>
              <a:gd name="T41" fmla="*/ 1181 h 1407"/>
              <a:gd name="T42" fmla="*/ 244 w 1552"/>
              <a:gd name="T43" fmla="*/ 1216 h 1407"/>
              <a:gd name="T44" fmla="*/ 307 w 1552"/>
              <a:gd name="T45" fmla="*/ 1176 h 1407"/>
              <a:gd name="T46" fmla="*/ 425 w 1552"/>
              <a:gd name="T47" fmla="*/ 1131 h 1407"/>
              <a:gd name="T48" fmla="*/ 457 w 1552"/>
              <a:gd name="T49" fmla="*/ 1246 h 1407"/>
              <a:gd name="T50" fmla="*/ 551 w 1552"/>
              <a:gd name="T51" fmla="*/ 1343 h 1407"/>
              <a:gd name="T52" fmla="*/ 621 w 1552"/>
              <a:gd name="T53" fmla="*/ 1310 h 1407"/>
              <a:gd name="T54" fmla="*/ 736 w 1552"/>
              <a:gd name="T55" fmla="*/ 1310 h 1407"/>
              <a:gd name="T56" fmla="*/ 825 w 1552"/>
              <a:gd name="T57" fmla="*/ 1372 h 1407"/>
              <a:gd name="T58" fmla="*/ 900 w 1552"/>
              <a:gd name="T59" fmla="*/ 1343 h 1407"/>
              <a:gd name="T60" fmla="*/ 1067 w 1552"/>
              <a:gd name="T61" fmla="*/ 1401 h 1407"/>
              <a:gd name="T62" fmla="*/ 1132 w 1552"/>
              <a:gd name="T63" fmla="*/ 1352 h 1407"/>
              <a:gd name="T64" fmla="*/ 1199 w 1552"/>
              <a:gd name="T65" fmla="*/ 1240 h 1407"/>
              <a:gd name="T66" fmla="*/ 1201 w 1552"/>
              <a:gd name="T67" fmla="*/ 1211 h 1407"/>
              <a:gd name="T68" fmla="*/ 1132 w 1552"/>
              <a:gd name="T69" fmla="*/ 1144 h 1407"/>
              <a:gd name="T70" fmla="*/ 1106 w 1552"/>
              <a:gd name="T71" fmla="*/ 1128 h 1407"/>
              <a:gd name="T72" fmla="*/ 1106 w 1552"/>
              <a:gd name="T73" fmla="*/ 1088 h 1407"/>
              <a:gd name="T74" fmla="*/ 1117 w 1552"/>
              <a:gd name="T75" fmla="*/ 1043 h 1407"/>
              <a:gd name="T76" fmla="*/ 1086 w 1552"/>
              <a:gd name="T77" fmla="*/ 1001 h 1407"/>
              <a:gd name="T78" fmla="*/ 1040 w 1552"/>
              <a:gd name="T79" fmla="*/ 917 h 1407"/>
              <a:gd name="T80" fmla="*/ 1020 w 1552"/>
              <a:gd name="T81" fmla="*/ 824 h 1407"/>
              <a:gd name="T82" fmla="*/ 1051 w 1552"/>
              <a:gd name="T83" fmla="*/ 761 h 1407"/>
              <a:gd name="T84" fmla="*/ 1102 w 1552"/>
              <a:gd name="T85" fmla="*/ 691 h 1407"/>
              <a:gd name="T86" fmla="*/ 1206 w 1552"/>
              <a:gd name="T87" fmla="*/ 681 h 1407"/>
              <a:gd name="T88" fmla="*/ 1302 w 1552"/>
              <a:gd name="T89" fmla="*/ 696 h 1407"/>
              <a:gd name="T90" fmla="*/ 1336 w 1552"/>
              <a:gd name="T91" fmla="*/ 636 h 1407"/>
              <a:gd name="T92" fmla="*/ 1364 w 1552"/>
              <a:gd name="T93" fmla="*/ 542 h 1407"/>
              <a:gd name="T94" fmla="*/ 1384 w 1552"/>
              <a:gd name="T95" fmla="*/ 485 h 1407"/>
              <a:gd name="T96" fmla="*/ 1530 w 1552"/>
              <a:gd name="T97" fmla="*/ 442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2" h="1407">
                <a:moveTo>
                  <a:pt x="1548" y="412"/>
                </a:moveTo>
                <a:cubicBezTo>
                  <a:pt x="1527" y="344"/>
                  <a:pt x="1527" y="344"/>
                  <a:pt x="1527" y="344"/>
                </a:cubicBezTo>
                <a:cubicBezTo>
                  <a:pt x="1526" y="340"/>
                  <a:pt x="1524" y="337"/>
                  <a:pt x="1521" y="334"/>
                </a:cubicBezTo>
                <a:cubicBezTo>
                  <a:pt x="1471" y="284"/>
                  <a:pt x="1471" y="284"/>
                  <a:pt x="1471" y="284"/>
                </a:cubicBezTo>
                <a:cubicBezTo>
                  <a:pt x="1469" y="282"/>
                  <a:pt x="1467" y="280"/>
                  <a:pt x="1464" y="279"/>
                </a:cubicBezTo>
                <a:cubicBezTo>
                  <a:pt x="1261" y="188"/>
                  <a:pt x="1261" y="188"/>
                  <a:pt x="1261" y="188"/>
                </a:cubicBezTo>
                <a:cubicBezTo>
                  <a:pt x="1260" y="188"/>
                  <a:pt x="1259" y="187"/>
                  <a:pt x="1259" y="187"/>
                </a:cubicBezTo>
                <a:cubicBezTo>
                  <a:pt x="1151" y="152"/>
                  <a:pt x="1151" y="152"/>
                  <a:pt x="1151" y="152"/>
                </a:cubicBezTo>
                <a:cubicBezTo>
                  <a:pt x="1145" y="150"/>
                  <a:pt x="1139" y="151"/>
                  <a:pt x="1134" y="153"/>
                </a:cubicBezTo>
                <a:cubicBezTo>
                  <a:pt x="1082" y="176"/>
                  <a:pt x="1082" y="176"/>
                  <a:pt x="1082" y="176"/>
                </a:cubicBezTo>
                <a:cubicBezTo>
                  <a:pt x="1082" y="176"/>
                  <a:pt x="1082" y="177"/>
                  <a:pt x="1081" y="177"/>
                </a:cubicBezTo>
                <a:cubicBezTo>
                  <a:pt x="969" y="235"/>
                  <a:pt x="969" y="235"/>
                  <a:pt x="969" y="235"/>
                </a:cubicBezTo>
                <a:cubicBezTo>
                  <a:pt x="961" y="240"/>
                  <a:pt x="951" y="239"/>
                  <a:pt x="944" y="233"/>
                </a:cubicBezTo>
                <a:cubicBezTo>
                  <a:pt x="753" y="90"/>
                  <a:pt x="753" y="90"/>
                  <a:pt x="753" y="90"/>
                </a:cubicBezTo>
                <a:cubicBezTo>
                  <a:pt x="749" y="88"/>
                  <a:pt x="745" y="86"/>
                  <a:pt x="741" y="86"/>
                </a:cubicBezTo>
                <a:cubicBezTo>
                  <a:pt x="599" y="73"/>
                  <a:pt x="599" y="73"/>
                  <a:pt x="599" y="73"/>
                </a:cubicBezTo>
                <a:cubicBezTo>
                  <a:pt x="596" y="73"/>
                  <a:pt x="592" y="72"/>
                  <a:pt x="590" y="70"/>
                </a:cubicBezTo>
                <a:cubicBezTo>
                  <a:pt x="510" y="25"/>
                  <a:pt x="510" y="25"/>
                  <a:pt x="510" y="25"/>
                </a:cubicBezTo>
                <a:cubicBezTo>
                  <a:pt x="508" y="24"/>
                  <a:pt x="505" y="23"/>
                  <a:pt x="502" y="22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6" y="0"/>
                  <a:pt x="366" y="0"/>
                </a:cubicBezTo>
                <a:cubicBezTo>
                  <a:pt x="336" y="32"/>
                  <a:pt x="336" y="32"/>
                  <a:pt x="336" y="32"/>
                </a:cubicBezTo>
                <a:cubicBezTo>
                  <a:pt x="331" y="38"/>
                  <a:pt x="329" y="46"/>
                  <a:pt x="332" y="53"/>
                </a:cubicBezTo>
                <a:cubicBezTo>
                  <a:pt x="363" y="130"/>
                  <a:pt x="363" y="130"/>
                  <a:pt x="363" y="130"/>
                </a:cubicBezTo>
                <a:cubicBezTo>
                  <a:pt x="365" y="136"/>
                  <a:pt x="364" y="143"/>
                  <a:pt x="361" y="148"/>
                </a:cubicBezTo>
                <a:cubicBezTo>
                  <a:pt x="312" y="217"/>
                  <a:pt x="312" y="217"/>
                  <a:pt x="312" y="217"/>
                </a:cubicBezTo>
                <a:cubicBezTo>
                  <a:pt x="309" y="222"/>
                  <a:pt x="308" y="228"/>
                  <a:pt x="309" y="233"/>
                </a:cubicBezTo>
                <a:cubicBezTo>
                  <a:pt x="350" y="385"/>
                  <a:pt x="350" y="385"/>
                  <a:pt x="350" y="385"/>
                </a:cubicBezTo>
                <a:cubicBezTo>
                  <a:pt x="352" y="392"/>
                  <a:pt x="349" y="400"/>
                  <a:pt x="343" y="405"/>
                </a:cubicBezTo>
                <a:cubicBezTo>
                  <a:pt x="153" y="558"/>
                  <a:pt x="153" y="558"/>
                  <a:pt x="153" y="558"/>
                </a:cubicBezTo>
                <a:cubicBezTo>
                  <a:pt x="152" y="559"/>
                  <a:pt x="150" y="560"/>
                  <a:pt x="149" y="562"/>
                </a:cubicBezTo>
                <a:cubicBezTo>
                  <a:pt x="6" y="755"/>
                  <a:pt x="6" y="755"/>
                  <a:pt x="6" y="755"/>
                </a:cubicBezTo>
                <a:cubicBezTo>
                  <a:pt x="2" y="760"/>
                  <a:pt x="1" y="767"/>
                  <a:pt x="4" y="774"/>
                </a:cubicBezTo>
                <a:cubicBezTo>
                  <a:pt x="67" y="930"/>
                  <a:pt x="67" y="930"/>
                  <a:pt x="67" y="930"/>
                </a:cubicBezTo>
                <a:cubicBezTo>
                  <a:pt x="69" y="937"/>
                  <a:pt x="68" y="944"/>
                  <a:pt x="64" y="949"/>
                </a:cubicBezTo>
                <a:cubicBezTo>
                  <a:pt x="3" y="1032"/>
                  <a:pt x="3" y="1032"/>
                  <a:pt x="3" y="1032"/>
                </a:cubicBezTo>
                <a:cubicBezTo>
                  <a:pt x="1" y="1035"/>
                  <a:pt x="0" y="1039"/>
                  <a:pt x="0" y="1043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26" y="1073"/>
                  <a:pt x="26" y="1073"/>
                  <a:pt x="26" y="1073"/>
                </a:cubicBezTo>
                <a:cubicBezTo>
                  <a:pt x="39" y="1065"/>
                  <a:pt x="55" y="1070"/>
                  <a:pt x="63" y="1083"/>
                </a:cubicBezTo>
                <a:cubicBezTo>
                  <a:pt x="113" y="1169"/>
                  <a:pt x="113" y="1169"/>
                  <a:pt x="113" y="1169"/>
                </a:cubicBezTo>
                <a:cubicBezTo>
                  <a:pt x="116" y="1175"/>
                  <a:pt x="120" y="1179"/>
                  <a:pt x="126" y="1181"/>
                </a:cubicBezTo>
                <a:cubicBezTo>
                  <a:pt x="219" y="1219"/>
                  <a:pt x="219" y="1219"/>
                  <a:pt x="219" y="1219"/>
                </a:cubicBezTo>
                <a:cubicBezTo>
                  <a:pt x="227" y="1222"/>
                  <a:pt x="236" y="1221"/>
                  <a:pt x="244" y="1216"/>
                </a:cubicBezTo>
                <a:cubicBezTo>
                  <a:pt x="305" y="1178"/>
                  <a:pt x="305" y="1178"/>
                  <a:pt x="305" y="1178"/>
                </a:cubicBezTo>
                <a:cubicBezTo>
                  <a:pt x="306" y="1178"/>
                  <a:pt x="306" y="1177"/>
                  <a:pt x="307" y="1176"/>
                </a:cubicBezTo>
                <a:cubicBezTo>
                  <a:pt x="382" y="1117"/>
                  <a:pt x="382" y="1117"/>
                  <a:pt x="382" y="1117"/>
                </a:cubicBezTo>
                <a:cubicBezTo>
                  <a:pt x="397" y="1105"/>
                  <a:pt x="420" y="1112"/>
                  <a:pt x="425" y="1131"/>
                </a:cubicBezTo>
                <a:cubicBezTo>
                  <a:pt x="453" y="1238"/>
                  <a:pt x="453" y="1238"/>
                  <a:pt x="453" y="1238"/>
                </a:cubicBezTo>
                <a:cubicBezTo>
                  <a:pt x="454" y="1241"/>
                  <a:pt x="455" y="1244"/>
                  <a:pt x="457" y="1246"/>
                </a:cubicBezTo>
                <a:cubicBezTo>
                  <a:pt x="515" y="1334"/>
                  <a:pt x="515" y="1334"/>
                  <a:pt x="515" y="1334"/>
                </a:cubicBezTo>
                <a:cubicBezTo>
                  <a:pt x="523" y="1345"/>
                  <a:pt x="538" y="1349"/>
                  <a:pt x="551" y="1343"/>
                </a:cubicBezTo>
                <a:cubicBezTo>
                  <a:pt x="611" y="1313"/>
                  <a:pt x="611" y="1313"/>
                  <a:pt x="611" y="1313"/>
                </a:cubicBezTo>
                <a:cubicBezTo>
                  <a:pt x="614" y="1311"/>
                  <a:pt x="617" y="1310"/>
                  <a:pt x="621" y="1310"/>
                </a:cubicBezTo>
                <a:cubicBezTo>
                  <a:pt x="714" y="1302"/>
                  <a:pt x="714" y="1302"/>
                  <a:pt x="714" y="1302"/>
                </a:cubicBezTo>
                <a:cubicBezTo>
                  <a:pt x="722" y="1302"/>
                  <a:pt x="730" y="1304"/>
                  <a:pt x="736" y="1310"/>
                </a:cubicBezTo>
                <a:cubicBezTo>
                  <a:pt x="793" y="1367"/>
                  <a:pt x="793" y="1367"/>
                  <a:pt x="793" y="1367"/>
                </a:cubicBezTo>
                <a:cubicBezTo>
                  <a:pt x="802" y="1375"/>
                  <a:pt x="815" y="1377"/>
                  <a:pt x="825" y="1372"/>
                </a:cubicBezTo>
                <a:cubicBezTo>
                  <a:pt x="876" y="1344"/>
                  <a:pt x="876" y="1344"/>
                  <a:pt x="876" y="1344"/>
                </a:cubicBezTo>
                <a:cubicBezTo>
                  <a:pt x="884" y="1341"/>
                  <a:pt x="892" y="1340"/>
                  <a:pt x="900" y="1343"/>
                </a:cubicBezTo>
                <a:cubicBezTo>
                  <a:pt x="1041" y="1404"/>
                  <a:pt x="1041" y="1404"/>
                  <a:pt x="1041" y="1404"/>
                </a:cubicBezTo>
                <a:cubicBezTo>
                  <a:pt x="1050" y="1407"/>
                  <a:pt x="1060" y="1406"/>
                  <a:pt x="1067" y="1401"/>
                </a:cubicBezTo>
                <a:cubicBezTo>
                  <a:pt x="1122" y="1365"/>
                  <a:pt x="1122" y="1365"/>
                  <a:pt x="1122" y="1365"/>
                </a:cubicBezTo>
                <a:cubicBezTo>
                  <a:pt x="1127" y="1362"/>
                  <a:pt x="1130" y="1357"/>
                  <a:pt x="1132" y="1352"/>
                </a:cubicBezTo>
                <a:cubicBezTo>
                  <a:pt x="1171" y="1257"/>
                  <a:pt x="1171" y="1257"/>
                  <a:pt x="1171" y="1257"/>
                </a:cubicBezTo>
                <a:cubicBezTo>
                  <a:pt x="1176" y="1245"/>
                  <a:pt x="1187" y="1239"/>
                  <a:pt x="1199" y="1240"/>
                </a:cubicBezTo>
                <a:cubicBezTo>
                  <a:pt x="1199" y="1240"/>
                  <a:pt x="1199" y="1240"/>
                  <a:pt x="1199" y="1239"/>
                </a:cubicBezTo>
                <a:cubicBezTo>
                  <a:pt x="1201" y="1211"/>
                  <a:pt x="1201" y="1211"/>
                  <a:pt x="1201" y="1211"/>
                </a:cubicBezTo>
                <a:cubicBezTo>
                  <a:pt x="1202" y="1203"/>
                  <a:pt x="1198" y="1196"/>
                  <a:pt x="1192" y="1191"/>
                </a:cubicBezTo>
                <a:cubicBezTo>
                  <a:pt x="1132" y="1144"/>
                  <a:pt x="1132" y="1144"/>
                  <a:pt x="1132" y="1144"/>
                </a:cubicBezTo>
                <a:cubicBezTo>
                  <a:pt x="1131" y="1144"/>
                  <a:pt x="1131" y="1144"/>
                  <a:pt x="1130" y="1143"/>
                </a:cubicBezTo>
                <a:cubicBezTo>
                  <a:pt x="1106" y="1128"/>
                  <a:pt x="1106" y="1128"/>
                  <a:pt x="1106" y="1128"/>
                </a:cubicBezTo>
                <a:cubicBezTo>
                  <a:pt x="1091" y="1119"/>
                  <a:pt x="1091" y="1097"/>
                  <a:pt x="1106" y="1088"/>
                </a:cubicBezTo>
                <a:cubicBezTo>
                  <a:pt x="1106" y="1088"/>
                  <a:pt x="1106" y="1088"/>
                  <a:pt x="1106" y="1088"/>
                </a:cubicBezTo>
                <a:cubicBezTo>
                  <a:pt x="1113" y="1083"/>
                  <a:pt x="1117" y="1076"/>
                  <a:pt x="1117" y="1068"/>
                </a:cubicBezTo>
                <a:cubicBezTo>
                  <a:pt x="1117" y="1043"/>
                  <a:pt x="1117" y="1043"/>
                  <a:pt x="1117" y="1043"/>
                </a:cubicBezTo>
                <a:cubicBezTo>
                  <a:pt x="1117" y="1037"/>
                  <a:pt x="1115" y="1032"/>
                  <a:pt x="1111" y="1027"/>
                </a:cubicBezTo>
                <a:cubicBezTo>
                  <a:pt x="1086" y="1001"/>
                  <a:pt x="1086" y="1001"/>
                  <a:pt x="1086" y="1001"/>
                </a:cubicBezTo>
                <a:cubicBezTo>
                  <a:pt x="1085" y="999"/>
                  <a:pt x="1084" y="998"/>
                  <a:pt x="1083" y="996"/>
                </a:cubicBezTo>
                <a:cubicBezTo>
                  <a:pt x="1040" y="917"/>
                  <a:pt x="1040" y="917"/>
                  <a:pt x="1040" y="917"/>
                </a:cubicBezTo>
                <a:cubicBezTo>
                  <a:pt x="1038" y="915"/>
                  <a:pt x="1038" y="912"/>
                  <a:pt x="1037" y="910"/>
                </a:cubicBezTo>
                <a:cubicBezTo>
                  <a:pt x="1020" y="824"/>
                  <a:pt x="1020" y="824"/>
                  <a:pt x="1020" y="824"/>
                </a:cubicBezTo>
                <a:cubicBezTo>
                  <a:pt x="1019" y="818"/>
                  <a:pt x="1020" y="812"/>
                  <a:pt x="1023" y="807"/>
                </a:cubicBezTo>
                <a:cubicBezTo>
                  <a:pt x="1051" y="761"/>
                  <a:pt x="1051" y="761"/>
                  <a:pt x="1051" y="761"/>
                </a:cubicBezTo>
                <a:cubicBezTo>
                  <a:pt x="1051" y="760"/>
                  <a:pt x="1052" y="760"/>
                  <a:pt x="1052" y="759"/>
                </a:cubicBezTo>
                <a:cubicBezTo>
                  <a:pt x="1102" y="691"/>
                  <a:pt x="1102" y="691"/>
                  <a:pt x="1102" y="691"/>
                </a:cubicBezTo>
                <a:cubicBezTo>
                  <a:pt x="1106" y="684"/>
                  <a:pt x="1114" y="681"/>
                  <a:pt x="1121" y="681"/>
                </a:cubicBezTo>
                <a:cubicBezTo>
                  <a:pt x="1206" y="681"/>
                  <a:pt x="1206" y="681"/>
                  <a:pt x="1206" y="681"/>
                </a:cubicBezTo>
                <a:cubicBezTo>
                  <a:pt x="1207" y="681"/>
                  <a:pt x="1208" y="681"/>
                  <a:pt x="1210" y="681"/>
                </a:cubicBezTo>
                <a:cubicBezTo>
                  <a:pt x="1302" y="696"/>
                  <a:pt x="1302" y="696"/>
                  <a:pt x="1302" y="696"/>
                </a:cubicBezTo>
                <a:cubicBezTo>
                  <a:pt x="1315" y="698"/>
                  <a:pt x="1327" y="689"/>
                  <a:pt x="1329" y="676"/>
                </a:cubicBezTo>
                <a:cubicBezTo>
                  <a:pt x="1336" y="636"/>
                  <a:pt x="1336" y="636"/>
                  <a:pt x="1336" y="636"/>
                </a:cubicBezTo>
                <a:cubicBezTo>
                  <a:pt x="1336" y="635"/>
                  <a:pt x="1337" y="634"/>
                  <a:pt x="1337" y="633"/>
                </a:cubicBezTo>
                <a:cubicBezTo>
                  <a:pt x="1364" y="542"/>
                  <a:pt x="1364" y="542"/>
                  <a:pt x="1364" y="542"/>
                </a:cubicBezTo>
                <a:cubicBezTo>
                  <a:pt x="1364" y="541"/>
                  <a:pt x="1364" y="541"/>
                  <a:pt x="1364" y="540"/>
                </a:cubicBezTo>
                <a:cubicBezTo>
                  <a:pt x="1384" y="485"/>
                  <a:pt x="1384" y="485"/>
                  <a:pt x="1384" y="485"/>
                </a:cubicBezTo>
                <a:cubicBezTo>
                  <a:pt x="1387" y="477"/>
                  <a:pt x="1394" y="471"/>
                  <a:pt x="1402" y="470"/>
                </a:cubicBezTo>
                <a:cubicBezTo>
                  <a:pt x="1530" y="442"/>
                  <a:pt x="1530" y="442"/>
                  <a:pt x="1530" y="442"/>
                </a:cubicBezTo>
                <a:cubicBezTo>
                  <a:pt x="1544" y="439"/>
                  <a:pt x="1552" y="425"/>
                  <a:pt x="1548" y="412"/>
                </a:cubicBezTo>
                <a:close/>
              </a:path>
            </a:pathLst>
          </a:custGeom>
          <a:solidFill>
            <a:srgbClr val="419177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9B3842C6-FF87-C5F3-4C2E-4DEE89FF0E2F}"/>
              </a:ext>
            </a:extLst>
          </p:cNvPr>
          <p:cNvSpPr>
            <a:spLocks/>
          </p:cNvSpPr>
          <p:nvPr/>
        </p:nvSpPr>
        <p:spPr bwMode="auto">
          <a:xfrm>
            <a:off x="8276180" y="4455271"/>
            <a:ext cx="790" cy="79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1"/>
                  <a:pt x="2" y="0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18C393AE-298C-68D7-5711-50D41A0997F6}"/>
              </a:ext>
            </a:extLst>
          </p:cNvPr>
          <p:cNvSpPr>
            <a:spLocks/>
          </p:cNvSpPr>
          <p:nvPr/>
        </p:nvSpPr>
        <p:spPr bwMode="auto">
          <a:xfrm>
            <a:off x="8278548" y="4453693"/>
            <a:ext cx="790" cy="790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1"/>
                  <a:pt x="1" y="1"/>
                  <a:pt x="0" y="2"/>
                </a:cubicBezTo>
                <a:cubicBezTo>
                  <a:pt x="1" y="1"/>
                  <a:pt x="2" y="1"/>
                  <a:pt x="3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EFB6F859-92EF-F7B4-36A7-BE88D2012CD4}"/>
              </a:ext>
            </a:extLst>
          </p:cNvPr>
          <p:cNvSpPr>
            <a:spLocks/>
          </p:cNvSpPr>
          <p:nvPr/>
        </p:nvSpPr>
        <p:spPr bwMode="auto">
          <a:xfrm>
            <a:off x="8280916" y="4453693"/>
            <a:ext cx="790" cy="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2D2935DC-BA90-3B31-093E-4826E6AC97BC}"/>
              </a:ext>
            </a:extLst>
          </p:cNvPr>
          <p:cNvSpPr>
            <a:spLocks/>
          </p:cNvSpPr>
          <p:nvPr/>
        </p:nvSpPr>
        <p:spPr bwMode="auto">
          <a:xfrm>
            <a:off x="8227248" y="4103275"/>
            <a:ext cx="311746" cy="385144"/>
          </a:xfrm>
          <a:custGeom>
            <a:avLst/>
            <a:gdLst>
              <a:gd name="T0" fmla="*/ 892 w 985"/>
              <a:gd name="T1" fmla="*/ 21 h 1217"/>
              <a:gd name="T2" fmla="*/ 829 w 985"/>
              <a:gd name="T3" fmla="*/ 35 h 1217"/>
              <a:gd name="T4" fmla="*/ 786 w 985"/>
              <a:gd name="T5" fmla="*/ 63 h 1217"/>
              <a:gd name="T6" fmla="*/ 773 w 985"/>
              <a:gd name="T7" fmla="*/ 116 h 1217"/>
              <a:gd name="T8" fmla="*/ 678 w 985"/>
              <a:gd name="T9" fmla="*/ 160 h 1217"/>
              <a:gd name="T10" fmla="*/ 580 w 985"/>
              <a:gd name="T11" fmla="*/ 89 h 1217"/>
              <a:gd name="T12" fmla="*/ 531 w 985"/>
              <a:gd name="T13" fmla="*/ 118 h 1217"/>
              <a:gd name="T14" fmla="*/ 498 w 985"/>
              <a:gd name="T15" fmla="*/ 195 h 1217"/>
              <a:gd name="T16" fmla="*/ 508 w 985"/>
              <a:gd name="T17" fmla="*/ 210 h 1217"/>
              <a:gd name="T18" fmla="*/ 511 w 985"/>
              <a:gd name="T19" fmla="*/ 308 h 1217"/>
              <a:gd name="T20" fmla="*/ 365 w 985"/>
              <a:gd name="T21" fmla="*/ 351 h 1217"/>
              <a:gd name="T22" fmla="*/ 345 w 985"/>
              <a:gd name="T23" fmla="*/ 408 h 1217"/>
              <a:gd name="T24" fmla="*/ 317 w 985"/>
              <a:gd name="T25" fmla="*/ 502 h 1217"/>
              <a:gd name="T26" fmla="*/ 283 w 985"/>
              <a:gd name="T27" fmla="*/ 562 h 1217"/>
              <a:gd name="T28" fmla="*/ 187 w 985"/>
              <a:gd name="T29" fmla="*/ 547 h 1217"/>
              <a:gd name="T30" fmla="*/ 83 w 985"/>
              <a:gd name="T31" fmla="*/ 557 h 1217"/>
              <a:gd name="T32" fmla="*/ 32 w 985"/>
              <a:gd name="T33" fmla="*/ 627 h 1217"/>
              <a:gd name="T34" fmla="*/ 1 w 985"/>
              <a:gd name="T35" fmla="*/ 690 h 1217"/>
              <a:gd name="T36" fmla="*/ 21 w 985"/>
              <a:gd name="T37" fmla="*/ 783 h 1217"/>
              <a:gd name="T38" fmla="*/ 67 w 985"/>
              <a:gd name="T39" fmla="*/ 867 h 1217"/>
              <a:gd name="T40" fmla="*/ 98 w 985"/>
              <a:gd name="T41" fmla="*/ 909 h 1217"/>
              <a:gd name="T42" fmla="*/ 87 w 985"/>
              <a:gd name="T43" fmla="*/ 954 h 1217"/>
              <a:gd name="T44" fmla="*/ 87 w 985"/>
              <a:gd name="T45" fmla="*/ 994 h 1217"/>
              <a:gd name="T46" fmla="*/ 113 w 985"/>
              <a:gd name="T47" fmla="*/ 1010 h 1217"/>
              <a:gd name="T48" fmla="*/ 182 w 985"/>
              <a:gd name="T49" fmla="*/ 1077 h 1217"/>
              <a:gd name="T50" fmla="*/ 180 w 985"/>
              <a:gd name="T51" fmla="*/ 1106 h 1217"/>
              <a:gd name="T52" fmla="*/ 281 w 985"/>
              <a:gd name="T53" fmla="*/ 1217 h 1217"/>
              <a:gd name="T54" fmla="*/ 333 w 985"/>
              <a:gd name="T55" fmla="*/ 1176 h 1217"/>
              <a:gd name="T56" fmla="*/ 405 w 985"/>
              <a:gd name="T57" fmla="*/ 1100 h 1217"/>
              <a:gd name="T58" fmla="*/ 429 w 985"/>
              <a:gd name="T59" fmla="*/ 1004 h 1217"/>
              <a:gd name="T60" fmla="*/ 490 w 985"/>
              <a:gd name="T61" fmla="*/ 980 h 1217"/>
              <a:gd name="T62" fmla="*/ 506 w 985"/>
              <a:gd name="T63" fmla="*/ 842 h 1217"/>
              <a:gd name="T64" fmla="*/ 685 w 985"/>
              <a:gd name="T65" fmla="*/ 766 h 1217"/>
              <a:gd name="T66" fmla="*/ 718 w 985"/>
              <a:gd name="T67" fmla="*/ 656 h 1217"/>
              <a:gd name="T68" fmla="*/ 740 w 985"/>
              <a:gd name="T69" fmla="*/ 534 h 1217"/>
              <a:gd name="T70" fmla="*/ 759 w 985"/>
              <a:gd name="T71" fmla="*/ 525 h 1217"/>
              <a:gd name="T72" fmla="*/ 783 w 985"/>
              <a:gd name="T73" fmla="*/ 437 h 1217"/>
              <a:gd name="T74" fmla="*/ 868 w 985"/>
              <a:gd name="T75" fmla="*/ 390 h 1217"/>
              <a:gd name="T76" fmla="*/ 909 w 985"/>
              <a:gd name="T77" fmla="*/ 390 h 1217"/>
              <a:gd name="T78" fmla="*/ 964 w 985"/>
              <a:gd name="T79" fmla="*/ 315 h 1217"/>
              <a:gd name="T80" fmla="*/ 982 w 985"/>
              <a:gd name="T81" fmla="*/ 271 h 1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5" h="1217">
                <a:moveTo>
                  <a:pt x="983" y="253"/>
                </a:moveTo>
                <a:cubicBezTo>
                  <a:pt x="892" y="21"/>
                  <a:pt x="892" y="21"/>
                  <a:pt x="892" y="21"/>
                </a:cubicBezTo>
                <a:cubicBezTo>
                  <a:pt x="886" y="5"/>
                  <a:pt x="866" y="0"/>
                  <a:pt x="853" y="12"/>
                </a:cubicBezTo>
                <a:cubicBezTo>
                  <a:pt x="829" y="35"/>
                  <a:pt x="829" y="35"/>
                  <a:pt x="829" y="35"/>
                </a:cubicBezTo>
                <a:cubicBezTo>
                  <a:pt x="828" y="37"/>
                  <a:pt x="827" y="37"/>
                  <a:pt x="825" y="38"/>
                </a:cubicBezTo>
                <a:cubicBezTo>
                  <a:pt x="786" y="63"/>
                  <a:pt x="786" y="63"/>
                  <a:pt x="786" y="63"/>
                </a:cubicBezTo>
                <a:cubicBezTo>
                  <a:pt x="779" y="67"/>
                  <a:pt x="775" y="75"/>
                  <a:pt x="775" y="82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3" y="126"/>
                  <a:pt x="766" y="135"/>
                  <a:pt x="756" y="138"/>
                </a:cubicBezTo>
                <a:cubicBezTo>
                  <a:pt x="678" y="160"/>
                  <a:pt x="678" y="160"/>
                  <a:pt x="678" y="160"/>
                </a:cubicBezTo>
                <a:cubicBezTo>
                  <a:pt x="670" y="162"/>
                  <a:pt x="662" y="160"/>
                  <a:pt x="656" y="155"/>
                </a:cubicBezTo>
                <a:cubicBezTo>
                  <a:pt x="580" y="89"/>
                  <a:pt x="580" y="89"/>
                  <a:pt x="580" y="89"/>
                </a:cubicBezTo>
                <a:cubicBezTo>
                  <a:pt x="569" y="79"/>
                  <a:pt x="552" y="82"/>
                  <a:pt x="544" y="95"/>
                </a:cubicBezTo>
                <a:cubicBezTo>
                  <a:pt x="531" y="118"/>
                  <a:pt x="531" y="118"/>
                  <a:pt x="531" y="118"/>
                </a:cubicBezTo>
                <a:cubicBezTo>
                  <a:pt x="530" y="119"/>
                  <a:pt x="530" y="120"/>
                  <a:pt x="530" y="121"/>
                </a:cubicBezTo>
                <a:cubicBezTo>
                  <a:pt x="498" y="195"/>
                  <a:pt x="498" y="195"/>
                  <a:pt x="498" y="195"/>
                </a:cubicBezTo>
                <a:cubicBezTo>
                  <a:pt x="502" y="200"/>
                  <a:pt x="502" y="200"/>
                  <a:pt x="502" y="200"/>
                </a:cubicBezTo>
                <a:cubicBezTo>
                  <a:pt x="505" y="203"/>
                  <a:pt x="507" y="206"/>
                  <a:pt x="508" y="210"/>
                </a:cubicBezTo>
                <a:cubicBezTo>
                  <a:pt x="529" y="278"/>
                  <a:pt x="529" y="278"/>
                  <a:pt x="529" y="278"/>
                </a:cubicBezTo>
                <a:cubicBezTo>
                  <a:pt x="533" y="291"/>
                  <a:pt x="525" y="305"/>
                  <a:pt x="511" y="308"/>
                </a:cubicBezTo>
                <a:cubicBezTo>
                  <a:pt x="383" y="336"/>
                  <a:pt x="383" y="336"/>
                  <a:pt x="383" y="336"/>
                </a:cubicBezTo>
                <a:cubicBezTo>
                  <a:pt x="375" y="337"/>
                  <a:pt x="368" y="343"/>
                  <a:pt x="365" y="351"/>
                </a:cubicBezTo>
                <a:cubicBezTo>
                  <a:pt x="345" y="406"/>
                  <a:pt x="345" y="406"/>
                  <a:pt x="345" y="406"/>
                </a:cubicBezTo>
                <a:cubicBezTo>
                  <a:pt x="345" y="407"/>
                  <a:pt x="345" y="407"/>
                  <a:pt x="345" y="408"/>
                </a:cubicBezTo>
                <a:cubicBezTo>
                  <a:pt x="318" y="499"/>
                  <a:pt x="318" y="499"/>
                  <a:pt x="318" y="499"/>
                </a:cubicBezTo>
                <a:cubicBezTo>
                  <a:pt x="318" y="500"/>
                  <a:pt x="317" y="501"/>
                  <a:pt x="317" y="502"/>
                </a:cubicBezTo>
                <a:cubicBezTo>
                  <a:pt x="310" y="542"/>
                  <a:pt x="310" y="542"/>
                  <a:pt x="310" y="542"/>
                </a:cubicBezTo>
                <a:cubicBezTo>
                  <a:pt x="308" y="555"/>
                  <a:pt x="296" y="564"/>
                  <a:pt x="283" y="562"/>
                </a:cubicBezTo>
                <a:cubicBezTo>
                  <a:pt x="191" y="547"/>
                  <a:pt x="191" y="547"/>
                  <a:pt x="191" y="547"/>
                </a:cubicBezTo>
                <a:cubicBezTo>
                  <a:pt x="189" y="547"/>
                  <a:pt x="188" y="547"/>
                  <a:pt x="187" y="547"/>
                </a:cubicBezTo>
                <a:cubicBezTo>
                  <a:pt x="102" y="547"/>
                  <a:pt x="102" y="547"/>
                  <a:pt x="102" y="547"/>
                </a:cubicBezTo>
                <a:cubicBezTo>
                  <a:pt x="95" y="547"/>
                  <a:pt x="87" y="550"/>
                  <a:pt x="83" y="557"/>
                </a:cubicBezTo>
                <a:cubicBezTo>
                  <a:pt x="33" y="625"/>
                  <a:pt x="33" y="625"/>
                  <a:pt x="33" y="625"/>
                </a:cubicBezTo>
                <a:cubicBezTo>
                  <a:pt x="33" y="626"/>
                  <a:pt x="32" y="626"/>
                  <a:pt x="32" y="627"/>
                </a:cubicBezTo>
                <a:cubicBezTo>
                  <a:pt x="4" y="673"/>
                  <a:pt x="4" y="673"/>
                  <a:pt x="4" y="673"/>
                </a:cubicBezTo>
                <a:cubicBezTo>
                  <a:pt x="1" y="678"/>
                  <a:pt x="0" y="684"/>
                  <a:pt x="1" y="690"/>
                </a:cubicBezTo>
                <a:cubicBezTo>
                  <a:pt x="18" y="776"/>
                  <a:pt x="18" y="776"/>
                  <a:pt x="18" y="776"/>
                </a:cubicBezTo>
                <a:cubicBezTo>
                  <a:pt x="19" y="778"/>
                  <a:pt x="19" y="781"/>
                  <a:pt x="21" y="783"/>
                </a:cubicBezTo>
                <a:cubicBezTo>
                  <a:pt x="64" y="862"/>
                  <a:pt x="64" y="862"/>
                  <a:pt x="64" y="862"/>
                </a:cubicBezTo>
                <a:cubicBezTo>
                  <a:pt x="65" y="864"/>
                  <a:pt x="66" y="865"/>
                  <a:pt x="67" y="867"/>
                </a:cubicBezTo>
                <a:cubicBezTo>
                  <a:pt x="92" y="893"/>
                  <a:pt x="92" y="893"/>
                  <a:pt x="92" y="893"/>
                </a:cubicBezTo>
                <a:cubicBezTo>
                  <a:pt x="96" y="898"/>
                  <a:pt x="98" y="903"/>
                  <a:pt x="98" y="909"/>
                </a:cubicBezTo>
                <a:cubicBezTo>
                  <a:pt x="98" y="934"/>
                  <a:pt x="98" y="934"/>
                  <a:pt x="98" y="934"/>
                </a:cubicBezTo>
                <a:cubicBezTo>
                  <a:pt x="98" y="942"/>
                  <a:pt x="94" y="949"/>
                  <a:pt x="87" y="954"/>
                </a:cubicBezTo>
                <a:cubicBezTo>
                  <a:pt x="87" y="954"/>
                  <a:pt x="87" y="954"/>
                  <a:pt x="87" y="954"/>
                </a:cubicBezTo>
                <a:cubicBezTo>
                  <a:pt x="72" y="963"/>
                  <a:pt x="72" y="985"/>
                  <a:pt x="87" y="994"/>
                </a:cubicBezTo>
                <a:cubicBezTo>
                  <a:pt x="111" y="1009"/>
                  <a:pt x="111" y="1009"/>
                  <a:pt x="111" y="1009"/>
                </a:cubicBezTo>
                <a:cubicBezTo>
                  <a:pt x="112" y="1010"/>
                  <a:pt x="112" y="1010"/>
                  <a:pt x="113" y="1010"/>
                </a:cubicBezTo>
                <a:cubicBezTo>
                  <a:pt x="173" y="1057"/>
                  <a:pt x="173" y="1057"/>
                  <a:pt x="173" y="1057"/>
                </a:cubicBezTo>
                <a:cubicBezTo>
                  <a:pt x="179" y="1062"/>
                  <a:pt x="183" y="1069"/>
                  <a:pt x="182" y="1077"/>
                </a:cubicBezTo>
                <a:cubicBezTo>
                  <a:pt x="180" y="1105"/>
                  <a:pt x="180" y="1105"/>
                  <a:pt x="180" y="1105"/>
                </a:cubicBezTo>
                <a:cubicBezTo>
                  <a:pt x="180" y="1106"/>
                  <a:pt x="180" y="1106"/>
                  <a:pt x="180" y="1106"/>
                </a:cubicBezTo>
                <a:cubicBezTo>
                  <a:pt x="187" y="1107"/>
                  <a:pt x="193" y="1110"/>
                  <a:pt x="198" y="1116"/>
                </a:cubicBezTo>
                <a:cubicBezTo>
                  <a:pt x="281" y="1217"/>
                  <a:pt x="281" y="1217"/>
                  <a:pt x="281" y="1217"/>
                </a:cubicBezTo>
                <a:cubicBezTo>
                  <a:pt x="331" y="1177"/>
                  <a:pt x="331" y="1177"/>
                  <a:pt x="331" y="1177"/>
                </a:cubicBezTo>
                <a:cubicBezTo>
                  <a:pt x="332" y="1177"/>
                  <a:pt x="332" y="1177"/>
                  <a:pt x="333" y="1176"/>
                </a:cubicBezTo>
                <a:cubicBezTo>
                  <a:pt x="397" y="1118"/>
                  <a:pt x="397" y="1118"/>
                  <a:pt x="397" y="1118"/>
                </a:cubicBezTo>
                <a:cubicBezTo>
                  <a:pt x="402" y="1114"/>
                  <a:pt x="405" y="1107"/>
                  <a:pt x="405" y="1100"/>
                </a:cubicBezTo>
                <a:cubicBezTo>
                  <a:pt x="405" y="1028"/>
                  <a:pt x="405" y="1028"/>
                  <a:pt x="405" y="1028"/>
                </a:cubicBezTo>
                <a:cubicBezTo>
                  <a:pt x="405" y="1015"/>
                  <a:pt x="416" y="1004"/>
                  <a:pt x="429" y="1004"/>
                </a:cubicBezTo>
                <a:cubicBezTo>
                  <a:pt x="466" y="1004"/>
                  <a:pt x="466" y="1004"/>
                  <a:pt x="466" y="1004"/>
                </a:cubicBezTo>
                <a:cubicBezTo>
                  <a:pt x="479" y="1004"/>
                  <a:pt x="490" y="994"/>
                  <a:pt x="490" y="980"/>
                </a:cubicBezTo>
                <a:cubicBezTo>
                  <a:pt x="490" y="865"/>
                  <a:pt x="490" y="865"/>
                  <a:pt x="490" y="865"/>
                </a:cubicBezTo>
                <a:cubicBezTo>
                  <a:pt x="490" y="855"/>
                  <a:pt x="496" y="846"/>
                  <a:pt x="506" y="842"/>
                </a:cubicBezTo>
                <a:cubicBezTo>
                  <a:pt x="671" y="781"/>
                  <a:pt x="671" y="781"/>
                  <a:pt x="671" y="781"/>
                </a:cubicBezTo>
                <a:cubicBezTo>
                  <a:pt x="678" y="778"/>
                  <a:pt x="683" y="773"/>
                  <a:pt x="685" y="766"/>
                </a:cubicBezTo>
                <a:cubicBezTo>
                  <a:pt x="717" y="662"/>
                  <a:pt x="717" y="662"/>
                  <a:pt x="717" y="662"/>
                </a:cubicBezTo>
                <a:cubicBezTo>
                  <a:pt x="717" y="660"/>
                  <a:pt x="718" y="658"/>
                  <a:pt x="718" y="656"/>
                </a:cubicBezTo>
                <a:cubicBezTo>
                  <a:pt x="718" y="569"/>
                  <a:pt x="718" y="569"/>
                  <a:pt x="718" y="569"/>
                </a:cubicBezTo>
                <a:cubicBezTo>
                  <a:pt x="718" y="565"/>
                  <a:pt x="732" y="546"/>
                  <a:pt x="740" y="534"/>
                </a:cubicBezTo>
                <a:cubicBezTo>
                  <a:pt x="745" y="528"/>
                  <a:pt x="752" y="525"/>
                  <a:pt x="759" y="525"/>
                </a:cubicBezTo>
                <a:cubicBezTo>
                  <a:pt x="759" y="525"/>
                  <a:pt x="759" y="525"/>
                  <a:pt x="759" y="525"/>
                </a:cubicBezTo>
                <a:cubicBezTo>
                  <a:pt x="773" y="525"/>
                  <a:pt x="783" y="514"/>
                  <a:pt x="783" y="501"/>
                </a:cubicBezTo>
                <a:cubicBezTo>
                  <a:pt x="783" y="437"/>
                  <a:pt x="783" y="437"/>
                  <a:pt x="783" y="437"/>
                </a:cubicBezTo>
                <a:cubicBezTo>
                  <a:pt x="783" y="437"/>
                  <a:pt x="783" y="393"/>
                  <a:pt x="797" y="391"/>
                </a:cubicBezTo>
                <a:cubicBezTo>
                  <a:pt x="810" y="388"/>
                  <a:pt x="861" y="390"/>
                  <a:pt x="868" y="390"/>
                </a:cubicBezTo>
                <a:cubicBezTo>
                  <a:pt x="868" y="391"/>
                  <a:pt x="869" y="391"/>
                  <a:pt x="869" y="391"/>
                </a:cubicBezTo>
                <a:cubicBezTo>
                  <a:pt x="909" y="390"/>
                  <a:pt x="909" y="390"/>
                  <a:pt x="909" y="390"/>
                </a:cubicBezTo>
                <a:cubicBezTo>
                  <a:pt x="918" y="389"/>
                  <a:pt x="926" y="385"/>
                  <a:pt x="930" y="377"/>
                </a:cubicBezTo>
                <a:cubicBezTo>
                  <a:pt x="964" y="315"/>
                  <a:pt x="964" y="315"/>
                  <a:pt x="964" y="315"/>
                </a:cubicBezTo>
                <a:cubicBezTo>
                  <a:pt x="964" y="314"/>
                  <a:pt x="964" y="313"/>
                  <a:pt x="965" y="313"/>
                </a:cubicBezTo>
                <a:cubicBezTo>
                  <a:pt x="982" y="271"/>
                  <a:pt x="982" y="271"/>
                  <a:pt x="982" y="271"/>
                </a:cubicBezTo>
                <a:cubicBezTo>
                  <a:pt x="985" y="265"/>
                  <a:pt x="985" y="259"/>
                  <a:pt x="983" y="253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85007527-8E65-CC58-2F92-5E1922E9ABB9}"/>
              </a:ext>
            </a:extLst>
          </p:cNvPr>
          <p:cNvSpPr>
            <a:spLocks/>
          </p:cNvSpPr>
          <p:nvPr/>
        </p:nvSpPr>
        <p:spPr bwMode="auto">
          <a:xfrm>
            <a:off x="7742661" y="3923331"/>
            <a:ext cx="209146" cy="183101"/>
          </a:xfrm>
          <a:custGeom>
            <a:avLst/>
            <a:gdLst>
              <a:gd name="T0" fmla="*/ 50 w 661"/>
              <a:gd name="T1" fmla="*/ 510 h 578"/>
              <a:gd name="T2" fmla="*/ 52 w 661"/>
              <a:gd name="T3" fmla="*/ 513 h 578"/>
              <a:gd name="T4" fmla="*/ 80 w 661"/>
              <a:gd name="T5" fmla="*/ 539 h 578"/>
              <a:gd name="T6" fmla="*/ 82 w 661"/>
              <a:gd name="T7" fmla="*/ 538 h 578"/>
              <a:gd name="T8" fmla="*/ 160 w 661"/>
              <a:gd name="T9" fmla="*/ 514 h 578"/>
              <a:gd name="T10" fmla="*/ 171 w 661"/>
              <a:gd name="T11" fmla="*/ 513 h 578"/>
              <a:gd name="T12" fmla="*/ 400 w 661"/>
              <a:gd name="T13" fmla="*/ 576 h 578"/>
              <a:gd name="T14" fmla="*/ 416 w 661"/>
              <a:gd name="T15" fmla="*/ 573 h 578"/>
              <a:gd name="T16" fmla="*/ 521 w 661"/>
              <a:gd name="T17" fmla="*/ 501 h 578"/>
              <a:gd name="T18" fmla="*/ 529 w 661"/>
              <a:gd name="T19" fmla="*/ 488 h 578"/>
              <a:gd name="T20" fmla="*/ 535 w 661"/>
              <a:gd name="T21" fmla="*/ 443 h 578"/>
              <a:gd name="T22" fmla="*/ 548 w 661"/>
              <a:gd name="T23" fmla="*/ 428 h 578"/>
              <a:gd name="T24" fmla="*/ 602 w 661"/>
              <a:gd name="T25" fmla="*/ 408 h 578"/>
              <a:gd name="T26" fmla="*/ 611 w 661"/>
              <a:gd name="T27" fmla="*/ 402 h 578"/>
              <a:gd name="T28" fmla="*/ 661 w 661"/>
              <a:gd name="T29" fmla="*/ 334 h 578"/>
              <a:gd name="T30" fmla="*/ 657 w 661"/>
              <a:gd name="T31" fmla="*/ 331 h 578"/>
              <a:gd name="T32" fmla="*/ 598 w 661"/>
              <a:gd name="T33" fmla="*/ 282 h 578"/>
              <a:gd name="T34" fmla="*/ 593 w 661"/>
              <a:gd name="T35" fmla="*/ 273 h 578"/>
              <a:gd name="T36" fmla="*/ 574 w 661"/>
              <a:gd name="T37" fmla="*/ 178 h 578"/>
              <a:gd name="T38" fmla="*/ 560 w 661"/>
              <a:gd name="T39" fmla="*/ 165 h 578"/>
              <a:gd name="T40" fmla="*/ 512 w 661"/>
              <a:gd name="T41" fmla="*/ 158 h 578"/>
              <a:gd name="T42" fmla="*/ 482 w 661"/>
              <a:gd name="T43" fmla="*/ 132 h 578"/>
              <a:gd name="T44" fmla="*/ 481 w 661"/>
              <a:gd name="T45" fmla="*/ 130 h 578"/>
              <a:gd name="T46" fmla="*/ 445 w 661"/>
              <a:gd name="T47" fmla="*/ 82 h 578"/>
              <a:gd name="T48" fmla="*/ 433 w 661"/>
              <a:gd name="T49" fmla="*/ 76 h 578"/>
              <a:gd name="T50" fmla="*/ 378 w 661"/>
              <a:gd name="T51" fmla="*/ 71 h 578"/>
              <a:gd name="T52" fmla="*/ 376 w 661"/>
              <a:gd name="T53" fmla="*/ 25 h 578"/>
              <a:gd name="T54" fmla="*/ 376 w 661"/>
              <a:gd name="T55" fmla="*/ 13 h 578"/>
              <a:gd name="T56" fmla="*/ 347 w 661"/>
              <a:gd name="T57" fmla="*/ 11 h 578"/>
              <a:gd name="T58" fmla="*/ 333 w 661"/>
              <a:gd name="T59" fmla="*/ 35 h 578"/>
              <a:gd name="T60" fmla="*/ 326 w 661"/>
              <a:gd name="T61" fmla="*/ 41 h 578"/>
              <a:gd name="T62" fmla="*/ 287 w 661"/>
              <a:gd name="T63" fmla="*/ 57 h 578"/>
              <a:gd name="T64" fmla="*/ 153 w 661"/>
              <a:gd name="T65" fmla="*/ 119 h 578"/>
              <a:gd name="T66" fmla="*/ 152 w 661"/>
              <a:gd name="T67" fmla="*/ 147 h 578"/>
              <a:gd name="T68" fmla="*/ 152 w 661"/>
              <a:gd name="T69" fmla="*/ 153 h 578"/>
              <a:gd name="T70" fmla="*/ 120 w 661"/>
              <a:gd name="T71" fmla="*/ 297 h 578"/>
              <a:gd name="T72" fmla="*/ 104 w 661"/>
              <a:gd name="T73" fmla="*/ 309 h 578"/>
              <a:gd name="T74" fmla="*/ 47 w 661"/>
              <a:gd name="T75" fmla="*/ 309 h 578"/>
              <a:gd name="T76" fmla="*/ 31 w 661"/>
              <a:gd name="T77" fmla="*/ 321 h 578"/>
              <a:gd name="T78" fmla="*/ 1 w 661"/>
              <a:gd name="T79" fmla="*/ 427 h 578"/>
              <a:gd name="T80" fmla="*/ 3 w 661"/>
              <a:gd name="T81" fmla="*/ 440 h 578"/>
              <a:gd name="T82" fmla="*/ 50 w 661"/>
              <a:gd name="T83" fmla="*/ 51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1" h="578">
                <a:moveTo>
                  <a:pt x="50" y="510"/>
                </a:moveTo>
                <a:cubicBezTo>
                  <a:pt x="51" y="511"/>
                  <a:pt x="52" y="512"/>
                  <a:pt x="52" y="513"/>
                </a:cubicBezTo>
                <a:cubicBezTo>
                  <a:pt x="80" y="539"/>
                  <a:pt x="80" y="539"/>
                  <a:pt x="80" y="539"/>
                </a:cubicBezTo>
                <a:cubicBezTo>
                  <a:pt x="81" y="538"/>
                  <a:pt x="82" y="538"/>
                  <a:pt x="82" y="538"/>
                </a:cubicBezTo>
                <a:cubicBezTo>
                  <a:pt x="160" y="514"/>
                  <a:pt x="160" y="514"/>
                  <a:pt x="160" y="514"/>
                </a:cubicBezTo>
                <a:cubicBezTo>
                  <a:pt x="163" y="513"/>
                  <a:pt x="167" y="512"/>
                  <a:pt x="171" y="513"/>
                </a:cubicBezTo>
                <a:cubicBezTo>
                  <a:pt x="400" y="576"/>
                  <a:pt x="400" y="576"/>
                  <a:pt x="400" y="576"/>
                </a:cubicBezTo>
                <a:cubicBezTo>
                  <a:pt x="405" y="578"/>
                  <a:pt x="411" y="577"/>
                  <a:pt x="416" y="573"/>
                </a:cubicBezTo>
                <a:cubicBezTo>
                  <a:pt x="521" y="501"/>
                  <a:pt x="521" y="501"/>
                  <a:pt x="521" y="501"/>
                </a:cubicBezTo>
                <a:cubicBezTo>
                  <a:pt x="525" y="498"/>
                  <a:pt x="528" y="493"/>
                  <a:pt x="529" y="488"/>
                </a:cubicBezTo>
                <a:cubicBezTo>
                  <a:pt x="535" y="443"/>
                  <a:pt x="535" y="443"/>
                  <a:pt x="535" y="443"/>
                </a:cubicBezTo>
                <a:cubicBezTo>
                  <a:pt x="536" y="436"/>
                  <a:pt x="541" y="430"/>
                  <a:pt x="548" y="428"/>
                </a:cubicBezTo>
                <a:cubicBezTo>
                  <a:pt x="602" y="408"/>
                  <a:pt x="602" y="408"/>
                  <a:pt x="602" y="408"/>
                </a:cubicBezTo>
                <a:cubicBezTo>
                  <a:pt x="606" y="407"/>
                  <a:pt x="609" y="405"/>
                  <a:pt x="611" y="402"/>
                </a:cubicBezTo>
                <a:cubicBezTo>
                  <a:pt x="661" y="334"/>
                  <a:pt x="661" y="334"/>
                  <a:pt x="661" y="334"/>
                </a:cubicBezTo>
                <a:cubicBezTo>
                  <a:pt x="660" y="333"/>
                  <a:pt x="659" y="332"/>
                  <a:pt x="657" y="331"/>
                </a:cubicBezTo>
                <a:cubicBezTo>
                  <a:pt x="598" y="282"/>
                  <a:pt x="598" y="282"/>
                  <a:pt x="598" y="282"/>
                </a:cubicBezTo>
                <a:cubicBezTo>
                  <a:pt x="595" y="280"/>
                  <a:pt x="593" y="276"/>
                  <a:pt x="593" y="273"/>
                </a:cubicBezTo>
                <a:cubicBezTo>
                  <a:pt x="574" y="178"/>
                  <a:pt x="574" y="178"/>
                  <a:pt x="574" y="178"/>
                </a:cubicBezTo>
                <a:cubicBezTo>
                  <a:pt x="573" y="171"/>
                  <a:pt x="567" y="166"/>
                  <a:pt x="560" y="165"/>
                </a:cubicBezTo>
                <a:cubicBezTo>
                  <a:pt x="544" y="164"/>
                  <a:pt x="515" y="160"/>
                  <a:pt x="512" y="158"/>
                </a:cubicBezTo>
                <a:cubicBezTo>
                  <a:pt x="507" y="156"/>
                  <a:pt x="486" y="136"/>
                  <a:pt x="482" y="132"/>
                </a:cubicBezTo>
                <a:cubicBezTo>
                  <a:pt x="482" y="131"/>
                  <a:pt x="481" y="131"/>
                  <a:pt x="481" y="130"/>
                </a:cubicBezTo>
                <a:cubicBezTo>
                  <a:pt x="445" y="82"/>
                  <a:pt x="445" y="82"/>
                  <a:pt x="445" y="82"/>
                </a:cubicBezTo>
                <a:cubicBezTo>
                  <a:pt x="442" y="78"/>
                  <a:pt x="438" y="76"/>
                  <a:pt x="433" y="76"/>
                </a:cubicBezTo>
                <a:cubicBezTo>
                  <a:pt x="420" y="75"/>
                  <a:pt x="394" y="73"/>
                  <a:pt x="378" y="71"/>
                </a:cubicBezTo>
                <a:cubicBezTo>
                  <a:pt x="362" y="69"/>
                  <a:pt x="371" y="38"/>
                  <a:pt x="376" y="25"/>
                </a:cubicBezTo>
                <a:cubicBezTo>
                  <a:pt x="377" y="21"/>
                  <a:pt x="377" y="17"/>
                  <a:pt x="376" y="13"/>
                </a:cubicBezTo>
                <a:cubicBezTo>
                  <a:pt x="371" y="1"/>
                  <a:pt x="354" y="0"/>
                  <a:pt x="347" y="11"/>
                </a:cubicBezTo>
                <a:cubicBezTo>
                  <a:pt x="333" y="35"/>
                  <a:pt x="333" y="35"/>
                  <a:pt x="333" y="35"/>
                </a:cubicBezTo>
                <a:cubicBezTo>
                  <a:pt x="332" y="38"/>
                  <a:pt x="329" y="40"/>
                  <a:pt x="326" y="41"/>
                </a:cubicBezTo>
                <a:cubicBezTo>
                  <a:pt x="287" y="57"/>
                  <a:pt x="287" y="57"/>
                  <a:pt x="287" y="57"/>
                </a:cubicBezTo>
                <a:cubicBezTo>
                  <a:pt x="287" y="57"/>
                  <a:pt x="158" y="115"/>
                  <a:pt x="153" y="119"/>
                </a:cubicBezTo>
                <a:cubicBezTo>
                  <a:pt x="148" y="123"/>
                  <a:pt x="151" y="140"/>
                  <a:pt x="152" y="147"/>
                </a:cubicBezTo>
                <a:cubicBezTo>
                  <a:pt x="152" y="149"/>
                  <a:pt x="152" y="151"/>
                  <a:pt x="152" y="153"/>
                </a:cubicBezTo>
                <a:cubicBezTo>
                  <a:pt x="120" y="297"/>
                  <a:pt x="120" y="297"/>
                  <a:pt x="120" y="297"/>
                </a:cubicBezTo>
                <a:cubicBezTo>
                  <a:pt x="118" y="304"/>
                  <a:pt x="112" y="309"/>
                  <a:pt x="104" y="309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40" y="309"/>
                  <a:pt x="33" y="314"/>
                  <a:pt x="31" y="321"/>
                </a:cubicBezTo>
                <a:cubicBezTo>
                  <a:pt x="1" y="427"/>
                  <a:pt x="1" y="427"/>
                  <a:pt x="1" y="427"/>
                </a:cubicBezTo>
                <a:cubicBezTo>
                  <a:pt x="0" y="431"/>
                  <a:pt x="1" y="436"/>
                  <a:pt x="3" y="440"/>
                </a:cubicBezTo>
                <a:lnTo>
                  <a:pt x="50" y="510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BB169D56-6778-471E-869E-DA8F2755FCB7}"/>
              </a:ext>
            </a:extLst>
          </p:cNvPr>
          <p:cNvSpPr>
            <a:spLocks/>
          </p:cNvSpPr>
          <p:nvPr/>
        </p:nvSpPr>
        <p:spPr bwMode="auto">
          <a:xfrm>
            <a:off x="7437230" y="3933591"/>
            <a:ext cx="790" cy="79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764496D8-B2B2-7670-097B-F02A8BA10127}"/>
              </a:ext>
            </a:extLst>
          </p:cNvPr>
          <p:cNvSpPr>
            <a:spLocks/>
          </p:cNvSpPr>
          <p:nvPr/>
        </p:nvSpPr>
        <p:spPr bwMode="auto">
          <a:xfrm>
            <a:off x="7434862" y="3930434"/>
            <a:ext cx="1579" cy="2368"/>
          </a:xfrm>
          <a:custGeom>
            <a:avLst/>
            <a:gdLst>
              <a:gd name="T0" fmla="*/ 3 w 3"/>
              <a:gd name="T1" fmla="*/ 7 h 7"/>
              <a:gd name="T2" fmla="*/ 0 w 3"/>
              <a:gd name="T3" fmla="*/ 0 h 7"/>
              <a:gd name="T4" fmla="*/ 3 w 3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7">
                <a:moveTo>
                  <a:pt x="3" y="7"/>
                </a:moveTo>
                <a:cubicBezTo>
                  <a:pt x="2" y="5"/>
                  <a:pt x="0" y="2"/>
                  <a:pt x="0" y="0"/>
                </a:cubicBezTo>
                <a:cubicBezTo>
                  <a:pt x="0" y="2"/>
                  <a:pt x="2" y="5"/>
                  <a:pt x="3" y="7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E1A501BC-DA38-88FF-0076-677F37E8D66A}"/>
              </a:ext>
            </a:extLst>
          </p:cNvPr>
          <p:cNvSpPr>
            <a:spLocks/>
          </p:cNvSpPr>
          <p:nvPr/>
        </p:nvSpPr>
        <p:spPr bwMode="auto">
          <a:xfrm>
            <a:off x="7439597" y="393516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1" name="Freeform 46">
            <a:extLst>
              <a:ext uri="{FF2B5EF4-FFF2-40B4-BE49-F238E27FC236}">
                <a16:creationId xmlns:a16="http://schemas.microsoft.com/office/drawing/2014/main" id="{322CC3AE-6DE9-6376-BAC4-069B9CF3EC9D}"/>
              </a:ext>
            </a:extLst>
          </p:cNvPr>
          <p:cNvSpPr>
            <a:spLocks/>
          </p:cNvSpPr>
          <p:nvPr/>
        </p:nvSpPr>
        <p:spPr bwMode="auto">
          <a:xfrm>
            <a:off x="7404871" y="3929645"/>
            <a:ext cx="2368" cy="0"/>
          </a:xfrm>
          <a:custGeom>
            <a:avLst/>
            <a:gdLst>
              <a:gd name="T0" fmla="*/ 8 w 8"/>
              <a:gd name="T1" fmla="*/ 1 h 1"/>
              <a:gd name="T2" fmla="*/ 0 w 8"/>
              <a:gd name="T3" fmla="*/ 0 h 1"/>
              <a:gd name="T4" fmla="*/ 8 w 8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">
                <a:moveTo>
                  <a:pt x="8" y="1"/>
                </a:moveTo>
                <a:cubicBezTo>
                  <a:pt x="5" y="1"/>
                  <a:pt x="3" y="1"/>
                  <a:pt x="0" y="0"/>
                </a:cubicBezTo>
                <a:cubicBezTo>
                  <a:pt x="3" y="1"/>
                  <a:pt x="5" y="1"/>
                  <a:pt x="8" y="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219EFF54-80E3-09C8-88D9-7BF268E93DD2}"/>
              </a:ext>
            </a:extLst>
          </p:cNvPr>
          <p:cNvSpPr>
            <a:spLocks/>
          </p:cNvSpPr>
          <p:nvPr/>
        </p:nvSpPr>
        <p:spPr bwMode="auto">
          <a:xfrm>
            <a:off x="7426181" y="3964371"/>
            <a:ext cx="10260" cy="34726"/>
          </a:xfrm>
          <a:custGeom>
            <a:avLst/>
            <a:gdLst>
              <a:gd name="T0" fmla="*/ 0 w 13"/>
              <a:gd name="T1" fmla="*/ 44 h 44"/>
              <a:gd name="T2" fmla="*/ 13 w 13"/>
              <a:gd name="T3" fmla="*/ 0 h 44"/>
              <a:gd name="T4" fmla="*/ 0 w 13"/>
              <a:gd name="T5" fmla="*/ 44 h 44"/>
              <a:gd name="T6" fmla="*/ 0 w 13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44">
                <a:moveTo>
                  <a:pt x="0" y="44"/>
                </a:moveTo>
                <a:lnTo>
                  <a:pt x="13" y="0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4BB27F2B-6E8A-A750-DE11-E169DAAD7A02}"/>
              </a:ext>
            </a:extLst>
          </p:cNvPr>
          <p:cNvSpPr>
            <a:spLocks/>
          </p:cNvSpPr>
          <p:nvPr/>
        </p:nvSpPr>
        <p:spPr bwMode="auto">
          <a:xfrm>
            <a:off x="7407239" y="3928066"/>
            <a:ext cx="7104" cy="1579"/>
          </a:xfrm>
          <a:custGeom>
            <a:avLst/>
            <a:gdLst>
              <a:gd name="T0" fmla="*/ 0 w 24"/>
              <a:gd name="T1" fmla="*/ 6 h 6"/>
              <a:gd name="T2" fmla="*/ 4 w 24"/>
              <a:gd name="T3" fmla="*/ 5 h 6"/>
              <a:gd name="T4" fmla="*/ 24 w 24"/>
              <a:gd name="T5" fmla="*/ 0 h 6"/>
              <a:gd name="T6" fmla="*/ 4 w 24"/>
              <a:gd name="T7" fmla="*/ 5 h 6"/>
              <a:gd name="T8" fmla="*/ 0 w 24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6">
                <a:moveTo>
                  <a:pt x="0" y="6"/>
                </a:moveTo>
                <a:cubicBezTo>
                  <a:pt x="2" y="5"/>
                  <a:pt x="3" y="5"/>
                  <a:pt x="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5"/>
                  <a:pt x="0" y="6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4" name="Freeform 49">
            <a:extLst>
              <a:ext uri="{FF2B5EF4-FFF2-40B4-BE49-F238E27FC236}">
                <a16:creationId xmlns:a16="http://schemas.microsoft.com/office/drawing/2014/main" id="{9A64180A-B480-35FF-F8DE-3621B8586C05}"/>
              </a:ext>
            </a:extLst>
          </p:cNvPr>
          <p:cNvSpPr>
            <a:spLocks/>
          </p:cNvSpPr>
          <p:nvPr/>
        </p:nvSpPr>
        <p:spPr bwMode="auto">
          <a:xfrm>
            <a:off x="7431705" y="3925698"/>
            <a:ext cx="3157" cy="3947"/>
          </a:xfrm>
          <a:custGeom>
            <a:avLst/>
            <a:gdLst>
              <a:gd name="T0" fmla="*/ 0 w 10"/>
              <a:gd name="T1" fmla="*/ 0 h 13"/>
              <a:gd name="T2" fmla="*/ 10 w 10"/>
              <a:gd name="T3" fmla="*/ 13 h 13"/>
              <a:gd name="T4" fmla="*/ 0 w 10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3">
                <a:moveTo>
                  <a:pt x="0" y="0"/>
                </a:moveTo>
                <a:cubicBezTo>
                  <a:pt x="5" y="3"/>
                  <a:pt x="8" y="8"/>
                  <a:pt x="10" y="13"/>
                </a:cubicBezTo>
                <a:cubicBezTo>
                  <a:pt x="8" y="8"/>
                  <a:pt x="5" y="3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5" name="Freeform 50">
            <a:extLst>
              <a:ext uri="{FF2B5EF4-FFF2-40B4-BE49-F238E27FC236}">
                <a16:creationId xmlns:a16="http://schemas.microsoft.com/office/drawing/2014/main" id="{1C89962E-EE18-BC8C-9270-41B894B36221}"/>
              </a:ext>
            </a:extLst>
          </p:cNvPr>
          <p:cNvSpPr>
            <a:spLocks/>
          </p:cNvSpPr>
          <p:nvPr/>
        </p:nvSpPr>
        <p:spPr bwMode="auto">
          <a:xfrm>
            <a:off x="8160953" y="342374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6" name="Freeform 51">
            <a:extLst>
              <a:ext uri="{FF2B5EF4-FFF2-40B4-BE49-F238E27FC236}">
                <a16:creationId xmlns:a16="http://schemas.microsoft.com/office/drawing/2014/main" id="{67DD8F49-F675-1357-C831-331E0BDAF285}"/>
              </a:ext>
            </a:extLst>
          </p:cNvPr>
          <p:cNvSpPr>
            <a:spLocks/>
          </p:cNvSpPr>
          <p:nvPr/>
        </p:nvSpPr>
        <p:spPr bwMode="auto">
          <a:xfrm>
            <a:off x="7676366" y="3364557"/>
            <a:ext cx="1579" cy="2368"/>
          </a:xfrm>
          <a:custGeom>
            <a:avLst/>
            <a:gdLst>
              <a:gd name="T0" fmla="*/ 6 w 6"/>
              <a:gd name="T1" fmla="*/ 6 h 6"/>
              <a:gd name="T2" fmla="*/ 0 w 6"/>
              <a:gd name="T3" fmla="*/ 0 h 6"/>
              <a:gd name="T4" fmla="*/ 6 w 6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6" y="6"/>
                </a:moveTo>
                <a:cubicBezTo>
                  <a:pt x="4" y="5"/>
                  <a:pt x="2" y="2"/>
                  <a:pt x="0" y="0"/>
                </a:cubicBezTo>
                <a:cubicBezTo>
                  <a:pt x="2" y="2"/>
                  <a:pt x="4" y="5"/>
                  <a:pt x="6" y="6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D2C01638-E5EA-DA3A-FFB7-48B2FDAE3AB8}"/>
              </a:ext>
            </a:extLst>
          </p:cNvPr>
          <p:cNvSpPr>
            <a:spLocks/>
          </p:cNvSpPr>
          <p:nvPr/>
        </p:nvSpPr>
        <p:spPr bwMode="auto">
          <a:xfrm>
            <a:off x="7436441" y="3298262"/>
            <a:ext cx="732405" cy="943918"/>
          </a:xfrm>
          <a:custGeom>
            <a:avLst/>
            <a:gdLst>
              <a:gd name="T0" fmla="*/ 2193 w 2312"/>
              <a:gd name="T1" fmla="*/ 405 h 2982"/>
              <a:gd name="T2" fmla="*/ 1949 w 2312"/>
              <a:gd name="T3" fmla="*/ 247 h 2982"/>
              <a:gd name="T4" fmla="*/ 1820 w 2312"/>
              <a:gd name="T5" fmla="*/ 276 h 2982"/>
              <a:gd name="T6" fmla="*/ 1701 w 2312"/>
              <a:gd name="T7" fmla="*/ 180 h 2982"/>
              <a:gd name="T8" fmla="*/ 1363 w 2312"/>
              <a:gd name="T9" fmla="*/ 1 h 2982"/>
              <a:gd name="T10" fmla="*/ 1101 w 2312"/>
              <a:gd name="T11" fmla="*/ 59 h 2982"/>
              <a:gd name="T12" fmla="*/ 1195 w 2312"/>
              <a:gd name="T13" fmla="*/ 235 h 2982"/>
              <a:gd name="T14" fmla="*/ 1030 w 2312"/>
              <a:gd name="T15" fmla="*/ 523 h 2982"/>
              <a:gd name="T16" fmla="*/ 501 w 2312"/>
              <a:gd name="T17" fmla="*/ 624 h 2982"/>
              <a:gd name="T18" fmla="*/ 347 w 2312"/>
              <a:gd name="T19" fmla="*/ 766 h 2982"/>
              <a:gd name="T20" fmla="*/ 344 w 2312"/>
              <a:gd name="T21" fmla="*/ 1065 h 2982"/>
              <a:gd name="T22" fmla="*/ 181 w 2312"/>
              <a:gd name="T23" fmla="*/ 1205 h 2982"/>
              <a:gd name="T24" fmla="*/ 100 w 2312"/>
              <a:gd name="T25" fmla="*/ 1485 h 2982"/>
              <a:gd name="T26" fmla="*/ 39 w 2312"/>
              <a:gd name="T27" fmla="*/ 1997 h 2982"/>
              <a:gd name="T28" fmla="*/ 10 w 2312"/>
              <a:gd name="T29" fmla="*/ 2091 h 2982"/>
              <a:gd name="T30" fmla="*/ 259 w 2312"/>
              <a:gd name="T31" fmla="*/ 2001 h 2982"/>
              <a:gd name="T32" fmla="*/ 208 w 2312"/>
              <a:gd name="T33" fmla="*/ 1875 h 2982"/>
              <a:gd name="T34" fmla="*/ 359 w 2312"/>
              <a:gd name="T35" fmla="*/ 1824 h 2982"/>
              <a:gd name="T36" fmla="*/ 338 w 2312"/>
              <a:gd name="T37" fmla="*/ 1944 h 2982"/>
              <a:gd name="T38" fmla="*/ 351 w 2312"/>
              <a:gd name="T39" fmla="*/ 2045 h 2982"/>
              <a:gd name="T40" fmla="*/ 459 w 2312"/>
              <a:gd name="T41" fmla="*/ 1914 h 2982"/>
              <a:gd name="T42" fmla="*/ 465 w 2312"/>
              <a:gd name="T43" fmla="*/ 2231 h 2982"/>
              <a:gd name="T44" fmla="*/ 611 w 2312"/>
              <a:gd name="T45" fmla="*/ 2052 h 2982"/>
              <a:gd name="T46" fmla="*/ 645 w 2312"/>
              <a:gd name="T47" fmla="*/ 1947 h 2982"/>
              <a:gd name="T48" fmla="*/ 842 w 2312"/>
              <a:gd name="T49" fmla="*/ 2125 h 2982"/>
              <a:gd name="T50" fmla="*/ 691 w 2312"/>
              <a:gd name="T51" fmla="*/ 2313 h 2982"/>
              <a:gd name="T52" fmla="*/ 523 w 2312"/>
              <a:gd name="T53" fmla="*/ 2483 h 2982"/>
              <a:gd name="T54" fmla="*/ 448 w 2312"/>
              <a:gd name="T55" fmla="*/ 2682 h 2982"/>
              <a:gd name="T56" fmla="*/ 402 w 2312"/>
              <a:gd name="T57" fmla="*/ 2731 h 2982"/>
              <a:gd name="T58" fmla="*/ 450 w 2312"/>
              <a:gd name="T59" fmla="*/ 2862 h 2982"/>
              <a:gd name="T60" fmla="*/ 822 w 2312"/>
              <a:gd name="T61" fmla="*/ 2963 h 2982"/>
              <a:gd name="T62" fmla="*/ 1074 w 2312"/>
              <a:gd name="T63" fmla="*/ 2768 h 2982"/>
              <a:gd name="T64" fmla="*/ 1035 w 2312"/>
              <a:gd name="T65" fmla="*/ 2589 h 2982"/>
              <a:gd name="T66" fmla="*/ 1016 w 2312"/>
              <a:gd name="T67" fmla="*/ 2485 h 2982"/>
              <a:gd name="T68" fmla="*/ 1013 w 2312"/>
              <a:gd name="T69" fmla="*/ 2284 h 2982"/>
              <a:gd name="T70" fmla="*/ 1118 w 2312"/>
              <a:gd name="T71" fmla="*/ 2122 h 2982"/>
              <a:gd name="T72" fmla="*/ 1299 w 2312"/>
              <a:gd name="T73" fmla="*/ 2010 h 2982"/>
              <a:gd name="T74" fmla="*/ 1344 w 2312"/>
              <a:gd name="T75" fmla="*/ 2046 h 2982"/>
              <a:gd name="T76" fmla="*/ 1448 w 2312"/>
              <a:gd name="T77" fmla="*/ 2107 h 2982"/>
              <a:gd name="T78" fmla="*/ 1559 w 2312"/>
              <a:gd name="T79" fmla="*/ 2248 h 2982"/>
              <a:gd name="T80" fmla="*/ 1627 w 2312"/>
              <a:gd name="T81" fmla="*/ 2309 h 2982"/>
              <a:gd name="T82" fmla="*/ 1848 w 2312"/>
              <a:gd name="T83" fmla="*/ 2382 h 2982"/>
              <a:gd name="T84" fmla="*/ 1965 w 2312"/>
              <a:gd name="T85" fmla="*/ 2274 h 2982"/>
              <a:gd name="T86" fmla="*/ 1971 w 2312"/>
              <a:gd name="T87" fmla="*/ 1998 h 2982"/>
              <a:gd name="T88" fmla="*/ 1972 w 2312"/>
              <a:gd name="T89" fmla="*/ 1887 h 2982"/>
              <a:gd name="T90" fmla="*/ 1738 w 2312"/>
              <a:gd name="T91" fmla="*/ 1935 h 2982"/>
              <a:gd name="T92" fmla="*/ 1627 w 2312"/>
              <a:gd name="T93" fmla="*/ 1906 h 2982"/>
              <a:gd name="T94" fmla="*/ 1423 w 2312"/>
              <a:gd name="T95" fmla="*/ 1681 h 2982"/>
              <a:gd name="T96" fmla="*/ 1396 w 2312"/>
              <a:gd name="T97" fmla="*/ 1476 h 2982"/>
              <a:gd name="T98" fmla="*/ 1420 w 2312"/>
              <a:gd name="T99" fmla="*/ 1301 h 2982"/>
              <a:gd name="T100" fmla="*/ 1708 w 2312"/>
              <a:gd name="T101" fmla="*/ 1138 h 2982"/>
              <a:gd name="T102" fmla="*/ 1954 w 2312"/>
              <a:gd name="T103" fmla="*/ 883 h 2982"/>
              <a:gd name="T104" fmla="*/ 2208 w 2312"/>
              <a:gd name="T105" fmla="*/ 543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12" h="2982">
                <a:moveTo>
                  <a:pt x="2312" y="444"/>
                </a:moveTo>
                <a:cubicBezTo>
                  <a:pt x="2286" y="399"/>
                  <a:pt x="2286" y="399"/>
                  <a:pt x="2286" y="399"/>
                </a:cubicBezTo>
                <a:cubicBezTo>
                  <a:pt x="2282" y="403"/>
                  <a:pt x="2276" y="405"/>
                  <a:pt x="2270" y="405"/>
                </a:cubicBezTo>
                <a:cubicBezTo>
                  <a:pt x="2193" y="405"/>
                  <a:pt x="2193" y="405"/>
                  <a:pt x="2193" y="405"/>
                </a:cubicBezTo>
                <a:cubicBezTo>
                  <a:pt x="2187" y="405"/>
                  <a:pt x="2181" y="402"/>
                  <a:pt x="2176" y="398"/>
                </a:cubicBezTo>
                <a:cubicBezTo>
                  <a:pt x="2037" y="258"/>
                  <a:pt x="2037" y="258"/>
                  <a:pt x="2037" y="258"/>
                </a:cubicBezTo>
                <a:cubicBezTo>
                  <a:pt x="2033" y="254"/>
                  <a:pt x="2027" y="252"/>
                  <a:pt x="2021" y="251"/>
                </a:cubicBezTo>
                <a:cubicBezTo>
                  <a:pt x="1949" y="247"/>
                  <a:pt x="1949" y="247"/>
                  <a:pt x="1949" y="247"/>
                </a:cubicBezTo>
                <a:cubicBezTo>
                  <a:pt x="1943" y="247"/>
                  <a:pt x="1938" y="248"/>
                  <a:pt x="1934" y="251"/>
                </a:cubicBezTo>
                <a:cubicBezTo>
                  <a:pt x="1913" y="266"/>
                  <a:pt x="1913" y="266"/>
                  <a:pt x="1913" y="266"/>
                </a:cubicBezTo>
                <a:cubicBezTo>
                  <a:pt x="1909" y="268"/>
                  <a:pt x="1905" y="269"/>
                  <a:pt x="1901" y="270"/>
                </a:cubicBezTo>
                <a:cubicBezTo>
                  <a:pt x="1820" y="276"/>
                  <a:pt x="1820" y="276"/>
                  <a:pt x="1820" y="276"/>
                </a:cubicBezTo>
                <a:cubicBezTo>
                  <a:pt x="1809" y="277"/>
                  <a:pt x="1798" y="270"/>
                  <a:pt x="1795" y="258"/>
                </a:cubicBezTo>
                <a:cubicBezTo>
                  <a:pt x="1786" y="226"/>
                  <a:pt x="1786" y="226"/>
                  <a:pt x="1786" y="226"/>
                </a:cubicBezTo>
                <a:cubicBezTo>
                  <a:pt x="1784" y="219"/>
                  <a:pt x="1779" y="213"/>
                  <a:pt x="1772" y="210"/>
                </a:cubicBezTo>
                <a:cubicBezTo>
                  <a:pt x="1701" y="180"/>
                  <a:pt x="1701" y="180"/>
                  <a:pt x="1701" y="180"/>
                </a:cubicBezTo>
                <a:cubicBezTo>
                  <a:pt x="1696" y="178"/>
                  <a:pt x="1692" y="175"/>
                  <a:pt x="1689" y="171"/>
                </a:cubicBezTo>
                <a:cubicBezTo>
                  <a:pt x="1650" y="106"/>
                  <a:pt x="1650" y="106"/>
                  <a:pt x="1650" y="106"/>
                </a:cubicBezTo>
                <a:cubicBezTo>
                  <a:pt x="1647" y="102"/>
                  <a:pt x="1642" y="98"/>
                  <a:pt x="1637" y="96"/>
                </a:cubicBezTo>
                <a:cubicBezTo>
                  <a:pt x="1363" y="1"/>
                  <a:pt x="1363" y="1"/>
                  <a:pt x="1363" y="1"/>
                </a:cubicBezTo>
                <a:cubicBezTo>
                  <a:pt x="1360" y="0"/>
                  <a:pt x="1357" y="0"/>
                  <a:pt x="1354" y="0"/>
                </a:cubicBezTo>
                <a:cubicBezTo>
                  <a:pt x="1123" y="13"/>
                  <a:pt x="1123" y="13"/>
                  <a:pt x="1123" y="13"/>
                </a:cubicBezTo>
                <a:cubicBezTo>
                  <a:pt x="1111" y="14"/>
                  <a:pt x="1101" y="24"/>
                  <a:pt x="1101" y="37"/>
                </a:cubicBezTo>
                <a:cubicBezTo>
                  <a:pt x="1101" y="59"/>
                  <a:pt x="1101" y="59"/>
                  <a:pt x="1101" y="59"/>
                </a:cubicBezTo>
                <a:cubicBezTo>
                  <a:pt x="1101" y="60"/>
                  <a:pt x="1101" y="60"/>
                  <a:pt x="1101" y="61"/>
                </a:cubicBezTo>
                <a:cubicBezTo>
                  <a:pt x="993" y="200"/>
                  <a:pt x="993" y="200"/>
                  <a:pt x="993" y="200"/>
                </a:cubicBezTo>
                <a:cubicBezTo>
                  <a:pt x="1101" y="61"/>
                  <a:pt x="1101" y="61"/>
                  <a:pt x="1101" y="61"/>
                </a:cubicBezTo>
                <a:cubicBezTo>
                  <a:pt x="1195" y="235"/>
                  <a:pt x="1195" y="235"/>
                  <a:pt x="1195" y="235"/>
                </a:cubicBezTo>
                <a:cubicBezTo>
                  <a:pt x="1197" y="238"/>
                  <a:pt x="1198" y="242"/>
                  <a:pt x="1198" y="246"/>
                </a:cubicBezTo>
                <a:cubicBezTo>
                  <a:pt x="1198" y="490"/>
                  <a:pt x="1198" y="490"/>
                  <a:pt x="1198" y="490"/>
                </a:cubicBezTo>
                <a:cubicBezTo>
                  <a:pt x="1198" y="502"/>
                  <a:pt x="1189" y="512"/>
                  <a:pt x="1177" y="513"/>
                </a:cubicBezTo>
                <a:cubicBezTo>
                  <a:pt x="1030" y="523"/>
                  <a:pt x="1030" y="523"/>
                  <a:pt x="1030" y="523"/>
                </a:cubicBezTo>
                <a:cubicBezTo>
                  <a:pt x="1028" y="523"/>
                  <a:pt x="1027" y="523"/>
                  <a:pt x="1026" y="523"/>
                </a:cubicBezTo>
                <a:cubicBezTo>
                  <a:pt x="712" y="496"/>
                  <a:pt x="712" y="496"/>
                  <a:pt x="712" y="496"/>
                </a:cubicBezTo>
                <a:cubicBezTo>
                  <a:pt x="707" y="495"/>
                  <a:pt x="702" y="497"/>
                  <a:pt x="698" y="499"/>
                </a:cubicBezTo>
                <a:cubicBezTo>
                  <a:pt x="501" y="624"/>
                  <a:pt x="501" y="624"/>
                  <a:pt x="501" y="624"/>
                </a:cubicBezTo>
                <a:cubicBezTo>
                  <a:pt x="495" y="628"/>
                  <a:pt x="491" y="635"/>
                  <a:pt x="490" y="642"/>
                </a:cubicBezTo>
                <a:cubicBezTo>
                  <a:pt x="486" y="696"/>
                  <a:pt x="486" y="696"/>
                  <a:pt x="486" y="696"/>
                </a:cubicBezTo>
                <a:cubicBezTo>
                  <a:pt x="485" y="705"/>
                  <a:pt x="479" y="712"/>
                  <a:pt x="471" y="715"/>
                </a:cubicBezTo>
                <a:cubicBezTo>
                  <a:pt x="347" y="766"/>
                  <a:pt x="347" y="766"/>
                  <a:pt x="347" y="766"/>
                </a:cubicBezTo>
                <a:cubicBezTo>
                  <a:pt x="339" y="769"/>
                  <a:pt x="333" y="777"/>
                  <a:pt x="333" y="785"/>
                </a:cubicBezTo>
                <a:cubicBezTo>
                  <a:pt x="320" y="988"/>
                  <a:pt x="320" y="988"/>
                  <a:pt x="320" y="988"/>
                </a:cubicBezTo>
                <a:cubicBezTo>
                  <a:pt x="320" y="991"/>
                  <a:pt x="320" y="993"/>
                  <a:pt x="321" y="996"/>
                </a:cubicBezTo>
                <a:cubicBezTo>
                  <a:pt x="344" y="1065"/>
                  <a:pt x="344" y="1065"/>
                  <a:pt x="344" y="1065"/>
                </a:cubicBezTo>
                <a:cubicBezTo>
                  <a:pt x="348" y="1077"/>
                  <a:pt x="342" y="1090"/>
                  <a:pt x="330" y="1094"/>
                </a:cubicBezTo>
                <a:cubicBezTo>
                  <a:pt x="302" y="1104"/>
                  <a:pt x="302" y="1104"/>
                  <a:pt x="302" y="1104"/>
                </a:cubicBezTo>
                <a:cubicBezTo>
                  <a:pt x="299" y="1105"/>
                  <a:pt x="297" y="1106"/>
                  <a:pt x="294" y="1108"/>
                </a:cubicBezTo>
                <a:cubicBezTo>
                  <a:pt x="181" y="1205"/>
                  <a:pt x="181" y="1205"/>
                  <a:pt x="181" y="1205"/>
                </a:cubicBezTo>
                <a:cubicBezTo>
                  <a:pt x="176" y="1209"/>
                  <a:pt x="173" y="1215"/>
                  <a:pt x="173" y="1221"/>
                </a:cubicBezTo>
                <a:cubicBezTo>
                  <a:pt x="162" y="1414"/>
                  <a:pt x="162" y="1414"/>
                  <a:pt x="162" y="1414"/>
                </a:cubicBezTo>
                <a:cubicBezTo>
                  <a:pt x="162" y="1419"/>
                  <a:pt x="159" y="1424"/>
                  <a:pt x="155" y="1428"/>
                </a:cubicBezTo>
                <a:cubicBezTo>
                  <a:pt x="100" y="1485"/>
                  <a:pt x="100" y="1485"/>
                  <a:pt x="100" y="1485"/>
                </a:cubicBezTo>
                <a:cubicBezTo>
                  <a:pt x="96" y="1489"/>
                  <a:pt x="93" y="1494"/>
                  <a:pt x="93" y="1499"/>
                </a:cubicBezTo>
                <a:cubicBezTo>
                  <a:pt x="55" y="1939"/>
                  <a:pt x="55" y="1939"/>
                  <a:pt x="55" y="1939"/>
                </a:cubicBezTo>
                <a:cubicBezTo>
                  <a:pt x="54" y="1941"/>
                  <a:pt x="54" y="1942"/>
                  <a:pt x="54" y="1943"/>
                </a:cubicBezTo>
                <a:cubicBezTo>
                  <a:pt x="39" y="1997"/>
                  <a:pt x="39" y="1997"/>
                  <a:pt x="39" y="1997"/>
                </a:cubicBezTo>
                <a:cubicBezTo>
                  <a:pt x="36" y="2009"/>
                  <a:pt x="26" y="2015"/>
                  <a:pt x="16" y="2014"/>
                </a:cubicBezTo>
                <a:cubicBezTo>
                  <a:pt x="0" y="2092"/>
                  <a:pt x="0" y="2092"/>
                  <a:pt x="0" y="2092"/>
                </a:cubicBezTo>
                <a:cubicBezTo>
                  <a:pt x="0" y="2095"/>
                  <a:pt x="0" y="2097"/>
                  <a:pt x="0" y="2099"/>
                </a:cubicBezTo>
                <a:cubicBezTo>
                  <a:pt x="2" y="2095"/>
                  <a:pt x="6" y="2092"/>
                  <a:pt x="10" y="2091"/>
                </a:cubicBezTo>
                <a:cubicBezTo>
                  <a:pt x="117" y="2051"/>
                  <a:pt x="117" y="2051"/>
                  <a:pt x="117" y="2051"/>
                </a:cubicBezTo>
                <a:cubicBezTo>
                  <a:pt x="117" y="2051"/>
                  <a:pt x="118" y="2051"/>
                  <a:pt x="118" y="2051"/>
                </a:cubicBezTo>
                <a:cubicBezTo>
                  <a:pt x="245" y="2018"/>
                  <a:pt x="245" y="2018"/>
                  <a:pt x="245" y="2018"/>
                </a:cubicBezTo>
                <a:cubicBezTo>
                  <a:pt x="252" y="2016"/>
                  <a:pt x="258" y="2009"/>
                  <a:pt x="259" y="2001"/>
                </a:cubicBezTo>
                <a:cubicBezTo>
                  <a:pt x="267" y="1935"/>
                  <a:pt x="267" y="1935"/>
                  <a:pt x="267" y="1935"/>
                </a:cubicBezTo>
                <a:cubicBezTo>
                  <a:pt x="268" y="1926"/>
                  <a:pt x="264" y="1919"/>
                  <a:pt x="256" y="1915"/>
                </a:cubicBezTo>
                <a:cubicBezTo>
                  <a:pt x="219" y="1897"/>
                  <a:pt x="219" y="1897"/>
                  <a:pt x="219" y="1897"/>
                </a:cubicBezTo>
                <a:cubicBezTo>
                  <a:pt x="211" y="1893"/>
                  <a:pt x="206" y="1884"/>
                  <a:pt x="208" y="1875"/>
                </a:cubicBezTo>
                <a:cubicBezTo>
                  <a:pt x="236" y="1763"/>
                  <a:pt x="236" y="1763"/>
                  <a:pt x="236" y="1763"/>
                </a:cubicBezTo>
                <a:cubicBezTo>
                  <a:pt x="239" y="1751"/>
                  <a:pt x="252" y="1745"/>
                  <a:pt x="263" y="1750"/>
                </a:cubicBezTo>
                <a:cubicBezTo>
                  <a:pt x="352" y="1796"/>
                  <a:pt x="352" y="1796"/>
                  <a:pt x="352" y="1796"/>
                </a:cubicBezTo>
                <a:cubicBezTo>
                  <a:pt x="362" y="1801"/>
                  <a:pt x="365" y="1814"/>
                  <a:pt x="359" y="1824"/>
                </a:cubicBezTo>
                <a:cubicBezTo>
                  <a:pt x="317" y="1886"/>
                  <a:pt x="317" y="1886"/>
                  <a:pt x="317" y="1886"/>
                </a:cubicBezTo>
                <a:cubicBezTo>
                  <a:pt x="312" y="1894"/>
                  <a:pt x="313" y="1905"/>
                  <a:pt x="320" y="1911"/>
                </a:cubicBezTo>
                <a:cubicBezTo>
                  <a:pt x="333" y="1923"/>
                  <a:pt x="333" y="1923"/>
                  <a:pt x="333" y="1923"/>
                </a:cubicBezTo>
                <a:cubicBezTo>
                  <a:pt x="339" y="1929"/>
                  <a:pt x="341" y="1937"/>
                  <a:pt x="338" y="1944"/>
                </a:cubicBezTo>
                <a:cubicBezTo>
                  <a:pt x="310" y="2022"/>
                  <a:pt x="310" y="2022"/>
                  <a:pt x="310" y="2022"/>
                </a:cubicBezTo>
                <a:cubicBezTo>
                  <a:pt x="309" y="2026"/>
                  <a:pt x="309" y="2030"/>
                  <a:pt x="310" y="2034"/>
                </a:cubicBezTo>
                <a:cubicBezTo>
                  <a:pt x="313" y="2047"/>
                  <a:pt x="313" y="2047"/>
                  <a:pt x="313" y="2047"/>
                </a:cubicBezTo>
                <a:cubicBezTo>
                  <a:pt x="319" y="2066"/>
                  <a:pt x="347" y="2065"/>
                  <a:pt x="351" y="2045"/>
                </a:cubicBezTo>
                <a:cubicBezTo>
                  <a:pt x="381" y="1888"/>
                  <a:pt x="381" y="1888"/>
                  <a:pt x="381" y="1888"/>
                </a:cubicBezTo>
                <a:cubicBezTo>
                  <a:pt x="384" y="1875"/>
                  <a:pt x="397" y="1869"/>
                  <a:pt x="408" y="1874"/>
                </a:cubicBezTo>
                <a:cubicBezTo>
                  <a:pt x="449" y="1894"/>
                  <a:pt x="449" y="1894"/>
                  <a:pt x="449" y="1894"/>
                </a:cubicBezTo>
                <a:cubicBezTo>
                  <a:pt x="456" y="1897"/>
                  <a:pt x="461" y="1906"/>
                  <a:pt x="459" y="1914"/>
                </a:cubicBezTo>
                <a:cubicBezTo>
                  <a:pt x="417" y="2177"/>
                  <a:pt x="417" y="2177"/>
                  <a:pt x="417" y="2177"/>
                </a:cubicBezTo>
                <a:cubicBezTo>
                  <a:pt x="416" y="2182"/>
                  <a:pt x="417" y="2186"/>
                  <a:pt x="420" y="2190"/>
                </a:cubicBezTo>
                <a:cubicBezTo>
                  <a:pt x="442" y="2224"/>
                  <a:pt x="442" y="2224"/>
                  <a:pt x="442" y="2224"/>
                </a:cubicBezTo>
                <a:cubicBezTo>
                  <a:pt x="447" y="2231"/>
                  <a:pt x="456" y="2235"/>
                  <a:pt x="465" y="2231"/>
                </a:cubicBezTo>
                <a:cubicBezTo>
                  <a:pt x="537" y="2203"/>
                  <a:pt x="537" y="2203"/>
                  <a:pt x="537" y="2203"/>
                </a:cubicBezTo>
                <a:cubicBezTo>
                  <a:pt x="542" y="2201"/>
                  <a:pt x="545" y="2198"/>
                  <a:pt x="547" y="2193"/>
                </a:cubicBezTo>
                <a:cubicBezTo>
                  <a:pt x="610" y="2064"/>
                  <a:pt x="610" y="2064"/>
                  <a:pt x="610" y="2064"/>
                </a:cubicBezTo>
                <a:cubicBezTo>
                  <a:pt x="612" y="2060"/>
                  <a:pt x="612" y="2056"/>
                  <a:pt x="611" y="2052"/>
                </a:cubicBezTo>
                <a:cubicBezTo>
                  <a:pt x="600" y="2001"/>
                  <a:pt x="600" y="2001"/>
                  <a:pt x="600" y="2001"/>
                </a:cubicBezTo>
                <a:cubicBezTo>
                  <a:pt x="600" y="1998"/>
                  <a:pt x="600" y="1994"/>
                  <a:pt x="601" y="1991"/>
                </a:cubicBezTo>
                <a:cubicBezTo>
                  <a:pt x="612" y="1954"/>
                  <a:pt x="612" y="1954"/>
                  <a:pt x="612" y="1954"/>
                </a:cubicBezTo>
                <a:cubicBezTo>
                  <a:pt x="616" y="1940"/>
                  <a:pt x="635" y="1936"/>
                  <a:pt x="645" y="1947"/>
                </a:cubicBezTo>
                <a:cubicBezTo>
                  <a:pt x="754" y="2072"/>
                  <a:pt x="754" y="2072"/>
                  <a:pt x="754" y="2072"/>
                </a:cubicBezTo>
                <a:cubicBezTo>
                  <a:pt x="756" y="2075"/>
                  <a:pt x="759" y="2077"/>
                  <a:pt x="762" y="2078"/>
                </a:cubicBezTo>
                <a:cubicBezTo>
                  <a:pt x="830" y="2100"/>
                  <a:pt x="830" y="2100"/>
                  <a:pt x="830" y="2100"/>
                </a:cubicBezTo>
                <a:cubicBezTo>
                  <a:pt x="841" y="2103"/>
                  <a:pt x="846" y="2115"/>
                  <a:pt x="842" y="2125"/>
                </a:cubicBezTo>
                <a:cubicBezTo>
                  <a:pt x="806" y="2228"/>
                  <a:pt x="806" y="2228"/>
                  <a:pt x="806" y="2228"/>
                </a:cubicBezTo>
                <a:cubicBezTo>
                  <a:pt x="775" y="2317"/>
                  <a:pt x="775" y="2317"/>
                  <a:pt x="775" y="2317"/>
                </a:cubicBezTo>
                <a:cubicBezTo>
                  <a:pt x="771" y="2326"/>
                  <a:pt x="761" y="2331"/>
                  <a:pt x="752" y="2329"/>
                </a:cubicBezTo>
                <a:cubicBezTo>
                  <a:pt x="691" y="2313"/>
                  <a:pt x="691" y="2313"/>
                  <a:pt x="691" y="2313"/>
                </a:cubicBezTo>
                <a:cubicBezTo>
                  <a:pt x="685" y="2311"/>
                  <a:pt x="679" y="2313"/>
                  <a:pt x="674" y="2316"/>
                </a:cubicBezTo>
                <a:cubicBezTo>
                  <a:pt x="522" y="2435"/>
                  <a:pt x="522" y="2435"/>
                  <a:pt x="522" y="2435"/>
                </a:cubicBezTo>
                <a:cubicBezTo>
                  <a:pt x="516" y="2440"/>
                  <a:pt x="513" y="2448"/>
                  <a:pt x="515" y="2456"/>
                </a:cubicBezTo>
                <a:cubicBezTo>
                  <a:pt x="523" y="2483"/>
                  <a:pt x="523" y="2483"/>
                  <a:pt x="523" y="2483"/>
                </a:cubicBezTo>
                <a:cubicBezTo>
                  <a:pt x="523" y="2484"/>
                  <a:pt x="524" y="2485"/>
                  <a:pt x="524" y="2486"/>
                </a:cubicBezTo>
                <a:cubicBezTo>
                  <a:pt x="534" y="2580"/>
                  <a:pt x="534" y="2580"/>
                  <a:pt x="534" y="2580"/>
                </a:cubicBezTo>
                <a:cubicBezTo>
                  <a:pt x="535" y="2585"/>
                  <a:pt x="533" y="2590"/>
                  <a:pt x="530" y="2594"/>
                </a:cubicBezTo>
                <a:cubicBezTo>
                  <a:pt x="514" y="2616"/>
                  <a:pt x="458" y="2688"/>
                  <a:pt x="448" y="2682"/>
                </a:cubicBezTo>
                <a:cubicBezTo>
                  <a:pt x="444" y="2679"/>
                  <a:pt x="437" y="2677"/>
                  <a:pt x="431" y="2674"/>
                </a:cubicBezTo>
                <a:cubicBezTo>
                  <a:pt x="419" y="2670"/>
                  <a:pt x="406" y="2678"/>
                  <a:pt x="405" y="2691"/>
                </a:cubicBezTo>
                <a:cubicBezTo>
                  <a:pt x="402" y="2729"/>
                  <a:pt x="402" y="2729"/>
                  <a:pt x="402" y="2729"/>
                </a:cubicBezTo>
                <a:cubicBezTo>
                  <a:pt x="402" y="2730"/>
                  <a:pt x="402" y="2730"/>
                  <a:pt x="402" y="2731"/>
                </a:cubicBezTo>
                <a:cubicBezTo>
                  <a:pt x="377" y="2848"/>
                  <a:pt x="377" y="2848"/>
                  <a:pt x="377" y="2848"/>
                </a:cubicBezTo>
                <a:cubicBezTo>
                  <a:pt x="374" y="2862"/>
                  <a:pt x="388" y="2874"/>
                  <a:pt x="401" y="2870"/>
                </a:cubicBezTo>
                <a:cubicBezTo>
                  <a:pt x="436" y="2861"/>
                  <a:pt x="436" y="2861"/>
                  <a:pt x="436" y="2861"/>
                </a:cubicBezTo>
                <a:cubicBezTo>
                  <a:pt x="440" y="2859"/>
                  <a:pt x="446" y="2860"/>
                  <a:pt x="450" y="2862"/>
                </a:cubicBezTo>
                <a:cubicBezTo>
                  <a:pt x="524" y="2903"/>
                  <a:pt x="524" y="2903"/>
                  <a:pt x="524" y="2903"/>
                </a:cubicBezTo>
                <a:cubicBezTo>
                  <a:pt x="525" y="2904"/>
                  <a:pt x="527" y="2905"/>
                  <a:pt x="528" y="2905"/>
                </a:cubicBezTo>
                <a:cubicBezTo>
                  <a:pt x="798" y="2979"/>
                  <a:pt x="798" y="2979"/>
                  <a:pt x="798" y="2979"/>
                </a:cubicBezTo>
                <a:cubicBezTo>
                  <a:pt x="809" y="2982"/>
                  <a:pt x="821" y="2974"/>
                  <a:pt x="822" y="2963"/>
                </a:cubicBezTo>
                <a:cubicBezTo>
                  <a:pt x="840" y="2825"/>
                  <a:pt x="840" y="2825"/>
                  <a:pt x="840" y="2825"/>
                </a:cubicBezTo>
                <a:cubicBezTo>
                  <a:pt x="842" y="2816"/>
                  <a:pt x="848" y="2809"/>
                  <a:pt x="857" y="2808"/>
                </a:cubicBezTo>
                <a:cubicBezTo>
                  <a:pt x="1059" y="2780"/>
                  <a:pt x="1059" y="2780"/>
                  <a:pt x="1059" y="2780"/>
                </a:cubicBezTo>
                <a:cubicBezTo>
                  <a:pt x="1065" y="2779"/>
                  <a:pt x="1071" y="2774"/>
                  <a:pt x="1074" y="2768"/>
                </a:cubicBezTo>
                <a:cubicBezTo>
                  <a:pt x="1119" y="2660"/>
                  <a:pt x="1119" y="2660"/>
                  <a:pt x="1119" y="2660"/>
                </a:cubicBezTo>
                <a:cubicBezTo>
                  <a:pt x="1123" y="2651"/>
                  <a:pt x="1119" y="2639"/>
                  <a:pt x="1110" y="2635"/>
                </a:cubicBezTo>
                <a:cubicBezTo>
                  <a:pt x="1046" y="2607"/>
                  <a:pt x="1046" y="2607"/>
                  <a:pt x="1046" y="2607"/>
                </a:cubicBezTo>
                <a:cubicBezTo>
                  <a:pt x="1039" y="2604"/>
                  <a:pt x="1035" y="2597"/>
                  <a:pt x="1035" y="2589"/>
                </a:cubicBezTo>
                <a:cubicBezTo>
                  <a:pt x="1035" y="2531"/>
                  <a:pt x="1035" y="2531"/>
                  <a:pt x="1035" y="2531"/>
                </a:cubicBezTo>
                <a:cubicBezTo>
                  <a:pt x="1035" y="2523"/>
                  <a:pt x="1039" y="2517"/>
                  <a:pt x="1046" y="2514"/>
                </a:cubicBezTo>
                <a:cubicBezTo>
                  <a:pt x="1018" y="2488"/>
                  <a:pt x="1018" y="2488"/>
                  <a:pt x="1018" y="2488"/>
                </a:cubicBezTo>
                <a:cubicBezTo>
                  <a:pt x="1018" y="2487"/>
                  <a:pt x="1017" y="2486"/>
                  <a:pt x="1016" y="2485"/>
                </a:cubicBezTo>
                <a:cubicBezTo>
                  <a:pt x="969" y="2415"/>
                  <a:pt x="969" y="2415"/>
                  <a:pt x="969" y="2415"/>
                </a:cubicBezTo>
                <a:cubicBezTo>
                  <a:pt x="967" y="2411"/>
                  <a:pt x="966" y="2406"/>
                  <a:pt x="967" y="2402"/>
                </a:cubicBezTo>
                <a:cubicBezTo>
                  <a:pt x="997" y="2296"/>
                  <a:pt x="997" y="2296"/>
                  <a:pt x="997" y="2296"/>
                </a:cubicBezTo>
                <a:cubicBezTo>
                  <a:pt x="999" y="2289"/>
                  <a:pt x="1006" y="2284"/>
                  <a:pt x="1013" y="2284"/>
                </a:cubicBezTo>
                <a:cubicBezTo>
                  <a:pt x="1070" y="2284"/>
                  <a:pt x="1070" y="2284"/>
                  <a:pt x="1070" y="2284"/>
                </a:cubicBezTo>
                <a:cubicBezTo>
                  <a:pt x="1078" y="2284"/>
                  <a:pt x="1084" y="2279"/>
                  <a:pt x="1086" y="2272"/>
                </a:cubicBezTo>
                <a:cubicBezTo>
                  <a:pt x="1118" y="2128"/>
                  <a:pt x="1118" y="2128"/>
                  <a:pt x="1118" y="2128"/>
                </a:cubicBezTo>
                <a:cubicBezTo>
                  <a:pt x="1118" y="2126"/>
                  <a:pt x="1118" y="2124"/>
                  <a:pt x="1118" y="2122"/>
                </a:cubicBezTo>
                <a:cubicBezTo>
                  <a:pt x="1117" y="2115"/>
                  <a:pt x="1114" y="2098"/>
                  <a:pt x="1119" y="2094"/>
                </a:cubicBezTo>
                <a:cubicBezTo>
                  <a:pt x="1124" y="2090"/>
                  <a:pt x="1253" y="2032"/>
                  <a:pt x="1253" y="2032"/>
                </a:cubicBezTo>
                <a:cubicBezTo>
                  <a:pt x="1292" y="2016"/>
                  <a:pt x="1292" y="2016"/>
                  <a:pt x="1292" y="2016"/>
                </a:cubicBezTo>
                <a:cubicBezTo>
                  <a:pt x="1295" y="2015"/>
                  <a:pt x="1298" y="2013"/>
                  <a:pt x="1299" y="2010"/>
                </a:cubicBezTo>
                <a:cubicBezTo>
                  <a:pt x="1313" y="1986"/>
                  <a:pt x="1313" y="1986"/>
                  <a:pt x="1313" y="1986"/>
                </a:cubicBezTo>
                <a:cubicBezTo>
                  <a:pt x="1320" y="1975"/>
                  <a:pt x="1337" y="1976"/>
                  <a:pt x="1342" y="1988"/>
                </a:cubicBezTo>
                <a:cubicBezTo>
                  <a:pt x="1343" y="1992"/>
                  <a:pt x="1343" y="1996"/>
                  <a:pt x="1342" y="2000"/>
                </a:cubicBezTo>
                <a:cubicBezTo>
                  <a:pt x="1337" y="2013"/>
                  <a:pt x="1328" y="2044"/>
                  <a:pt x="1344" y="2046"/>
                </a:cubicBezTo>
                <a:cubicBezTo>
                  <a:pt x="1360" y="2048"/>
                  <a:pt x="1386" y="2050"/>
                  <a:pt x="1399" y="2051"/>
                </a:cubicBezTo>
                <a:cubicBezTo>
                  <a:pt x="1404" y="2051"/>
                  <a:pt x="1408" y="2053"/>
                  <a:pt x="1411" y="2057"/>
                </a:cubicBezTo>
                <a:cubicBezTo>
                  <a:pt x="1447" y="2105"/>
                  <a:pt x="1447" y="2105"/>
                  <a:pt x="1447" y="2105"/>
                </a:cubicBezTo>
                <a:cubicBezTo>
                  <a:pt x="1447" y="2106"/>
                  <a:pt x="1448" y="2106"/>
                  <a:pt x="1448" y="2107"/>
                </a:cubicBezTo>
                <a:cubicBezTo>
                  <a:pt x="1452" y="2111"/>
                  <a:pt x="1473" y="2131"/>
                  <a:pt x="1478" y="2133"/>
                </a:cubicBezTo>
                <a:cubicBezTo>
                  <a:pt x="1481" y="2135"/>
                  <a:pt x="1510" y="2139"/>
                  <a:pt x="1526" y="2140"/>
                </a:cubicBezTo>
                <a:cubicBezTo>
                  <a:pt x="1533" y="2141"/>
                  <a:pt x="1539" y="2146"/>
                  <a:pt x="1540" y="2153"/>
                </a:cubicBezTo>
                <a:cubicBezTo>
                  <a:pt x="1559" y="2248"/>
                  <a:pt x="1559" y="2248"/>
                  <a:pt x="1559" y="2248"/>
                </a:cubicBezTo>
                <a:cubicBezTo>
                  <a:pt x="1559" y="2251"/>
                  <a:pt x="1561" y="2255"/>
                  <a:pt x="1564" y="2257"/>
                </a:cubicBezTo>
                <a:cubicBezTo>
                  <a:pt x="1623" y="2306"/>
                  <a:pt x="1623" y="2306"/>
                  <a:pt x="1623" y="2306"/>
                </a:cubicBezTo>
                <a:cubicBezTo>
                  <a:pt x="1625" y="2307"/>
                  <a:pt x="1626" y="2308"/>
                  <a:pt x="1627" y="2309"/>
                </a:cubicBezTo>
                <a:cubicBezTo>
                  <a:pt x="1627" y="2309"/>
                  <a:pt x="1627" y="2309"/>
                  <a:pt x="1627" y="2309"/>
                </a:cubicBezTo>
                <a:cubicBezTo>
                  <a:pt x="1632" y="2302"/>
                  <a:pt x="1642" y="2299"/>
                  <a:pt x="1650" y="2302"/>
                </a:cubicBezTo>
                <a:cubicBezTo>
                  <a:pt x="1837" y="2378"/>
                  <a:pt x="1837" y="2378"/>
                  <a:pt x="1837" y="2378"/>
                </a:cubicBezTo>
                <a:cubicBezTo>
                  <a:pt x="1841" y="2379"/>
                  <a:pt x="1843" y="2381"/>
                  <a:pt x="1845" y="2384"/>
                </a:cubicBezTo>
                <a:cubicBezTo>
                  <a:pt x="1848" y="2382"/>
                  <a:pt x="1848" y="2382"/>
                  <a:pt x="1848" y="2382"/>
                </a:cubicBezTo>
                <a:cubicBezTo>
                  <a:pt x="1849" y="2382"/>
                  <a:pt x="1850" y="2382"/>
                  <a:pt x="1850" y="2381"/>
                </a:cubicBezTo>
                <a:cubicBezTo>
                  <a:pt x="1897" y="2349"/>
                  <a:pt x="1897" y="2349"/>
                  <a:pt x="1897" y="2349"/>
                </a:cubicBezTo>
                <a:cubicBezTo>
                  <a:pt x="1899" y="2348"/>
                  <a:pt x="1900" y="2346"/>
                  <a:pt x="1902" y="2345"/>
                </a:cubicBezTo>
                <a:cubicBezTo>
                  <a:pt x="1965" y="2274"/>
                  <a:pt x="1965" y="2274"/>
                  <a:pt x="1965" y="2274"/>
                </a:cubicBezTo>
                <a:cubicBezTo>
                  <a:pt x="1970" y="2268"/>
                  <a:pt x="1973" y="2260"/>
                  <a:pt x="1972" y="2252"/>
                </a:cubicBezTo>
                <a:cubicBezTo>
                  <a:pt x="1945" y="2055"/>
                  <a:pt x="1945" y="2055"/>
                  <a:pt x="1945" y="2055"/>
                </a:cubicBezTo>
                <a:cubicBezTo>
                  <a:pt x="1944" y="2049"/>
                  <a:pt x="1945" y="2043"/>
                  <a:pt x="1948" y="2038"/>
                </a:cubicBezTo>
                <a:cubicBezTo>
                  <a:pt x="1971" y="1998"/>
                  <a:pt x="1971" y="1998"/>
                  <a:pt x="1971" y="1998"/>
                </a:cubicBezTo>
                <a:cubicBezTo>
                  <a:pt x="1973" y="1995"/>
                  <a:pt x="1974" y="1993"/>
                  <a:pt x="1976" y="1992"/>
                </a:cubicBezTo>
                <a:cubicBezTo>
                  <a:pt x="1992" y="1977"/>
                  <a:pt x="1992" y="1977"/>
                  <a:pt x="1992" y="1977"/>
                </a:cubicBezTo>
                <a:cubicBezTo>
                  <a:pt x="2001" y="1969"/>
                  <a:pt x="2003" y="1956"/>
                  <a:pt x="1998" y="1946"/>
                </a:cubicBezTo>
                <a:cubicBezTo>
                  <a:pt x="1972" y="1887"/>
                  <a:pt x="1972" y="1887"/>
                  <a:pt x="1972" y="1887"/>
                </a:cubicBezTo>
                <a:cubicBezTo>
                  <a:pt x="1968" y="1877"/>
                  <a:pt x="1958" y="1870"/>
                  <a:pt x="1947" y="1870"/>
                </a:cubicBezTo>
                <a:cubicBezTo>
                  <a:pt x="1834" y="1870"/>
                  <a:pt x="1834" y="1870"/>
                  <a:pt x="1834" y="1870"/>
                </a:cubicBezTo>
                <a:cubicBezTo>
                  <a:pt x="1829" y="1870"/>
                  <a:pt x="1823" y="1872"/>
                  <a:pt x="1818" y="1876"/>
                </a:cubicBezTo>
                <a:cubicBezTo>
                  <a:pt x="1738" y="1935"/>
                  <a:pt x="1738" y="1935"/>
                  <a:pt x="1738" y="1935"/>
                </a:cubicBezTo>
                <a:cubicBezTo>
                  <a:pt x="1734" y="1938"/>
                  <a:pt x="1730" y="1939"/>
                  <a:pt x="1725" y="1940"/>
                </a:cubicBezTo>
                <a:cubicBezTo>
                  <a:pt x="1674" y="1947"/>
                  <a:pt x="1674" y="1947"/>
                  <a:pt x="1674" y="1947"/>
                </a:cubicBezTo>
                <a:cubicBezTo>
                  <a:pt x="1664" y="1949"/>
                  <a:pt x="1654" y="1945"/>
                  <a:pt x="1648" y="1936"/>
                </a:cubicBezTo>
                <a:cubicBezTo>
                  <a:pt x="1627" y="1906"/>
                  <a:pt x="1627" y="1906"/>
                  <a:pt x="1627" y="1906"/>
                </a:cubicBezTo>
                <a:cubicBezTo>
                  <a:pt x="1550" y="1806"/>
                  <a:pt x="1550" y="1806"/>
                  <a:pt x="1550" y="1806"/>
                </a:cubicBezTo>
                <a:cubicBezTo>
                  <a:pt x="1549" y="1805"/>
                  <a:pt x="1548" y="1804"/>
                  <a:pt x="1547" y="1803"/>
                </a:cubicBezTo>
                <a:cubicBezTo>
                  <a:pt x="1430" y="1693"/>
                  <a:pt x="1430" y="1693"/>
                  <a:pt x="1430" y="1693"/>
                </a:cubicBezTo>
                <a:cubicBezTo>
                  <a:pt x="1427" y="1690"/>
                  <a:pt x="1424" y="1686"/>
                  <a:pt x="1423" y="1681"/>
                </a:cubicBezTo>
                <a:cubicBezTo>
                  <a:pt x="1387" y="1563"/>
                  <a:pt x="1387" y="1563"/>
                  <a:pt x="1387" y="1563"/>
                </a:cubicBezTo>
                <a:cubicBezTo>
                  <a:pt x="1385" y="1558"/>
                  <a:pt x="1385" y="1553"/>
                  <a:pt x="1387" y="1548"/>
                </a:cubicBezTo>
                <a:cubicBezTo>
                  <a:pt x="1400" y="1499"/>
                  <a:pt x="1400" y="1499"/>
                  <a:pt x="1400" y="1499"/>
                </a:cubicBezTo>
                <a:cubicBezTo>
                  <a:pt x="1402" y="1491"/>
                  <a:pt x="1401" y="1483"/>
                  <a:pt x="1396" y="1476"/>
                </a:cubicBezTo>
                <a:cubicBezTo>
                  <a:pt x="1354" y="1416"/>
                  <a:pt x="1354" y="1416"/>
                  <a:pt x="1354" y="1416"/>
                </a:cubicBezTo>
                <a:cubicBezTo>
                  <a:pt x="1348" y="1408"/>
                  <a:pt x="1348" y="1396"/>
                  <a:pt x="1353" y="1387"/>
                </a:cubicBezTo>
                <a:cubicBezTo>
                  <a:pt x="1395" y="1315"/>
                  <a:pt x="1395" y="1315"/>
                  <a:pt x="1395" y="1315"/>
                </a:cubicBezTo>
                <a:cubicBezTo>
                  <a:pt x="1400" y="1306"/>
                  <a:pt x="1410" y="1301"/>
                  <a:pt x="1420" y="1301"/>
                </a:cubicBezTo>
                <a:cubicBezTo>
                  <a:pt x="1442" y="1303"/>
                  <a:pt x="1478" y="1306"/>
                  <a:pt x="1478" y="1311"/>
                </a:cubicBezTo>
                <a:cubicBezTo>
                  <a:pt x="1477" y="1319"/>
                  <a:pt x="1591" y="1190"/>
                  <a:pt x="1620" y="1157"/>
                </a:cubicBezTo>
                <a:cubicBezTo>
                  <a:pt x="1624" y="1152"/>
                  <a:pt x="1630" y="1149"/>
                  <a:pt x="1637" y="1148"/>
                </a:cubicBezTo>
                <a:cubicBezTo>
                  <a:pt x="1708" y="1138"/>
                  <a:pt x="1708" y="1138"/>
                  <a:pt x="1708" y="1138"/>
                </a:cubicBezTo>
                <a:cubicBezTo>
                  <a:pt x="1716" y="1137"/>
                  <a:pt x="1724" y="1132"/>
                  <a:pt x="1728" y="1124"/>
                </a:cubicBezTo>
                <a:cubicBezTo>
                  <a:pt x="1784" y="1023"/>
                  <a:pt x="1784" y="1023"/>
                  <a:pt x="1784" y="1023"/>
                </a:cubicBezTo>
                <a:cubicBezTo>
                  <a:pt x="1786" y="1020"/>
                  <a:pt x="1788" y="1017"/>
                  <a:pt x="1791" y="1015"/>
                </a:cubicBezTo>
                <a:cubicBezTo>
                  <a:pt x="1954" y="883"/>
                  <a:pt x="1954" y="883"/>
                  <a:pt x="1954" y="883"/>
                </a:cubicBezTo>
                <a:cubicBezTo>
                  <a:pt x="1956" y="882"/>
                  <a:pt x="1958" y="880"/>
                  <a:pt x="1959" y="879"/>
                </a:cubicBezTo>
                <a:cubicBezTo>
                  <a:pt x="2037" y="777"/>
                  <a:pt x="2037" y="777"/>
                  <a:pt x="2037" y="777"/>
                </a:cubicBezTo>
                <a:cubicBezTo>
                  <a:pt x="2205" y="546"/>
                  <a:pt x="2205" y="546"/>
                  <a:pt x="2205" y="546"/>
                </a:cubicBezTo>
                <a:cubicBezTo>
                  <a:pt x="2206" y="545"/>
                  <a:pt x="2207" y="544"/>
                  <a:pt x="2208" y="543"/>
                </a:cubicBezTo>
                <a:cubicBezTo>
                  <a:pt x="2311" y="445"/>
                  <a:pt x="2311" y="445"/>
                  <a:pt x="2311" y="445"/>
                </a:cubicBezTo>
                <a:cubicBezTo>
                  <a:pt x="2311" y="445"/>
                  <a:pt x="2311" y="445"/>
                  <a:pt x="2312" y="444"/>
                </a:cubicBezTo>
                <a:cubicBezTo>
                  <a:pt x="2312" y="444"/>
                  <a:pt x="2312" y="444"/>
                  <a:pt x="2312" y="444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07DAD1EF-AB52-895E-8346-895767667A99}"/>
              </a:ext>
            </a:extLst>
          </p:cNvPr>
          <p:cNvSpPr>
            <a:spLocks/>
          </p:cNvSpPr>
          <p:nvPr/>
        </p:nvSpPr>
        <p:spPr bwMode="auto">
          <a:xfrm>
            <a:off x="8162531" y="3422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A1C6D695-2D63-0B87-1E94-EFB618FBC7B9}"/>
              </a:ext>
            </a:extLst>
          </p:cNvPr>
          <p:cNvSpPr>
            <a:spLocks/>
          </p:cNvSpPr>
          <p:nvPr/>
        </p:nvSpPr>
        <p:spPr bwMode="auto">
          <a:xfrm>
            <a:off x="7659793" y="3315625"/>
            <a:ext cx="790" cy="3157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1" y="2"/>
                  <a:pt x="2" y="5"/>
                  <a:pt x="3" y="9"/>
                </a:cubicBezTo>
                <a:cubicBezTo>
                  <a:pt x="2" y="5"/>
                  <a:pt x="1" y="2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15183750-D516-CB88-14BE-7AEA772F3EB2}"/>
              </a:ext>
            </a:extLst>
          </p:cNvPr>
          <p:cNvSpPr>
            <a:spLocks/>
          </p:cNvSpPr>
          <p:nvPr/>
        </p:nvSpPr>
        <p:spPr bwMode="auto">
          <a:xfrm>
            <a:off x="8162531" y="3420592"/>
            <a:ext cx="0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F5064F68-5ABA-F751-2E4F-562CFA6253AD}"/>
              </a:ext>
            </a:extLst>
          </p:cNvPr>
          <p:cNvSpPr>
            <a:spLocks/>
          </p:cNvSpPr>
          <p:nvPr/>
        </p:nvSpPr>
        <p:spPr bwMode="auto">
          <a:xfrm>
            <a:off x="7633748" y="3295894"/>
            <a:ext cx="25256" cy="18153"/>
          </a:xfrm>
          <a:custGeom>
            <a:avLst/>
            <a:gdLst>
              <a:gd name="T0" fmla="*/ 75 w 78"/>
              <a:gd name="T1" fmla="*/ 56 h 59"/>
              <a:gd name="T2" fmla="*/ 78 w 78"/>
              <a:gd name="T3" fmla="*/ 59 h 59"/>
              <a:gd name="T4" fmla="*/ 75 w 78"/>
              <a:gd name="T5" fmla="*/ 56 h 59"/>
              <a:gd name="T6" fmla="*/ 0 w 78"/>
              <a:gd name="T7" fmla="*/ 0 h 59"/>
              <a:gd name="T8" fmla="*/ 75 w 78"/>
              <a:gd name="T9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9">
                <a:moveTo>
                  <a:pt x="75" y="56"/>
                </a:moveTo>
                <a:cubicBezTo>
                  <a:pt x="76" y="57"/>
                  <a:pt x="77" y="58"/>
                  <a:pt x="78" y="59"/>
                </a:cubicBezTo>
                <a:cubicBezTo>
                  <a:pt x="77" y="58"/>
                  <a:pt x="76" y="57"/>
                  <a:pt x="75" y="56"/>
                </a:cubicBezTo>
                <a:cubicBezTo>
                  <a:pt x="0" y="0"/>
                  <a:pt x="0" y="0"/>
                  <a:pt x="0" y="0"/>
                </a:cubicBezTo>
                <a:lnTo>
                  <a:pt x="75" y="56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D836DB68-3380-7D67-2EAD-026F2EC8252A}"/>
              </a:ext>
            </a:extLst>
          </p:cNvPr>
          <p:cNvSpPr>
            <a:spLocks/>
          </p:cNvSpPr>
          <p:nvPr/>
        </p:nvSpPr>
        <p:spPr bwMode="auto">
          <a:xfrm>
            <a:off x="8319588" y="3733916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35BA323B-EE17-980E-DD11-0CE8040898A5}"/>
              </a:ext>
            </a:extLst>
          </p:cNvPr>
          <p:cNvSpPr>
            <a:spLocks/>
          </p:cNvSpPr>
          <p:nvPr/>
        </p:nvSpPr>
        <p:spPr bwMode="auto">
          <a:xfrm>
            <a:off x="8320377" y="3707871"/>
            <a:ext cx="1579" cy="5525"/>
          </a:xfrm>
          <a:custGeom>
            <a:avLst/>
            <a:gdLst>
              <a:gd name="T0" fmla="*/ 1 w 4"/>
              <a:gd name="T1" fmla="*/ 18 h 18"/>
              <a:gd name="T2" fmla="*/ 4 w 4"/>
              <a:gd name="T3" fmla="*/ 0 h 18"/>
              <a:gd name="T4" fmla="*/ 1 w 4"/>
              <a:gd name="T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8">
                <a:moveTo>
                  <a:pt x="1" y="18"/>
                </a:moveTo>
                <a:cubicBezTo>
                  <a:pt x="0" y="12"/>
                  <a:pt x="1" y="6"/>
                  <a:pt x="4" y="0"/>
                </a:cubicBezTo>
                <a:cubicBezTo>
                  <a:pt x="1" y="6"/>
                  <a:pt x="0" y="12"/>
                  <a:pt x="1" y="18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1CF6525F-F30E-950E-659D-1DE1815CAC0A}"/>
              </a:ext>
            </a:extLst>
          </p:cNvPr>
          <p:cNvSpPr>
            <a:spLocks/>
          </p:cNvSpPr>
          <p:nvPr/>
        </p:nvSpPr>
        <p:spPr bwMode="auto">
          <a:xfrm>
            <a:off x="8321956" y="3729181"/>
            <a:ext cx="0" cy="790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ABC25245-8C78-2CAF-BC6A-8976515B93F1}"/>
              </a:ext>
            </a:extLst>
          </p:cNvPr>
          <p:cNvSpPr>
            <a:spLocks/>
          </p:cNvSpPr>
          <p:nvPr/>
        </p:nvSpPr>
        <p:spPr bwMode="auto">
          <a:xfrm>
            <a:off x="8383515" y="3430852"/>
            <a:ext cx="790" cy="3157"/>
          </a:xfrm>
          <a:custGeom>
            <a:avLst/>
            <a:gdLst>
              <a:gd name="T0" fmla="*/ 0 w 3"/>
              <a:gd name="T1" fmla="*/ 10 h 10"/>
              <a:gd name="T2" fmla="*/ 3 w 3"/>
              <a:gd name="T3" fmla="*/ 0 h 10"/>
              <a:gd name="T4" fmla="*/ 0 w 3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0">
                <a:moveTo>
                  <a:pt x="0" y="10"/>
                </a:moveTo>
                <a:cubicBezTo>
                  <a:pt x="0" y="7"/>
                  <a:pt x="1" y="3"/>
                  <a:pt x="3" y="0"/>
                </a:cubicBezTo>
                <a:cubicBezTo>
                  <a:pt x="1" y="3"/>
                  <a:pt x="0" y="7"/>
                  <a:pt x="0" y="1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00845AFE-A2C2-9E1C-092D-296ABE03097B}"/>
              </a:ext>
            </a:extLst>
          </p:cNvPr>
          <p:cNvSpPr>
            <a:spLocks/>
          </p:cNvSpPr>
          <p:nvPr/>
        </p:nvSpPr>
        <p:spPr bwMode="auto">
          <a:xfrm>
            <a:off x="8321167" y="373154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A43C91D2-54DC-A6C9-ACFC-CCC9F4C6265E}"/>
              </a:ext>
            </a:extLst>
          </p:cNvPr>
          <p:cNvSpPr>
            <a:spLocks/>
          </p:cNvSpPr>
          <p:nvPr/>
        </p:nvSpPr>
        <p:spPr bwMode="auto">
          <a:xfrm>
            <a:off x="8391408" y="3445058"/>
            <a:ext cx="7893" cy="790"/>
          </a:xfrm>
          <a:custGeom>
            <a:avLst/>
            <a:gdLst>
              <a:gd name="T0" fmla="*/ 12 w 24"/>
              <a:gd name="T1" fmla="*/ 2 h 2"/>
              <a:gd name="T2" fmla="*/ 24 w 24"/>
              <a:gd name="T3" fmla="*/ 0 h 2"/>
              <a:gd name="T4" fmla="*/ 12 w 24"/>
              <a:gd name="T5" fmla="*/ 2 h 2"/>
              <a:gd name="T6" fmla="*/ 0 w 24"/>
              <a:gd name="T7" fmla="*/ 1 h 2"/>
              <a:gd name="T8" fmla="*/ 12 w 2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">
                <a:moveTo>
                  <a:pt x="12" y="2"/>
                </a:moveTo>
                <a:cubicBezTo>
                  <a:pt x="24" y="0"/>
                  <a:pt x="24" y="0"/>
                  <a:pt x="24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8" y="2"/>
                  <a:pt x="4" y="2"/>
                  <a:pt x="0" y="1"/>
                </a:cubicBezTo>
                <a:cubicBezTo>
                  <a:pt x="4" y="2"/>
                  <a:pt x="8" y="2"/>
                  <a:pt x="12" y="2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1016B1DB-43C6-B5E6-15EF-5A4AEB2A6BC9}"/>
              </a:ext>
            </a:extLst>
          </p:cNvPr>
          <p:cNvSpPr>
            <a:spLocks/>
          </p:cNvSpPr>
          <p:nvPr/>
        </p:nvSpPr>
        <p:spPr bwMode="auto">
          <a:xfrm>
            <a:off x="8019681" y="4051186"/>
            <a:ext cx="0" cy="79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C1841CD3-6AB3-87E8-F8A9-3D8132CB920A}"/>
              </a:ext>
            </a:extLst>
          </p:cNvPr>
          <p:cNvSpPr>
            <a:spLocks/>
          </p:cNvSpPr>
          <p:nvPr/>
        </p:nvSpPr>
        <p:spPr bwMode="auto">
          <a:xfrm>
            <a:off x="8628176" y="3918595"/>
            <a:ext cx="1579" cy="790"/>
          </a:xfrm>
          <a:custGeom>
            <a:avLst/>
            <a:gdLst>
              <a:gd name="T0" fmla="*/ 0 w 4"/>
              <a:gd name="T1" fmla="*/ 1 h 1"/>
              <a:gd name="T2" fmla="*/ 4 w 4"/>
              <a:gd name="T3" fmla="*/ 0 h 1"/>
              <a:gd name="T4" fmla="*/ 0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2" y="0"/>
                  <a:pt x="3" y="0"/>
                  <a:pt x="4" y="0"/>
                </a:cubicBezTo>
                <a:cubicBezTo>
                  <a:pt x="3" y="0"/>
                  <a:pt x="2" y="0"/>
                  <a:pt x="0" y="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B729D6A2-6FBE-9C3A-CED9-7E1594EACA11}"/>
              </a:ext>
            </a:extLst>
          </p:cNvPr>
          <p:cNvSpPr>
            <a:spLocks/>
          </p:cNvSpPr>
          <p:nvPr/>
        </p:nvSpPr>
        <p:spPr bwMode="auto">
          <a:xfrm>
            <a:off x="8439551" y="3576070"/>
            <a:ext cx="1579" cy="3947"/>
          </a:xfrm>
          <a:custGeom>
            <a:avLst/>
            <a:gdLst>
              <a:gd name="T0" fmla="*/ 3 w 4"/>
              <a:gd name="T1" fmla="*/ 14 h 14"/>
              <a:gd name="T2" fmla="*/ 0 w 4"/>
              <a:gd name="T3" fmla="*/ 0 h 14"/>
              <a:gd name="T4" fmla="*/ 3 w 4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4">
                <a:moveTo>
                  <a:pt x="3" y="14"/>
                </a:moveTo>
                <a:cubicBezTo>
                  <a:pt x="4" y="9"/>
                  <a:pt x="2" y="4"/>
                  <a:pt x="0" y="0"/>
                </a:cubicBezTo>
                <a:cubicBezTo>
                  <a:pt x="2" y="4"/>
                  <a:pt x="4" y="9"/>
                  <a:pt x="3" y="14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8A45CF72-9DC7-E043-DB54-0C671D8F2552}"/>
              </a:ext>
            </a:extLst>
          </p:cNvPr>
          <p:cNvSpPr>
            <a:spLocks/>
          </p:cNvSpPr>
          <p:nvPr/>
        </p:nvSpPr>
        <p:spPr bwMode="auto">
          <a:xfrm>
            <a:off x="7863414" y="3438744"/>
            <a:ext cx="821588" cy="770288"/>
          </a:xfrm>
          <a:custGeom>
            <a:avLst/>
            <a:gdLst>
              <a:gd name="T0" fmla="*/ 2494 w 2595"/>
              <a:gd name="T1" fmla="*/ 2171 h 2435"/>
              <a:gd name="T2" fmla="*/ 2516 w 2595"/>
              <a:gd name="T3" fmla="*/ 2008 h 2435"/>
              <a:gd name="T4" fmla="*/ 2527 w 2595"/>
              <a:gd name="T5" fmla="*/ 1965 h 2435"/>
              <a:gd name="T6" fmla="*/ 2466 w 2595"/>
              <a:gd name="T7" fmla="*/ 1894 h 2435"/>
              <a:gd name="T8" fmla="*/ 2517 w 2595"/>
              <a:gd name="T9" fmla="*/ 1836 h 2435"/>
              <a:gd name="T10" fmla="*/ 2419 w 2595"/>
              <a:gd name="T11" fmla="*/ 1519 h 2435"/>
              <a:gd name="T12" fmla="*/ 2269 w 2595"/>
              <a:gd name="T13" fmla="*/ 1578 h 2435"/>
              <a:gd name="T14" fmla="*/ 2000 w 2595"/>
              <a:gd name="T15" fmla="*/ 1505 h 2435"/>
              <a:gd name="T16" fmla="*/ 1882 w 2595"/>
              <a:gd name="T17" fmla="*/ 1361 h 2435"/>
              <a:gd name="T18" fmla="*/ 1804 w 2595"/>
              <a:gd name="T19" fmla="*/ 1356 h 2435"/>
              <a:gd name="T20" fmla="*/ 1489 w 2595"/>
              <a:gd name="T21" fmla="*/ 1247 h 2435"/>
              <a:gd name="T22" fmla="*/ 1545 w 2595"/>
              <a:gd name="T23" fmla="*/ 1109 h 2435"/>
              <a:gd name="T24" fmla="*/ 1459 w 2595"/>
              <a:gd name="T25" fmla="*/ 1026 h 2435"/>
              <a:gd name="T26" fmla="*/ 1439 w 2595"/>
              <a:gd name="T27" fmla="*/ 945 h 2435"/>
              <a:gd name="T28" fmla="*/ 1302 w 2595"/>
              <a:gd name="T29" fmla="*/ 944 h 2435"/>
              <a:gd name="T30" fmla="*/ 1227 w 2595"/>
              <a:gd name="T31" fmla="*/ 966 h 2435"/>
              <a:gd name="T32" fmla="*/ 1211 w 2595"/>
              <a:gd name="T33" fmla="*/ 862 h 2435"/>
              <a:gd name="T34" fmla="*/ 1198 w 2595"/>
              <a:gd name="T35" fmla="*/ 732 h 2435"/>
              <a:gd name="T36" fmla="*/ 1206 w 2595"/>
              <a:gd name="T37" fmla="*/ 566 h 2435"/>
              <a:gd name="T38" fmla="*/ 1146 w 2595"/>
              <a:gd name="T39" fmla="*/ 506 h 2435"/>
              <a:gd name="T40" fmla="*/ 1115 w 2595"/>
              <a:gd name="T41" fmla="*/ 222 h 2435"/>
              <a:gd name="T42" fmla="*/ 1073 w 2595"/>
              <a:gd name="T43" fmla="*/ 151 h 2435"/>
              <a:gd name="T44" fmla="*/ 966 w 2595"/>
              <a:gd name="T45" fmla="*/ 4 h 2435"/>
              <a:gd name="T46" fmla="*/ 860 w 2595"/>
              <a:gd name="T47" fmla="*/ 99 h 2435"/>
              <a:gd name="T48" fmla="*/ 611 w 2595"/>
              <a:gd name="T49" fmla="*/ 435 h 2435"/>
              <a:gd name="T50" fmla="*/ 436 w 2595"/>
              <a:gd name="T51" fmla="*/ 579 h 2435"/>
              <a:gd name="T52" fmla="*/ 289 w 2595"/>
              <a:gd name="T53" fmla="*/ 704 h 2435"/>
              <a:gd name="T54" fmla="*/ 72 w 2595"/>
              <a:gd name="T55" fmla="*/ 857 h 2435"/>
              <a:gd name="T56" fmla="*/ 6 w 2595"/>
              <a:gd name="T57" fmla="*/ 972 h 2435"/>
              <a:gd name="T58" fmla="*/ 39 w 2595"/>
              <a:gd name="T59" fmla="*/ 1104 h 2435"/>
              <a:gd name="T60" fmla="*/ 82 w 2595"/>
              <a:gd name="T61" fmla="*/ 1249 h 2435"/>
              <a:gd name="T62" fmla="*/ 279 w 2595"/>
              <a:gd name="T63" fmla="*/ 1462 h 2435"/>
              <a:gd name="T64" fmla="*/ 377 w 2595"/>
              <a:gd name="T65" fmla="*/ 1496 h 2435"/>
              <a:gd name="T66" fmla="*/ 486 w 2595"/>
              <a:gd name="T67" fmla="*/ 1426 h 2435"/>
              <a:gd name="T68" fmla="*/ 650 w 2595"/>
              <a:gd name="T69" fmla="*/ 1502 h 2435"/>
              <a:gd name="T70" fmla="*/ 623 w 2595"/>
              <a:gd name="T71" fmla="*/ 1554 h 2435"/>
              <a:gd name="T72" fmla="*/ 624 w 2595"/>
              <a:gd name="T73" fmla="*/ 1808 h 2435"/>
              <a:gd name="T74" fmla="*/ 549 w 2595"/>
              <a:gd name="T75" fmla="*/ 1905 h 2435"/>
              <a:gd name="T76" fmla="*/ 497 w 2595"/>
              <a:gd name="T77" fmla="*/ 1940 h 2435"/>
              <a:gd name="T78" fmla="*/ 497 w 2595"/>
              <a:gd name="T79" fmla="*/ 1965 h 2435"/>
              <a:gd name="T80" fmla="*/ 720 w 2595"/>
              <a:gd name="T81" fmla="*/ 2035 h 2435"/>
              <a:gd name="T82" fmla="*/ 883 w 2595"/>
              <a:gd name="T83" fmla="*/ 2055 h 2435"/>
              <a:gd name="T84" fmla="*/ 1211 w 2595"/>
              <a:gd name="T85" fmla="*/ 2142 h 2435"/>
              <a:gd name="T86" fmla="*/ 1281 w 2595"/>
              <a:gd name="T87" fmla="*/ 2117 h 2435"/>
              <a:gd name="T88" fmla="*/ 1594 w 2595"/>
              <a:gd name="T89" fmla="*/ 2244 h 2435"/>
              <a:gd name="T90" fmla="*/ 1647 w 2595"/>
              <a:gd name="T91" fmla="*/ 2294 h 2435"/>
              <a:gd name="T92" fmla="*/ 1693 w 2595"/>
              <a:gd name="T93" fmla="*/ 2194 h 2435"/>
              <a:gd name="T94" fmla="*/ 1827 w 2595"/>
              <a:gd name="T95" fmla="*/ 2259 h 2435"/>
              <a:gd name="T96" fmla="*/ 1924 w 2595"/>
              <a:gd name="T97" fmla="*/ 2181 h 2435"/>
              <a:gd name="T98" fmla="*/ 1978 w 2595"/>
              <a:gd name="T99" fmla="*/ 2134 h 2435"/>
              <a:gd name="T100" fmla="*/ 2132 w 2595"/>
              <a:gd name="T101" fmla="*/ 2352 h 2435"/>
              <a:gd name="T102" fmla="*/ 2126 w 2595"/>
              <a:gd name="T103" fmla="*/ 2393 h 2435"/>
              <a:gd name="T104" fmla="*/ 2247 w 2595"/>
              <a:gd name="T105" fmla="*/ 2367 h 2435"/>
              <a:gd name="T106" fmla="*/ 2418 w 2595"/>
              <a:gd name="T107" fmla="*/ 2400 h 2435"/>
              <a:gd name="T108" fmla="*/ 2456 w 2595"/>
              <a:gd name="T109" fmla="*/ 2297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95" h="2435">
                <a:moveTo>
                  <a:pt x="2516" y="2276"/>
                </a:moveTo>
                <a:cubicBezTo>
                  <a:pt x="2497" y="2176"/>
                  <a:pt x="2497" y="2176"/>
                  <a:pt x="2497" y="2176"/>
                </a:cubicBezTo>
                <a:cubicBezTo>
                  <a:pt x="2497" y="2174"/>
                  <a:pt x="2496" y="2172"/>
                  <a:pt x="2494" y="2171"/>
                </a:cubicBezTo>
                <a:cubicBezTo>
                  <a:pt x="2441" y="2108"/>
                  <a:pt x="2441" y="2108"/>
                  <a:pt x="2441" y="2108"/>
                </a:cubicBezTo>
                <a:cubicBezTo>
                  <a:pt x="2437" y="2103"/>
                  <a:pt x="2437" y="2096"/>
                  <a:pt x="2441" y="2091"/>
                </a:cubicBezTo>
                <a:cubicBezTo>
                  <a:pt x="2516" y="2008"/>
                  <a:pt x="2516" y="2008"/>
                  <a:pt x="2516" y="2008"/>
                </a:cubicBezTo>
                <a:cubicBezTo>
                  <a:pt x="2517" y="2007"/>
                  <a:pt x="2518" y="2006"/>
                  <a:pt x="2518" y="2005"/>
                </a:cubicBezTo>
                <a:cubicBezTo>
                  <a:pt x="2530" y="1980"/>
                  <a:pt x="2530" y="1980"/>
                  <a:pt x="2530" y="1980"/>
                </a:cubicBezTo>
                <a:cubicBezTo>
                  <a:pt x="2533" y="1975"/>
                  <a:pt x="2531" y="1968"/>
                  <a:pt x="2527" y="1965"/>
                </a:cubicBezTo>
                <a:cubicBezTo>
                  <a:pt x="2494" y="1939"/>
                  <a:pt x="2494" y="1939"/>
                  <a:pt x="2494" y="1939"/>
                </a:cubicBezTo>
                <a:cubicBezTo>
                  <a:pt x="2493" y="1938"/>
                  <a:pt x="2492" y="1936"/>
                  <a:pt x="2491" y="1935"/>
                </a:cubicBezTo>
                <a:cubicBezTo>
                  <a:pt x="2466" y="1894"/>
                  <a:pt x="2466" y="1894"/>
                  <a:pt x="2466" y="1894"/>
                </a:cubicBezTo>
                <a:cubicBezTo>
                  <a:pt x="2463" y="1889"/>
                  <a:pt x="2464" y="1882"/>
                  <a:pt x="2469" y="1878"/>
                </a:cubicBezTo>
                <a:cubicBezTo>
                  <a:pt x="2514" y="1841"/>
                  <a:pt x="2514" y="1841"/>
                  <a:pt x="2514" y="1841"/>
                </a:cubicBezTo>
                <a:cubicBezTo>
                  <a:pt x="2515" y="1840"/>
                  <a:pt x="2516" y="1838"/>
                  <a:pt x="2517" y="1836"/>
                </a:cubicBezTo>
                <a:cubicBezTo>
                  <a:pt x="2592" y="1663"/>
                  <a:pt x="2592" y="1663"/>
                  <a:pt x="2592" y="1663"/>
                </a:cubicBezTo>
                <a:cubicBezTo>
                  <a:pt x="2595" y="1658"/>
                  <a:pt x="2593" y="1652"/>
                  <a:pt x="2588" y="1648"/>
                </a:cubicBezTo>
                <a:cubicBezTo>
                  <a:pt x="2419" y="1519"/>
                  <a:pt x="2419" y="1519"/>
                  <a:pt x="2419" y="1519"/>
                </a:cubicBezTo>
                <a:cubicBezTo>
                  <a:pt x="2418" y="1519"/>
                  <a:pt x="2418" y="1518"/>
                  <a:pt x="2417" y="1518"/>
                </a:cubicBezTo>
                <a:cubicBezTo>
                  <a:pt x="2417" y="1518"/>
                  <a:pt x="2417" y="1518"/>
                  <a:pt x="2417" y="1518"/>
                </a:cubicBezTo>
                <a:cubicBezTo>
                  <a:pt x="2269" y="1578"/>
                  <a:pt x="2269" y="1578"/>
                  <a:pt x="2269" y="1578"/>
                </a:cubicBezTo>
                <a:cubicBezTo>
                  <a:pt x="2265" y="1580"/>
                  <a:pt x="2260" y="1580"/>
                  <a:pt x="2256" y="1579"/>
                </a:cubicBezTo>
                <a:cubicBezTo>
                  <a:pt x="2013" y="1515"/>
                  <a:pt x="2013" y="1515"/>
                  <a:pt x="2013" y="1515"/>
                </a:cubicBezTo>
                <a:cubicBezTo>
                  <a:pt x="2007" y="1514"/>
                  <a:pt x="2003" y="1510"/>
                  <a:pt x="2000" y="1505"/>
                </a:cubicBezTo>
                <a:cubicBezTo>
                  <a:pt x="1922" y="1361"/>
                  <a:pt x="1922" y="1361"/>
                  <a:pt x="1922" y="1361"/>
                </a:cubicBezTo>
                <a:cubicBezTo>
                  <a:pt x="1917" y="1351"/>
                  <a:pt x="1904" y="1347"/>
                  <a:pt x="1894" y="1353"/>
                </a:cubicBezTo>
                <a:cubicBezTo>
                  <a:pt x="1882" y="1361"/>
                  <a:pt x="1882" y="1361"/>
                  <a:pt x="1882" y="1361"/>
                </a:cubicBezTo>
                <a:cubicBezTo>
                  <a:pt x="1875" y="1365"/>
                  <a:pt x="1866" y="1365"/>
                  <a:pt x="1860" y="1360"/>
                </a:cubicBezTo>
                <a:cubicBezTo>
                  <a:pt x="1835" y="1342"/>
                  <a:pt x="1835" y="1342"/>
                  <a:pt x="1835" y="1342"/>
                </a:cubicBezTo>
                <a:cubicBezTo>
                  <a:pt x="1823" y="1333"/>
                  <a:pt x="1805" y="1341"/>
                  <a:pt x="1804" y="1356"/>
                </a:cubicBezTo>
                <a:cubicBezTo>
                  <a:pt x="1803" y="1359"/>
                  <a:pt x="1803" y="1359"/>
                  <a:pt x="1803" y="1359"/>
                </a:cubicBezTo>
                <a:cubicBezTo>
                  <a:pt x="1802" y="1373"/>
                  <a:pt x="1788" y="1381"/>
                  <a:pt x="1775" y="1375"/>
                </a:cubicBezTo>
                <a:cubicBezTo>
                  <a:pt x="1489" y="1247"/>
                  <a:pt x="1489" y="1247"/>
                  <a:pt x="1489" y="1247"/>
                </a:cubicBezTo>
                <a:cubicBezTo>
                  <a:pt x="1477" y="1242"/>
                  <a:pt x="1473" y="1227"/>
                  <a:pt x="1481" y="1217"/>
                </a:cubicBezTo>
                <a:cubicBezTo>
                  <a:pt x="1545" y="1132"/>
                  <a:pt x="1545" y="1132"/>
                  <a:pt x="1545" y="1132"/>
                </a:cubicBezTo>
                <a:cubicBezTo>
                  <a:pt x="1549" y="1125"/>
                  <a:pt x="1550" y="1116"/>
                  <a:pt x="1545" y="1109"/>
                </a:cubicBezTo>
                <a:cubicBezTo>
                  <a:pt x="1504" y="1042"/>
                  <a:pt x="1504" y="1042"/>
                  <a:pt x="1504" y="1042"/>
                </a:cubicBezTo>
                <a:cubicBezTo>
                  <a:pt x="1501" y="1038"/>
                  <a:pt x="1497" y="1034"/>
                  <a:pt x="1491" y="1033"/>
                </a:cubicBezTo>
                <a:cubicBezTo>
                  <a:pt x="1459" y="1026"/>
                  <a:pt x="1459" y="1026"/>
                  <a:pt x="1459" y="1026"/>
                </a:cubicBezTo>
                <a:cubicBezTo>
                  <a:pt x="1451" y="1024"/>
                  <a:pt x="1444" y="1017"/>
                  <a:pt x="1444" y="1008"/>
                </a:cubicBezTo>
                <a:cubicBezTo>
                  <a:pt x="1441" y="954"/>
                  <a:pt x="1441" y="954"/>
                  <a:pt x="1441" y="954"/>
                </a:cubicBezTo>
                <a:cubicBezTo>
                  <a:pt x="1441" y="951"/>
                  <a:pt x="1440" y="948"/>
                  <a:pt x="1439" y="945"/>
                </a:cubicBezTo>
                <a:cubicBezTo>
                  <a:pt x="1435" y="938"/>
                  <a:pt x="1435" y="938"/>
                  <a:pt x="1435" y="938"/>
                </a:cubicBezTo>
                <a:cubicBezTo>
                  <a:pt x="1431" y="939"/>
                  <a:pt x="1427" y="941"/>
                  <a:pt x="1423" y="941"/>
                </a:cubicBezTo>
                <a:cubicBezTo>
                  <a:pt x="1302" y="944"/>
                  <a:pt x="1302" y="944"/>
                  <a:pt x="1302" y="944"/>
                </a:cubicBezTo>
                <a:cubicBezTo>
                  <a:pt x="1297" y="944"/>
                  <a:pt x="1292" y="945"/>
                  <a:pt x="1288" y="948"/>
                </a:cubicBezTo>
                <a:cubicBezTo>
                  <a:pt x="1259" y="968"/>
                  <a:pt x="1259" y="968"/>
                  <a:pt x="1259" y="968"/>
                </a:cubicBezTo>
                <a:cubicBezTo>
                  <a:pt x="1249" y="974"/>
                  <a:pt x="1236" y="974"/>
                  <a:pt x="1227" y="966"/>
                </a:cubicBezTo>
                <a:cubicBezTo>
                  <a:pt x="1208" y="952"/>
                  <a:pt x="1208" y="952"/>
                  <a:pt x="1208" y="952"/>
                </a:cubicBezTo>
                <a:cubicBezTo>
                  <a:pt x="1200" y="945"/>
                  <a:pt x="1196" y="935"/>
                  <a:pt x="1198" y="924"/>
                </a:cubicBezTo>
                <a:cubicBezTo>
                  <a:pt x="1211" y="862"/>
                  <a:pt x="1211" y="862"/>
                  <a:pt x="1211" y="862"/>
                </a:cubicBezTo>
                <a:cubicBezTo>
                  <a:pt x="1212" y="859"/>
                  <a:pt x="1212" y="856"/>
                  <a:pt x="1212" y="853"/>
                </a:cubicBezTo>
                <a:cubicBezTo>
                  <a:pt x="1198" y="741"/>
                  <a:pt x="1198" y="741"/>
                  <a:pt x="1198" y="741"/>
                </a:cubicBezTo>
                <a:cubicBezTo>
                  <a:pt x="1197" y="738"/>
                  <a:pt x="1197" y="735"/>
                  <a:pt x="1198" y="732"/>
                </a:cubicBezTo>
                <a:cubicBezTo>
                  <a:pt x="1219" y="630"/>
                  <a:pt x="1219" y="630"/>
                  <a:pt x="1219" y="630"/>
                </a:cubicBezTo>
                <a:cubicBezTo>
                  <a:pt x="1220" y="626"/>
                  <a:pt x="1220" y="622"/>
                  <a:pt x="1219" y="618"/>
                </a:cubicBezTo>
                <a:cubicBezTo>
                  <a:pt x="1206" y="566"/>
                  <a:pt x="1206" y="566"/>
                  <a:pt x="1206" y="566"/>
                </a:cubicBezTo>
                <a:cubicBezTo>
                  <a:pt x="1205" y="561"/>
                  <a:pt x="1202" y="556"/>
                  <a:pt x="1197" y="552"/>
                </a:cubicBezTo>
                <a:cubicBezTo>
                  <a:pt x="1153" y="515"/>
                  <a:pt x="1153" y="515"/>
                  <a:pt x="1153" y="515"/>
                </a:cubicBezTo>
                <a:cubicBezTo>
                  <a:pt x="1150" y="512"/>
                  <a:pt x="1148" y="509"/>
                  <a:pt x="1146" y="506"/>
                </a:cubicBezTo>
                <a:cubicBezTo>
                  <a:pt x="1100" y="415"/>
                  <a:pt x="1100" y="415"/>
                  <a:pt x="1100" y="415"/>
                </a:cubicBezTo>
                <a:cubicBezTo>
                  <a:pt x="1098" y="410"/>
                  <a:pt x="1097" y="405"/>
                  <a:pt x="1097" y="400"/>
                </a:cubicBezTo>
                <a:cubicBezTo>
                  <a:pt x="1115" y="222"/>
                  <a:pt x="1115" y="222"/>
                  <a:pt x="1115" y="222"/>
                </a:cubicBezTo>
                <a:cubicBezTo>
                  <a:pt x="1116" y="215"/>
                  <a:pt x="1114" y="208"/>
                  <a:pt x="1110" y="203"/>
                </a:cubicBezTo>
                <a:cubicBezTo>
                  <a:pt x="1074" y="153"/>
                  <a:pt x="1074" y="153"/>
                  <a:pt x="1074" y="153"/>
                </a:cubicBezTo>
                <a:cubicBezTo>
                  <a:pt x="1073" y="152"/>
                  <a:pt x="1073" y="152"/>
                  <a:pt x="1073" y="151"/>
                </a:cubicBezTo>
                <a:cubicBezTo>
                  <a:pt x="1029" y="81"/>
                  <a:pt x="1029" y="81"/>
                  <a:pt x="1029" y="81"/>
                </a:cubicBezTo>
                <a:cubicBezTo>
                  <a:pt x="1028" y="80"/>
                  <a:pt x="1027" y="79"/>
                  <a:pt x="1027" y="78"/>
                </a:cubicBezTo>
                <a:cubicBezTo>
                  <a:pt x="966" y="4"/>
                  <a:pt x="966" y="4"/>
                  <a:pt x="966" y="4"/>
                </a:cubicBezTo>
                <a:cubicBezTo>
                  <a:pt x="965" y="3"/>
                  <a:pt x="964" y="2"/>
                  <a:pt x="964" y="0"/>
                </a:cubicBezTo>
                <a:cubicBezTo>
                  <a:pt x="963" y="1"/>
                  <a:pt x="963" y="1"/>
                  <a:pt x="963" y="1"/>
                </a:cubicBezTo>
                <a:cubicBezTo>
                  <a:pt x="860" y="99"/>
                  <a:pt x="860" y="99"/>
                  <a:pt x="860" y="99"/>
                </a:cubicBezTo>
                <a:cubicBezTo>
                  <a:pt x="859" y="100"/>
                  <a:pt x="858" y="101"/>
                  <a:pt x="857" y="102"/>
                </a:cubicBezTo>
                <a:cubicBezTo>
                  <a:pt x="689" y="333"/>
                  <a:pt x="689" y="333"/>
                  <a:pt x="689" y="333"/>
                </a:cubicBezTo>
                <a:cubicBezTo>
                  <a:pt x="611" y="435"/>
                  <a:pt x="611" y="435"/>
                  <a:pt x="611" y="435"/>
                </a:cubicBezTo>
                <a:cubicBezTo>
                  <a:pt x="610" y="436"/>
                  <a:pt x="608" y="438"/>
                  <a:pt x="606" y="439"/>
                </a:cubicBezTo>
                <a:cubicBezTo>
                  <a:pt x="443" y="571"/>
                  <a:pt x="443" y="571"/>
                  <a:pt x="443" y="571"/>
                </a:cubicBezTo>
                <a:cubicBezTo>
                  <a:pt x="440" y="573"/>
                  <a:pt x="438" y="576"/>
                  <a:pt x="436" y="579"/>
                </a:cubicBezTo>
                <a:cubicBezTo>
                  <a:pt x="380" y="680"/>
                  <a:pt x="380" y="680"/>
                  <a:pt x="380" y="680"/>
                </a:cubicBezTo>
                <a:cubicBezTo>
                  <a:pt x="376" y="688"/>
                  <a:pt x="368" y="693"/>
                  <a:pt x="360" y="694"/>
                </a:cubicBezTo>
                <a:cubicBezTo>
                  <a:pt x="289" y="704"/>
                  <a:pt x="289" y="704"/>
                  <a:pt x="289" y="704"/>
                </a:cubicBezTo>
                <a:cubicBezTo>
                  <a:pt x="282" y="705"/>
                  <a:pt x="276" y="708"/>
                  <a:pt x="272" y="713"/>
                </a:cubicBezTo>
                <a:cubicBezTo>
                  <a:pt x="243" y="746"/>
                  <a:pt x="129" y="875"/>
                  <a:pt x="130" y="867"/>
                </a:cubicBezTo>
                <a:cubicBezTo>
                  <a:pt x="130" y="862"/>
                  <a:pt x="94" y="859"/>
                  <a:pt x="72" y="857"/>
                </a:cubicBezTo>
                <a:cubicBezTo>
                  <a:pt x="62" y="857"/>
                  <a:pt x="52" y="862"/>
                  <a:pt x="47" y="871"/>
                </a:cubicBezTo>
                <a:cubicBezTo>
                  <a:pt x="5" y="943"/>
                  <a:pt x="5" y="943"/>
                  <a:pt x="5" y="943"/>
                </a:cubicBezTo>
                <a:cubicBezTo>
                  <a:pt x="0" y="952"/>
                  <a:pt x="0" y="964"/>
                  <a:pt x="6" y="972"/>
                </a:cubicBezTo>
                <a:cubicBezTo>
                  <a:pt x="48" y="1032"/>
                  <a:pt x="48" y="1032"/>
                  <a:pt x="48" y="1032"/>
                </a:cubicBezTo>
                <a:cubicBezTo>
                  <a:pt x="53" y="1039"/>
                  <a:pt x="54" y="1047"/>
                  <a:pt x="52" y="1055"/>
                </a:cubicBezTo>
                <a:cubicBezTo>
                  <a:pt x="39" y="1104"/>
                  <a:pt x="39" y="1104"/>
                  <a:pt x="39" y="1104"/>
                </a:cubicBezTo>
                <a:cubicBezTo>
                  <a:pt x="37" y="1109"/>
                  <a:pt x="37" y="1114"/>
                  <a:pt x="39" y="1119"/>
                </a:cubicBezTo>
                <a:cubicBezTo>
                  <a:pt x="75" y="1237"/>
                  <a:pt x="75" y="1237"/>
                  <a:pt x="75" y="1237"/>
                </a:cubicBezTo>
                <a:cubicBezTo>
                  <a:pt x="76" y="1242"/>
                  <a:pt x="79" y="1246"/>
                  <a:pt x="82" y="1249"/>
                </a:cubicBezTo>
                <a:cubicBezTo>
                  <a:pt x="199" y="1359"/>
                  <a:pt x="199" y="1359"/>
                  <a:pt x="199" y="1359"/>
                </a:cubicBezTo>
                <a:cubicBezTo>
                  <a:pt x="200" y="1360"/>
                  <a:pt x="201" y="1361"/>
                  <a:pt x="202" y="1362"/>
                </a:cubicBezTo>
                <a:cubicBezTo>
                  <a:pt x="279" y="1462"/>
                  <a:pt x="279" y="1462"/>
                  <a:pt x="279" y="1462"/>
                </a:cubicBezTo>
                <a:cubicBezTo>
                  <a:pt x="300" y="1492"/>
                  <a:pt x="300" y="1492"/>
                  <a:pt x="300" y="1492"/>
                </a:cubicBezTo>
                <a:cubicBezTo>
                  <a:pt x="306" y="1501"/>
                  <a:pt x="316" y="1505"/>
                  <a:pt x="326" y="1503"/>
                </a:cubicBezTo>
                <a:cubicBezTo>
                  <a:pt x="377" y="1496"/>
                  <a:pt x="377" y="1496"/>
                  <a:pt x="377" y="1496"/>
                </a:cubicBezTo>
                <a:cubicBezTo>
                  <a:pt x="382" y="1495"/>
                  <a:pt x="386" y="1494"/>
                  <a:pt x="390" y="1491"/>
                </a:cubicBezTo>
                <a:cubicBezTo>
                  <a:pt x="470" y="1432"/>
                  <a:pt x="470" y="1432"/>
                  <a:pt x="470" y="1432"/>
                </a:cubicBezTo>
                <a:cubicBezTo>
                  <a:pt x="475" y="1428"/>
                  <a:pt x="481" y="1426"/>
                  <a:pt x="486" y="1426"/>
                </a:cubicBezTo>
                <a:cubicBezTo>
                  <a:pt x="599" y="1426"/>
                  <a:pt x="599" y="1426"/>
                  <a:pt x="599" y="1426"/>
                </a:cubicBezTo>
                <a:cubicBezTo>
                  <a:pt x="610" y="1426"/>
                  <a:pt x="620" y="1433"/>
                  <a:pt x="624" y="1443"/>
                </a:cubicBezTo>
                <a:cubicBezTo>
                  <a:pt x="650" y="1502"/>
                  <a:pt x="650" y="1502"/>
                  <a:pt x="650" y="1502"/>
                </a:cubicBezTo>
                <a:cubicBezTo>
                  <a:pt x="655" y="1512"/>
                  <a:pt x="653" y="1525"/>
                  <a:pt x="644" y="1533"/>
                </a:cubicBezTo>
                <a:cubicBezTo>
                  <a:pt x="628" y="1548"/>
                  <a:pt x="628" y="1548"/>
                  <a:pt x="628" y="1548"/>
                </a:cubicBezTo>
                <a:cubicBezTo>
                  <a:pt x="626" y="1549"/>
                  <a:pt x="625" y="1551"/>
                  <a:pt x="623" y="1554"/>
                </a:cubicBezTo>
                <a:cubicBezTo>
                  <a:pt x="600" y="1594"/>
                  <a:pt x="600" y="1594"/>
                  <a:pt x="600" y="1594"/>
                </a:cubicBezTo>
                <a:cubicBezTo>
                  <a:pt x="597" y="1599"/>
                  <a:pt x="596" y="1605"/>
                  <a:pt x="597" y="1611"/>
                </a:cubicBezTo>
                <a:cubicBezTo>
                  <a:pt x="624" y="1808"/>
                  <a:pt x="624" y="1808"/>
                  <a:pt x="624" y="1808"/>
                </a:cubicBezTo>
                <a:cubicBezTo>
                  <a:pt x="625" y="1816"/>
                  <a:pt x="622" y="1824"/>
                  <a:pt x="617" y="1830"/>
                </a:cubicBezTo>
                <a:cubicBezTo>
                  <a:pt x="554" y="1901"/>
                  <a:pt x="554" y="1901"/>
                  <a:pt x="554" y="1901"/>
                </a:cubicBezTo>
                <a:cubicBezTo>
                  <a:pt x="552" y="1902"/>
                  <a:pt x="551" y="1904"/>
                  <a:pt x="549" y="1905"/>
                </a:cubicBezTo>
                <a:cubicBezTo>
                  <a:pt x="502" y="1937"/>
                  <a:pt x="502" y="1937"/>
                  <a:pt x="502" y="1937"/>
                </a:cubicBezTo>
                <a:cubicBezTo>
                  <a:pt x="502" y="1938"/>
                  <a:pt x="501" y="1938"/>
                  <a:pt x="500" y="1938"/>
                </a:cubicBezTo>
                <a:cubicBezTo>
                  <a:pt x="497" y="1940"/>
                  <a:pt x="497" y="1940"/>
                  <a:pt x="497" y="1940"/>
                </a:cubicBezTo>
                <a:cubicBezTo>
                  <a:pt x="503" y="1947"/>
                  <a:pt x="503" y="1958"/>
                  <a:pt x="496" y="1965"/>
                </a:cubicBezTo>
                <a:cubicBezTo>
                  <a:pt x="496" y="1965"/>
                  <a:pt x="496" y="1965"/>
                  <a:pt x="496" y="1965"/>
                </a:cubicBezTo>
                <a:cubicBezTo>
                  <a:pt x="496" y="1965"/>
                  <a:pt x="497" y="1965"/>
                  <a:pt x="497" y="1965"/>
                </a:cubicBezTo>
                <a:cubicBezTo>
                  <a:pt x="632" y="1987"/>
                  <a:pt x="632" y="1987"/>
                  <a:pt x="632" y="1987"/>
                </a:cubicBezTo>
                <a:cubicBezTo>
                  <a:pt x="635" y="1988"/>
                  <a:pt x="638" y="1989"/>
                  <a:pt x="640" y="1990"/>
                </a:cubicBezTo>
                <a:cubicBezTo>
                  <a:pt x="720" y="2035"/>
                  <a:pt x="720" y="2035"/>
                  <a:pt x="720" y="2035"/>
                </a:cubicBezTo>
                <a:cubicBezTo>
                  <a:pt x="722" y="2037"/>
                  <a:pt x="726" y="2038"/>
                  <a:pt x="729" y="2038"/>
                </a:cubicBezTo>
                <a:cubicBezTo>
                  <a:pt x="871" y="2051"/>
                  <a:pt x="871" y="2051"/>
                  <a:pt x="871" y="2051"/>
                </a:cubicBezTo>
                <a:cubicBezTo>
                  <a:pt x="875" y="2051"/>
                  <a:pt x="879" y="2053"/>
                  <a:pt x="883" y="2055"/>
                </a:cubicBezTo>
                <a:cubicBezTo>
                  <a:pt x="1074" y="2198"/>
                  <a:pt x="1074" y="2198"/>
                  <a:pt x="1074" y="2198"/>
                </a:cubicBezTo>
                <a:cubicBezTo>
                  <a:pt x="1081" y="2204"/>
                  <a:pt x="1091" y="2205"/>
                  <a:pt x="1099" y="2200"/>
                </a:cubicBezTo>
                <a:cubicBezTo>
                  <a:pt x="1211" y="2142"/>
                  <a:pt x="1211" y="2142"/>
                  <a:pt x="1211" y="2142"/>
                </a:cubicBezTo>
                <a:cubicBezTo>
                  <a:pt x="1212" y="2142"/>
                  <a:pt x="1212" y="2141"/>
                  <a:pt x="1212" y="2141"/>
                </a:cubicBezTo>
                <a:cubicBezTo>
                  <a:pt x="1264" y="2118"/>
                  <a:pt x="1264" y="2118"/>
                  <a:pt x="1264" y="2118"/>
                </a:cubicBezTo>
                <a:cubicBezTo>
                  <a:pt x="1269" y="2116"/>
                  <a:pt x="1275" y="2115"/>
                  <a:pt x="1281" y="2117"/>
                </a:cubicBezTo>
                <a:cubicBezTo>
                  <a:pt x="1389" y="2152"/>
                  <a:pt x="1389" y="2152"/>
                  <a:pt x="1389" y="2152"/>
                </a:cubicBezTo>
                <a:cubicBezTo>
                  <a:pt x="1389" y="2152"/>
                  <a:pt x="1390" y="2153"/>
                  <a:pt x="1391" y="2153"/>
                </a:cubicBezTo>
                <a:cubicBezTo>
                  <a:pt x="1594" y="2244"/>
                  <a:pt x="1594" y="2244"/>
                  <a:pt x="1594" y="2244"/>
                </a:cubicBezTo>
                <a:cubicBezTo>
                  <a:pt x="1597" y="2245"/>
                  <a:pt x="1599" y="2247"/>
                  <a:pt x="1601" y="2249"/>
                </a:cubicBezTo>
                <a:cubicBezTo>
                  <a:pt x="1651" y="2299"/>
                  <a:pt x="1651" y="2299"/>
                  <a:pt x="1651" y="2299"/>
                </a:cubicBezTo>
                <a:cubicBezTo>
                  <a:pt x="1647" y="2294"/>
                  <a:pt x="1647" y="2294"/>
                  <a:pt x="1647" y="2294"/>
                </a:cubicBezTo>
                <a:cubicBezTo>
                  <a:pt x="1679" y="2220"/>
                  <a:pt x="1679" y="2220"/>
                  <a:pt x="1679" y="2220"/>
                </a:cubicBezTo>
                <a:cubicBezTo>
                  <a:pt x="1679" y="2219"/>
                  <a:pt x="1679" y="2218"/>
                  <a:pt x="1680" y="2217"/>
                </a:cubicBezTo>
                <a:cubicBezTo>
                  <a:pt x="1693" y="2194"/>
                  <a:pt x="1693" y="2194"/>
                  <a:pt x="1693" y="2194"/>
                </a:cubicBezTo>
                <a:cubicBezTo>
                  <a:pt x="1701" y="2181"/>
                  <a:pt x="1718" y="2178"/>
                  <a:pt x="1729" y="2188"/>
                </a:cubicBezTo>
                <a:cubicBezTo>
                  <a:pt x="1805" y="2254"/>
                  <a:pt x="1805" y="2254"/>
                  <a:pt x="1805" y="2254"/>
                </a:cubicBezTo>
                <a:cubicBezTo>
                  <a:pt x="1811" y="2259"/>
                  <a:pt x="1819" y="2261"/>
                  <a:pt x="1827" y="2259"/>
                </a:cubicBezTo>
                <a:cubicBezTo>
                  <a:pt x="1905" y="2237"/>
                  <a:pt x="1905" y="2237"/>
                  <a:pt x="1905" y="2237"/>
                </a:cubicBezTo>
                <a:cubicBezTo>
                  <a:pt x="1915" y="2234"/>
                  <a:pt x="1922" y="2225"/>
                  <a:pt x="1922" y="2215"/>
                </a:cubicBezTo>
                <a:cubicBezTo>
                  <a:pt x="1924" y="2181"/>
                  <a:pt x="1924" y="2181"/>
                  <a:pt x="1924" y="2181"/>
                </a:cubicBezTo>
                <a:cubicBezTo>
                  <a:pt x="1924" y="2174"/>
                  <a:pt x="1928" y="2166"/>
                  <a:pt x="1935" y="2162"/>
                </a:cubicBezTo>
                <a:cubicBezTo>
                  <a:pt x="1974" y="2137"/>
                  <a:pt x="1974" y="2137"/>
                  <a:pt x="1974" y="2137"/>
                </a:cubicBezTo>
                <a:cubicBezTo>
                  <a:pt x="1976" y="2136"/>
                  <a:pt x="1977" y="2136"/>
                  <a:pt x="1978" y="2134"/>
                </a:cubicBezTo>
                <a:cubicBezTo>
                  <a:pt x="2002" y="2111"/>
                  <a:pt x="2002" y="2111"/>
                  <a:pt x="2002" y="2111"/>
                </a:cubicBezTo>
                <a:cubicBezTo>
                  <a:pt x="2015" y="2099"/>
                  <a:pt x="2035" y="2104"/>
                  <a:pt x="2041" y="2120"/>
                </a:cubicBezTo>
                <a:cubicBezTo>
                  <a:pt x="2132" y="2352"/>
                  <a:pt x="2132" y="2352"/>
                  <a:pt x="2132" y="2352"/>
                </a:cubicBezTo>
                <a:cubicBezTo>
                  <a:pt x="2134" y="2358"/>
                  <a:pt x="2134" y="2364"/>
                  <a:pt x="2131" y="2370"/>
                </a:cubicBezTo>
                <a:cubicBezTo>
                  <a:pt x="2122" y="2392"/>
                  <a:pt x="2122" y="2392"/>
                  <a:pt x="2122" y="2392"/>
                </a:cubicBezTo>
                <a:cubicBezTo>
                  <a:pt x="2126" y="2393"/>
                  <a:pt x="2126" y="2393"/>
                  <a:pt x="2126" y="2393"/>
                </a:cubicBezTo>
                <a:cubicBezTo>
                  <a:pt x="2131" y="2393"/>
                  <a:pt x="2136" y="2393"/>
                  <a:pt x="2140" y="2391"/>
                </a:cubicBezTo>
                <a:cubicBezTo>
                  <a:pt x="2214" y="2358"/>
                  <a:pt x="2214" y="2358"/>
                  <a:pt x="2214" y="2358"/>
                </a:cubicBezTo>
                <a:cubicBezTo>
                  <a:pt x="2226" y="2353"/>
                  <a:pt x="2239" y="2357"/>
                  <a:pt x="2247" y="2367"/>
                </a:cubicBezTo>
                <a:cubicBezTo>
                  <a:pt x="2290" y="2422"/>
                  <a:pt x="2290" y="2422"/>
                  <a:pt x="2290" y="2422"/>
                </a:cubicBezTo>
                <a:cubicBezTo>
                  <a:pt x="2297" y="2431"/>
                  <a:pt x="2310" y="2435"/>
                  <a:pt x="2321" y="2432"/>
                </a:cubicBezTo>
                <a:cubicBezTo>
                  <a:pt x="2418" y="2400"/>
                  <a:pt x="2418" y="2400"/>
                  <a:pt x="2418" y="2400"/>
                </a:cubicBezTo>
                <a:cubicBezTo>
                  <a:pt x="2429" y="2396"/>
                  <a:pt x="2436" y="2386"/>
                  <a:pt x="2436" y="2374"/>
                </a:cubicBezTo>
                <a:cubicBezTo>
                  <a:pt x="2436" y="2323"/>
                  <a:pt x="2436" y="2323"/>
                  <a:pt x="2436" y="2323"/>
                </a:cubicBezTo>
                <a:cubicBezTo>
                  <a:pt x="2436" y="2311"/>
                  <a:pt x="2444" y="2301"/>
                  <a:pt x="2456" y="2297"/>
                </a:cubicBezTo>
                <a:cubicBezTo>
                  <a:pt x="2507" y="2280"/>
                  <a:pt x="2507" y="2280"/>
                  <a:pt x="2507" y="2280"/>
                </a:cubicBezTo>
                <a:cubicBezTo>
                  <a:pt x="2510" y="2279"/>
                  <a:pt x="2513" y="2278"/>
                  <a:pt x="2516" y="2276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593B26BA-64ED-5778-B06A-8DDE996E8AF1}"/>
              </a:ext>
            </a:extLst>
          </p:cNvPr>
          <p:cNvSpPr>
            <a:spLocks/>
          </p:cNvSpPr>
          <p:nvPr/>
        </p:nvSpPr>
        <p:spPr bwMode="auto">
          <a:xfrm>
            <a:off x="8343265" y="3619477"/>
            <a:ext cx="23677" cy="43408"/>
          </a:xfrm>
          <a:custGeom>
            <a:avLst/>
            <a:gdLst>
              <a:gd name="T0" fmla="*/ 76 w 76"/>
              <a:gd name="T1" fmla="*/ 0 h 138"/>
              <a:gd name="T2" fmla="*/ 63 w 76"/>
              <a:gd name="T3" fmla="*/ 12 h 138"/>
              <a:gd name="T4" fmla="*/ 3 w 76"/>
              <a:gd name="T5" fmla="*/ 126 h 138"/>
              <a:gd name="T6" fmla="*/ 0 w 76"/>
              <a:gd name="T7" fmla="*/ 138 h 138"/>
              <a:gd name="T8" fmla="*/ 3 w 76"/>
              <a:gd name="T9" fmla="*/ 126 h 138"/>
              <a:gd name="T10" fmla="*/ 63 w 76"/>
              <a:gd name="T11" fmla="*/ 12 h 138"/>
              <a:gd name="T12" fmla="*/ 76 w 76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138">
                <a:moveTo>
                  <a:pt x="76" y="0"/>
                </a:moveTo>
                <a:cubicBezTo>
                  <a:pt x="71" y="2"/>
                  <a:pt x="66" y="6"/>
                  <a:pt x="63" y="12"/>
                </a:cubicBezTo>
                <a:cubicBezTo>
                  <a:pt x="3" y="126"/>
                  <a:pt x="3" y="126"/>
                  <a:pt x="3" y="126"/>
                </a:cubicBezTo>
                <a:cubicBezTo>
                  <a:pt x="1" y="130"/>
                  <a:pt x="0" y="134"/>
                  <a:pt x="0" y="138"/>
                </a:cubicBezTo>
                <a:cubicBezTo>
                  <a:pt x="0" y="134"/>
                  <a:pt x="1" y="130"/>
                  <a:pt x="3" y="126"/>
                </a:cubicBezTo>
                <a:cubicBezTo>
                  <a:pt x="63" y="12"/>
                  <a:pt x="63" y="12"/>
                  <a:pt x="63" y="12"/>
                </a:cubicBezTo>
                <a:cubicBezTo>
                  <a:pt x="66" y="6"/>
                  <a:pt x="71" y="2"/>
                  <a:pt x="76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93A537A5-D7A8-767A-6289-A5B15E74E81C}"/>
              </a:ext>
            </a:extLst>
          </p:cNvPr>
          <p:cNvSpPr>
            <a:spLocks/>
          </p:cNvSpPr>
          <p:nvPr/>
        </p:nvSpPr>
        <p:spPr bwMode="auto">
          <a:xfrm>
            <a:off x="8322745" y="3699190"/>
            <a:ext cx="7893" cy="7893"/>
          </a:xfrm>
          <a:custGeom>
            <a:avLst/>
            <a:gdLst>
              <a:gd name="T0" fmla="*/ 24 w 24"/>
              <a:gd name="T1" fmla="*/ 0 h 24"/>
              <a:gd name="T2" fmla="*/ 19 w 24"/>
              <a:gd name="T3" fmla="*/ 4 h 24"/>
              <a:gd name="T4" fmla="*/ 0 w 24"/>
              <a:gd name="T5" fmla="*/ 24 h 24"/>
              <a:gd name="T6" fmla="*/ 19 w 24"/>
              <a:gd name="T7" fmla="*/ 4 h 24"/>
              <a:gd name="T8" fmla="*/ 24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24" y="0"/>
                </a:moveTo>
                <a:cubicBezTo>
                  <a:pt x="22" y="1"/>
                  <a:pt x="20" y="3"/>
                  <a:pt x="19" y="4"/>
                </a:cubicBezTo>
                <a:cubicBezTo>
                  <a:pt x="0" y="24"/>
                  <a:pt x="0" y="24"/>
                  <a:pt x="0" y="2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3"/>
                  <a:pt x="22" y="1"/>
                  <a:pt x="24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8E6601D0-84C7-1EE7-6EE7-4FEE4C342DF5}"/>
              </a:ext>
            </a:extLst>
          </p:cNvPr>
          <p:cNvSpPr>
            <a:spLocks/>
          </p:cNvSpPr>
          <p:nvPr/>
        </p:nvSpPr>
        <p:spPr bwMode="auto">
          <a:xfrm>
            <a:off x="8370099" y="3617899"/>
            <a:ext cx="32359" cy="0"/>
          </a:xfrm>
          <a:custGeom>
            <a:avLst/>
            <a:gdLst>
              <a:gd name="T0" fmla="*/ 101 w 101"/>
              <a:gd name="T1" fmla="*/ 0 h 1"/>
              <a:gd name="T2" fmla="*/ 101 w 101"/>
              <a:gd name="T3" fmla="*/ 0 h 1"/>
              <a:gd name="T4" fmla="*/ 0 w 101"/>
              <a:gd name="T5" fmla="*/ 1 h 1"/>
              <a:gd name="T6" fmla="*/ 101 w 101"/>
              <a:gd name="T7" fmla="*/ 0 h 1"/>
              <a:gd name="T8" fmla="*/ 101 w 10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">
                <a:moveTo>
                  <a:pt x="101" y="0"/>
                </a:moveTo>
                <a:cubicBezTo>
                  <a:pt x="101" y="0"/>
                  <a:pt x="101" y="0"/>
                  <a:pt x="101" y="0"/>
                </a:cubicBezTo>
                <a:cubicBezTo>
                  <a:pt x="0" y="1"/>
                  <a:pt x="0" y="1"/>
                  <a:pt x="0" y="1"/>
                </a:cubicBezTo>
                <a:cubicBezTo>
                  <a:pt x="101" y="0"/>
                  <a:pt x="101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A0475DBF-2B96-FDEC-6347-C4426ED1335B}"/>
              </a:ext>
            </a:extLst>
          </p:cNvPr>
          <p:cNvSpPr>
            <a:spLocks/>
          </p:cNvSpPr>
          <p:nvPr/>
        </p:nvSpPr>
        <p:spPr bwMode="auto">
          <a:xfrm>
            <a:off x="8408771" y="3583173"/>
            <a:ext cx="31569" cy="32359"/>
          </a:xfrm>
          <a:custGeom>
            <a:avLst/>
            <a:gdLst>
              <a:gd name="T0" fmla="*/ 100 w 100"/>
              <a:gd name="T1" fmla="*/ 0 h 101"/>
              <a:gd name="T2" fmla="*/ 94 w 100"/>
              <a:gd name="T3" fmla="*/ 9 h 101"/>
              <a:gd name="T4" fmla="*/ 0 w 100"/>
              <a:gd name="T5" fmla="*/ 101 h 101"/>
              <a:gd name="T6" fmla="*/ 94 w 100"/>
              <a:gd name="T7" fmla="*/ 9 h 101"/>
              <a:gd name="T8" fmla="*/ 100 w 100"/>
              <a:gd name="T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1">
                <a:moveTo>
                  <a:pt x="100" y="0"/>
                </a:moveTo>
                <a:cubicBezTo>
                  <a:pt x="99" y="3"/>
                  <a:pt x="97" y="6"/>
                  <a:pt x="94" y="9"/>
                </a:cubicBezTo>
                <a:cubicBezTo>
                  <a:pt x="0" y="101"/>
                  <a:pt x="0" y="101"/>
                  <a:pt x="0" y="101"/>
                </a:cubicBezTo>
                <a:cubicBezTo>
                  <a:pt x="94" y="9"/>
                  <a:pt x="94" y="9"/>
                  <a:pt x="94" y="9"/>
                </a:cubicBezTo>
                <a:cubicBezTo>
                  <a:pt x="97" y="6"/>
                  <a:pt x="99" y="3"/>
                  <a:pt x="10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FB8E89C7-B3A7-4294-0704-316E12AEA87E}"/>
              </a:ext>
            </a:extLst>
          </p:cNvPr>
          <p:cNvSpPr>
            <a:spLocks/>
          </p:cNvSpPr>
          <p:nvPr/>
        </p:nvSpPr>
        <p:spPr bwMode="auto">
          <a:xfrm>
            <a:off x="8562671" y="4290322"/>
            <a:ext cx="496426" cy="674791"/>
          </a:xfrm>
          <a:custGeom>
            <a:avLst/>
            <a:gdLst>
              <a:gd name="T0" fmla="*/ 598 w 1567"/>
              <a:gd name="T1" fmla="*/ 2032 h 2130"/>
              <a:gd name="T2" fmla="*/ 818 w 1567"/>
              <a:gd name="T3" fmla="*/ 2079 h 2130"/>
              <a:gd name="T4" fmla="*/ 853 w 1567"/>
              <a:gd name="T5" fmla="*/ 1921 h 2130"/>
              <a:gd name="T6" fmla="*/ 921 w 1567"/>
              <a:gd name="T7" fmla="*/ 1803 h 2130"/>
              <a:gd name="T8" fmla="*/ 1056 w 1567"/>
              <a:gd name="T9" fmla="*/ 2010 h 2130"/>
              <a:gd name="T10" fmla="*/ 1356 w 1567"/>
              <a:gd name="T11" fmla="*/ 1922 h 2130"/>
              <a:gd name="T12" fmla="*/ 1566 w 1567"/>
              <a:gd name="T13" fmla="*/ 1690 h 2130"/>
              <a:gd name="T14" fmla="*/ 1497 w 1567"/>
              <a:gd name="T15" fmla="*/ 1621 h 2130"/>
              <a:gd name="T16" fmla="*/ 1339 w 1567"/>
              <a:gd name="T17" fmla="*/ 1652 h 2130"/>
              <a:gd name="T18" fmla="*/ 1190 w 1567"/>
              <a:gd name="T19" fmla="*/ 1542 h 2130"/>
              <a:gd name="T20" fmla="*/ 1206 w 1567"/>
              <a:gd name="T21" fmla="*/ 1363 h 2130"/>
              <a:gd name="T22" fmla="*/ 1200 w 1567"/>
              <a:gd name="T23" fmla="*/ 1172 h 2130"/>
              <a:gd name="T24" fmla="*/ 1351 w 1567"/>
              <a:gd name="T25" fmla="*/ 1097 h 2130"/>
              <a:gd name="T26" fmla="*/ 1307 w 1567"/>
              <a:gd name="T27" fmla="*/ 1067 h 2130"/>
              <a:gd name="T28" fmla="*/ 1196 w 1567"/>
              <a:gd name="T29" fmla="*/ 1024 h 2130"/>
              <a:gd name="T30" fmla="*/ 1112 w 1567"/>
              <a:gd name="T31" fmla="*/ 919 h 2130"/>
              <a:gd name="T32" fmla="*/ 1119 w 1567"/>
              <a:gd name="T33" fmla="*/ 833 h 2130"/>
              <a:gd name="T34" fmla="*/ 1139 w 1567"/>
              <a:gd name="T35" fmla="*/ 707 h 2130"/>
              <a:gd name="T36" fmla="*/ 1233 w 1567"/>
              <a:gd name="T37" fmla="*/ 498 h 2130"/>
              <a:gd name="T38" fmla="*/ 1185 w 1567"/>
              <a:gd name="T39" fmla="*/ 449 h 2130"/>
              <a:gd name="T40" fmla="*/ 1036 w 1567"/>
              <a:gd name="T41" fmla="*/ 387 h 2130"/>
              <a:gd name="T42" fmla="*/ 946 w 1567"/>
              <a:gd name="T43" fmla="*/ 488 h 2130"/>
              <a:gd name="T44" fmla="*/ 885 w 1567"/>
              <a:gd name="T45" fmla="*/ 450 h 2130"/>
              <a:gd name="T46" fmla="*/ 822 w 1567"/>
              <a:gd name="T47" fmla="*/ 270 h 2130"/>
              <a:gd name="T48" fmla="*/ 922 w 1567"/>
              <a:gd name="T49" fmla="*/ 246 h 2130"/>
              <a:gd name="T50" fmla="*/ 913 w 1567"/>
              <a:gd name="T51" fmla="*/ 134 h 2130"/>
              <a:gd name="T52" fmla="*/ 808 w 1567"/>
              <a:gd name="T53" fmla="*/ 0 h 2130"/>
              <a:gd name="T54" fmla="*/ 718 w 1567"/>
              <a:gd name="T55" fmla="*/ 80 h 2130"/>
              <a:gd name="T56" fmla="*/ 666 w 1567"/>
              <a:gd name="T57" fmla="*/ 217 h 2130"/>
              <a:gd name="T58" fmla="*/ 623 w 1567"/>
              <a:gd name="T59" fmla="*/ 220 h 2130"/>
              <a:gd name="T60" fmla="*/ 580 w 1567"/>
              <a:gd name="T61" fmla="*/ 321 h 2130"/>
              <a:gd name="T62" fmla="*/ 501 w 1567"/>
              <a:gd name="T63" fmla="*/ 349 h 2130"/>
              <a:gd name="T64" fmla="*/ 501 w 1567"/>
              <a:gd name="T65" fmla="*/ 435 h 2130"/>
              <a:gd name="T66" fmla="*/ 571 w 1567"/>
              <a:gd name="T67" fmla="*/ 475 h 2130"/>
              <a:gd name="T68" fmla="*/ 547 w 1567"/>
              <a:gd name="T69" fmla="*/ 595 h 2130"/>
              <a:gd name="T70" fmla="*/ 491 w 1567"/>
              <a:gd name="T71" fmla="*/ 783 h 2130"/>
              <a:gd name="T72" fmla="*/ 633 w 1567"/>
              <a:gd name="T73" fmla="*/ 834 h 2130"/>
              <a:gd name="T74" fmla="*/ 761 w 1567"/>
              <a:gd name="T75" fmla="*/ 920 h 2130"/>
              <a:gd name="T76" fmla="*/ 823 w 1567"/>
              <a:gd name="T77" fmla="*/ 969 h 2130"/>
              <a:gd name="T78" fmla="*/ 960 w 1567"/>
              <a:gd name="T79" fmla="*/ 1099 h 2130"/>
              <a:gd name="T80" fmla="*/ 831 w 1567"/>
              <a:gd name="T81" fmla="*/ 1122 h 2130"/>
              <a:gd name="T82" fmla="*/ 718 w 1567"/>
              <a:gd name="T83" fmla="*/ 1233 h 2130"/>
              <a:gd name="T84" fmla="*/ 651 w 1567"/>
              <a:gd name="T85" fmla="*/ 1315 h 2130"/>
              <a:gd name="T86" fmla="*/ 535 w 1567"/>
              <a:gd name="T87" fmla="*/ 1293 h 2130"/>
              <a:gd name="T88" fmla="*/ 435 w 1567"/>
              <a:gd name="T89" fmla="*/ 1161 h 2130"/>
              <a:gd name="T90" fmla="*/ 327 w 1567"/>
              <a:gd name="T91" fmla="*/ 1023 h 2130"/>
              <a:gd name="T92" fmla="*/ 252 w 1567"/>
              <a:gd name="T93" fmla="*/ 1197 h 2130"/>
              <a:gd name="T94" fmla="*/ 239 w 1567"/>
              <a:gd name="T95" fmla="*/ 1419 h 2130"/>
              <a:gd name="T96" fmla="*/ 230 w 1567"/>
              <a:gd name="T97" fmla="*/ 1559 h 2130"/>
              <a:gd name="T98" fmla="*/ 222 w 1567"/>
              <a:gd name="T99" fmla="*/ 1650 h 2130"/>
              <a:gd name="T100" fmla="*/ 156 w 1567"/>
              <a:gd name="T101" fmla="*/ 1694 h 2130"/>
              <a:gd name="T102" fmla="*/ 7 w 1567"/>
              <a:gd name="T103" fmla="*/ 1851 h 2130"/>
              <a:gd name="T104" fmla="*/ 74 w 1567"/>
              <a:gd name="T105" fmla="*/ 1921 h 2130"/>
              <a:gd name="T106" fmla="*/ 116 w 1567"/>
              <a:gd name="T107" fmla="*/ 1961 h 2130"/>
              <a:gd name="T108" fmla="*/ 324 w 1567"/>
              <a:gd name="T109" fmla="*/ 2083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7" h="2130">
                <a:moveTo>
                  <a:pt x="420" y="2055"/>
                </a:moveTo>
                <a:cubicBezTo>
                  <a:pt x="488" y="2130"/>
                  <a:pt x="488" y="2130"/>
                  <a:pt x="488" y="2130"/>
                </a:cubicBezTo>
                <a:cubicBezTo>
                  <a:pt x="490" y="2128"/>
                  <a:pt x="492" y="2126"/>
                  <a:pt x="494" y="2124"/>
                </a:cubicBezTo>
                <a:cubicBezTo>
                  <a:pt x="598" y="2032"/>
                  <a:pt x="598" y="2032"/>
                  <a:pt x="598" y="2032"/>
                </a:cubicBezTo>
                <a:cubicBezTo>
                  <a:pt x="603" y="2027"/>
                  <a:pt x="609" y="2025"/>
                  <a:pt x="616" y="2025"/>
                </a:cubicBezTo>
                <a:cubicBezTo>
                  <a:pt x="738" y="2025"/>
                  <a:pt x="738" y="2025"/>
                  <a:pt x="738" y="2025"/>
                </a:cubicBezTo>
                <a:cubicBezTo>
                  <a:pt x="744" y="2025"/>
                  <a:pt x="750" y="2027"/>
                  <a:pt x="755" y="2031"/>
                </a:cubicBezTo>
                <a:cubicBezTo>
                  <a:pt x="818" y="2079"/>
                  <a:pt x="818" y="2079"/>
                  <a:pt x="818" y="2079"/>
                </a:cubicBezTo>
                <a:cubicBezTo>
                  <a:pt x="828" y="2087"/>
                  <a:pt x="843" y="2086"/>
                  <a:pt x="853" y="2078"/>
                </a:cubicBezTo>
                <a:cubicBezTo>
                  <a:pt x="885" y="2048"/>
                  <a:pt x="885" y="2048"/>
                  <a:pt x="885" y="2048"/>
                </a:cubicBezTo>
                <a:cubicBezTo>
                  <a:pt x="894" y="2040"/>
                  <a:pt x="897" y="2028"/>
                  <a:pt x="892" y="2017"/>
                </a:cubicBezTo>
                <a:cubicBezTo>
                  <a:pt x="853" y="1921"/>
                  <a:pt x="853" y="1921"/>
                  <a:pt x="853" y="1921"/>
                </a:cubicBezTo>
                <a:cubicBezTo>
                  <a:pt x="850" y="1913"/>
                  <a:pt x="850" y="1905"/>
                  <a:pt x="854" y="1897"/>
                </a:cubicBezTo>
                <a:cubicBezTo>
                  <a:pt x="895" y="1821"/>
                  <a:pt x="895" y="1821"/>
                  <a:pt x="895" y="1821"/>
                </a:cubicBezTo>
                <a:cubicBezTo>
                  <a:pt x="898" y="1816"/>
                  <a:pt x="903" y="1812"/>
                  <a:pt x="908" y="1809"/>
                </a:cubicBezTo>
                <a:cubicBezTo>
                  <a:pt x="921" y="1803"/>
                  <a:pt x="921" y="1803"/>
                  <a:pt x="921" y="1803"/>
                </a:cubicBezTo>
                <a:cubicBezTo>
                  <a:pt x="936" y="1796"/>
                  <a:pt x="953" y="1803"/>
                  <a:pt x="958" y="1818"/>
                </a:cubicBezTo>
                <a:cubicBezTo>
                  <a:pt x="1001" y="1924"/>
                  <a:pt x="1001" y="1924"/>
                  <a:pt x="1001" y="1924"/>
                </a:cubicBezTo>
                <a:cubicBezTo>
                  <a:pt x="1001" y="1926"/>
                  <a:pt x="1002" y="1928"/>
                  <a:pt x="1003" y="1929"/>
                </a:cubicBezTo>
                <a:cubicBezTo>
                  <a:pt x="1056" y="2010"/>
                  <a:pt x="1056" y="2010"/>
                  <a:pt x="1056" y="2010"/>
                </a:cubicBezTo>
                <a:cubicBezTo>
                  <a:pt x="1066" y="2025"/>
                  <a:pt x="1087" y="2026"/>
                  <a:pt x="1100" y="2013"/>
                </a:cubicBezTo>
                <a:cubicBezTo>
                  <a:pt x="1181" y="1924"/>
                  <a:pt x="1181" y="1924"/>
                  <a:pt x="1181" y="1924"/>
                </a:cubicBezTo>
                <a:cubicBezTo>
                  <a:pt x="1187" y="1918"/>
                  <a:pt x="1195" y="1915"/>
                  <a:pt x="1203" y="1915"/>
                </a:cubicBezTo>
                <a:cubicBezTo>
                  <a:pt x="1356" y="1922"/>
                  <a:pt x="1356" y="1922"/>
                  <a:pt x="1356" y="1922"/>
                </a:cubicBezTo>
                <a:cubicBezTo>
                  <a:pt x="1363" y="1923"/>
                  <a:pt x="1369" y="1921"/>
                  <a:pt x="1374" y="1917"/>
                </a:cubicBezTo>
                <a:cubicBezTo>
                  <a:pt x="1522" y="1812"/>
                  <a:pt x="1522" y="1812"/>
                  <a:pt x="1522" y="1812"/>
                </a:cubicBezTo>
                <a:cubicBezTo>
                  <a:pt x="1527" y="1809"/>
                  <a:pt x="1531" y="1804"/>
                  <a:pt x="1533" y="1798"/>
                </a:cubicBezTo>
                <a:cubicBezTo>
                  <a:pt x="1566" y="1690"/>
                  <a:pt x="1566" y="1690"/>
                  <a:pt x="1566" y="1690"/>
                </a:cubicBezTo>
                <a:cubicBezTo>
                  <a:pt x="1566" y="1688"/>
                  <a:pt x="1567" y="1686"/>
                  <a:pt x="1567" y="1684"/>
                </a:cubicBezTo>
                <a:cubicBezTo>
                  <a:pt x="1561" y="1688"/>
                  <a:pt x="1553" y="1687"/>
                  <a:pt x="1549" y="1681"/>
                </a:cubicBezTo>
                <a:cubicBezTo>
                  <a:pt x="1514" y="1625"/>
                  <a:pt x="1514" y="1625"/>
                  <a:pt x="1514" y="1625"/>
                </a:cubicBezTo>
                <a:cubicBezTo>
                  <a:pt x="1510" y="1619"/>
                  <a:pt x="1503" y="1617"/>
                  <a:pt x="1497" y="1621"/>
                </a:cubicBezTo>
                <a:cubicBezTo>
                  <a:pt x="1444" y="1652"/>
                  <a:pt x="1444" y="1652"/>
                  <a:pt x="1444" y="1652"/>
                </a:cubicBezTo>
                <a:cubicBezTo>
                  <a:pt x="1442" y="1653"/>
                  <a:pt x="1440" y="1653"/>
                  <a:pt x="1438" y="1653"/>
                </a:cubicBezTo>
                <a:cubicBezTo>
                  <a:pt x="1351" y="1658"/>
                  <a:pt x="1351" y="1658"/>
                  <a:pt x="1351" y="1658"/>
                </a:cubicBezTo>
                <a:cubicBezTo>
                  <a:pt x="1346" y="1659"/>
                  <a:pt x="1342" y="1656"/>
                  <a:pt x="1339" y="1652"/>
                </a:cubicBezTo>
                <a:cubicBezTo>
                  <a:pt x="1287" y="1554"/>
                  <a:pt x="1287" y="1554"/>
                  <a:pt x="1287" y="1554"/>
                </a:cubicBezTo>
                <a:cubicBezTo>
                  <a:pt x="1284" y="1550"/>
                  <a:pt x="1280" y="1548"/>
                  <a:pt x="1275" y="1548"/>
                </a:cubicBezTo>
                <a:cubicBezTo>
                  <a:pt x="1200" y="1548"/>
                  <a:pt x="1200" y="1548"/>
                  <a:pt x="1200" y="1548"/>
                </a:cubicBezTo>
                <a:cubicBezTo>
                  <a:pt x="1196" y="1548"/>
                  <a:pt x="1192" y="1545"/>
                  <a:pt x="1190" y="1542"/>
                </a:cubicBezTo>
                <a:cubicBezTo>
                  <a:pt x="1157" y="1489"/>
                  <a:pt x="1157" y="1489"/>
                  <a:pt x="1157" y="1489"/>
                </a:cubicBezTo>
                <a:cubicBezTo>
                  <a:pt x="1155" y="1486"/>
                  <a:pt x="1154" y="1481"/>
                  <a:pt x="1156" y="1478"/>
                </a:cubicBezTo>
                <a:cubicBezTo>
                  <a:pt x="1205" y="1370"/>
                  <a:pt x="1205" y="1370"/>
                  <a:pt x="1205" y="1370"/>
                </a:cubicBezTo>
                <a:cubicBezTo>
                  <a:pt x="1206" y="1368"/>
                  <a:pt x="1206" y="1365"/>
                  <a:pt x="1206" y="1363"/>
                </a:cubicBezTo>
                <a:cubicBezTo>
                  <a:pt x="1191" y="1245"/>
                  <a:pt x="1191" y="1245"/>
                  <a:pt x="1191" y="1245"/>
                </a:cubicBezTo>
                <a:cubicBezTo>
                  <a:pt x="1190" y="1244"/>
                  <a:pt x="1190" y="1244"/>
                  <a:pt x="1190" y="1243"/>
                </a:cubicBezTo>
                <a:cubicBezTo>
                  <a:pt x="1190" y="1185"/>
                  <a:pt x="1190" y="1185"/>
                  <a:pt x="1190" y="1185"/>
                </a:cubicBezTo>
                <a:cubicBezTo>
                  <a:pt x="1190" y="1178"/>
                  <a:pt x="1194" y="1173"/>
                  <a:pt x="1200" y="1172"/>
                </a:cubicBezTo>
                <a:cubicBezTo>
                  <a:pt x="1313" y="1155"/>
                  <a:pt x="1313" y="1155"/>
                  <a:pt x="1313" y="1155"/>
                </a:cubicBezTo>
                <a:cubicBezTo>
                  <a:pt x="1317" y="1154"/>
                  <a:pt x="1320" y="1152"/>
                  <a:pt x="1322" y="1149"/>
                </a:cubicBezTo>
                <a:cubicBezTo>
                  <a:pt x="1349" y="1106"/>
                  <a:pt x="1349" y="1106"/>
                  <a:pt x="1349" y="1106"/>
                </a:cubicBezTo>
                <a:cubicBezTo>
                  <a:pt x="1351" y="1103"/>
                  <a:pt x="1351" y="1100"/>
                  <a:pt x="1351" y="1097"/>
                </a:cubicBezTo>
                <a:cubicBezTo>
                  <a:pt x="1347" y="1078"/>
                  <a:pt x="1347" y="1078"/>
                  <a:pt x="1347" y="1078"/>
                </a:cubicBezTo>
                <a:cubicBezTo>
                  <a:pt x="1346" y="1073"/>
                  <a:pt x="1341" y="1069"/>
                  <a:pt x="1336" y="1068"/>
                </a:cubicBezTo>
                <a:cubicBezTo>
                  <a:pt x="1310" y="1067"/>
                  <a:pt x="1310" y="1067"/>
                  <a:pt x="1310" y="1067"/>
                </a:cubicBezTo>
                <a:cubicBezTo>
                  <a:pt x="1309" y="1067"/>
                  <a:pt x="1308" y="1067"/>
                  <a:pt x="1307" y="1067"/>
                </a:cubicBezTo>
                <a:cubicBezTo>
                  <a:pt x="1245" y="1074"/>
                  <a:pt x="1245" y="1074"/>
                  <a:pt x="1245" y="1074"/>
                </a:cubicBezTo>
                <a:cubicBezTo>
                  <a:pt x="1241" y="1075"/>
                  <a:pt x="1237" y="1073"/>
                  <a:pt x="1234" y="1069"/>
                </a:cubicBezTo>
                <a:cubicBezTo>
                  <a:pt x="1201" y="1027"/>
                  <a:pt x="1201" y="1027"/>
                  <a:pt x="1201" y="1027"/>
                </a:cubicBezTo>
                <a:cubicBezTo>
                  <a:pt x="1200" y="1026"/>
                  <a:pt x="1198" y="1024"/>
                  <a:pt x="1196" y="1024"/>
                </a:cubicBezTo>
                <a:cubicBezTo>
                  <a:pt x="1126" y="992"/>
                  <a:pt x="1126" y="992"/>
                  <a:pt x="1126" y="992"/>
                </a:cubicBezTo>
                <a:cubicBezTo>
                  <a:pt x="1122" y="990"/>
                  <a:pt x="1119" y="986"/>
                  <a:pt x="1119" y="981"/>
                </a:cubicBezTo>
                <a:cubicBezTo>
                  <a:pt x="1117" y="928"/>
                  <a:pt x="1117" y="928"/>
                  <a:pt x="1117" y="928"/>
                </a:cubicBezTo>
                <a:cubicBezTo>
                  <a:pt x="1116" y="924"/>
                  <a:pt x="1115" y="921"/>
                  <a:pt x="1112" y="91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56" y="871"/>
                  <a:pt x="1058" y="859"/>
                  <a:pt x="1067" y="856"/>
                </a:cubicBezTo>
                <a:cubicBezTo>
                  <a:pt x="1111" y="840"/>
                  <a:pt x="1111" y="840"/>
                  <a:pt x="1111" y="840"/>
                </a:cubicBezTo>
                <a:cubicBezTo>
                  <a:pt x="1115" y="839"/>
                  <a:pt x="1117" y="837"/>
                  <a:pt x="1119" y="833"/>
                </a:cubicBezTo>
                <a:cubicBezTo>
                  <a:pt x="1151" y="764"/>
                  <a:pt x="1151" y="764"/>
                  <a:pt x="1151" y="764"/>
                </a:cubicBezTo>
                <a:cubicBezTo>
                  <a:pt x="1152" y="762"/>
                  <a:pt x="1152" y="759"/>
                  <a:pt x="1152" y="756"/>
                </a:cubicBezTo>
                <a:cubicBezTo>
                  <a:pt x="1140" y="710"/>
                  <a:pt x="1140" y="710"/>
                  <a:pt x="1140" y="710"/>
                </a:cubicBezTo>
                <a:cubicBezTo>
                  <a:pt x="1140" y="709"/>
                  <a:pt x="1139" y="708"/>
                  <a:pt x="1139" y="707"/>
                </a:cubicBezTo>
                <a:cubicBezTo>
                  <a:pt x="1137" y="634"/>
                  <a:pt x="1137" y="634"/>
                  <a:pt x="1137" y="634"/>
                </a:cubicBezTo>
                <a:cubicBezTo>
                  <a:pt x="1136" y="631"/>
                  <a:pt x="1137" y="628"/>
                  <a:pt x="1139" y="626"/>
                </a:cubicBezTo>
                <a:cubicBezTo>
                  <a:pt x="1231" y="504"/>
                  <a:pt x="1231" y="504"/>
                  <a:pt x="1231" y="504"/>
                </a:cubicBezTo>
                <a:cubicBezTo>
                  <a:pt x="1232" y="502"/>
                  <a:pt x="1233" y="500"/>
                  <a:pt x="1233" y="498"/>
                </a:cubicBezTo>
                <a:cubicBezTo>
                  <a:pt x="1237" y="475"/>
                  <a:pt x="1237" y="475"/>
                  <a:pt x="1237" y="475"/>
                </a:cubicBezTo>
                <a:cubicBezTo>
                  <a:pt x="1238" y="468"/>
                  <a:pt x="1234" y="462"/>
                  <a:pt x="1227" y="461"/>
                </a:cubicBezTo>
                <a:cubicBezTo>
                  <a:pt x="1188" y="450"/>
                  <a:pt x="1188" y="450"/>
                  <a:pt x="1188" y="450"/>
                </a:cubicBezTo>
                <a:cubicBezTo>
                  <a:pt x="1187" y="450"/>
                  <a:pt x="1186" y="449"/>
                  <a:pt x="1185" y="449"/>
                </a:cubicBezTo>
                <a:cubicBezTo>
                  <a:pt x="1076" y="386"/>
                  <a:pt x="1076" y="386"/>
                  <a:pt x="1076" y="386"/>
                </a:cubicBezTo>
                <a:cubicBezTo>
                  <a:pt x="1074" y="385"/>
                  <a:pt x="1072" y="384"/>
                  <a:pt x="1070" y="384"/>
                </a:cubicBezTo>
                <a:cubicBezTo>
                  <a:pt x="1045" y="384"/>
                  <a:pt x="1045" y="384"/>
                  <a:pt x="1045" y="384"/>
                </a:cubicBezTo>
                <a:cubicBezTo>
                  <a:pt x="1042" y="384"/>
                  <a:pt x="1039" y="385"/>
                  <a:pt x="1036" y="387"/>
                </a:cubicBezTo>
                <a:cubicBezTo>
                  <a:pt x="1006" y="415"/>
                  <a:pt x="1006" y="415"/>
                  <a:pt x="1006" y="415"/>
                </a:cubicBezTo>
                <a:cubicBezTo>
                  <a:pt x="1004" y="416"/>
                  <a:pt x="1003" y="417"/>
                  <a:pt x="1003" y="419"/>
                </a:cubicBezTo>
                <a:cubicBezTo>
                  <a:pt x="967" y="487"/>
                  <a:pt x="967" y="487"/>
                  <a:pt x="967" y="487"/>
                </a:cubicBezTo>
                <a:cubicBezTo>
                  <a:pt x="963" y="496"/>
                  <a:pt x="951" y="496"/>
                  <a:pt x="946" y="488"/>
                </a:cubicBezTo>
                <a:cubicBezTo>
                  <a:pt x="925" y="458"/>
                  <a:pt x="925" y="458"/>
                  <a:pt x="925" y="458"/>
                </a:cubicBezTo>
                <a:cubicBezTo>
                  <a:pt x="923" y="455"/>
                  <a:pt x="919" y="453"/>
                  <a:pt x="915" y="453"/>
                </a:cubicBezTo>
                <a:cubicBezTo>
                  <a:pt x="894" y="453"/>
                  <a:pt x="894" y="453"/>
                  <a:pt x="894" y="453"/>
                </a:cubicBezTo>
                <a:cubicBezTo>
                  <a:pt x="891" y="453"/>
                  <a:pt x="888" y="452"/>
                  <a:pt x="885" y="450"/>
                </a:cubicBezTo>
                <a:cubicBezTo>
                  <a:pt x="834" y="404"/>
                  <a:pt x="834" y="404"/>
                  <a:pt x="834" y="404"/>
                </a:cubicBezTo>
                <a:cubicBezTo>
                  <a:pt x="832" y="402"/>
                  <a:pt x="830" y="399"/>
                  <a:pt x="830" y="396"/>
                </a:cubicBezTo>
                <a:cubicBezTo>
                  <a:pt x="816" y="282"/>
                  <a:pt x="816" y="282"/>
                  <a:pt x="816" y="282"/>
                </a:cubicBezTo>
                <a:cubicBezTo>
                  <a:pt x="815" y="277"/>
                  <a:pt x="818" y="272"/>
                  <a:pt x="822" y="270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8" y="243"/>
                  <a:pt x="872" y="243"/>
                  <a:pt x="875" y="244"/>
                </a:cubicBezTo>
                <a:cubicBezTo>
                  <a:pt x="907" y="253"/>
                  <a:pt x="907" y="253"/>
                  <a:pt x="907" y="253"/>
                </a:cubicBezTo>
                <a:cubicBezTo>
                  <a:pt x="913" y="255"/>
                  <a:pt x="920" y="252"/>
                  <a:pt x="922" y="246"/>
                </a:cubicBezTo>
                <a:cubicBezTo>
                  <a:pt x="943" y="191"/>
                  <a:pt x="943" y="191"/>
                  <a:pt x="943" y="191"/>
                </a:cubicBezTo>
                <a:cubicBezTo>
                  <a:pt x="944" y="188"/>
                  <a:pt x="944" y="184"/>
                  <a:pt x="943" y="181"/>
                </a:cubicBezTo>
                <a:cubicBezTo>
                  <a:pt x="922" y="140"/>
                  <a:pt x="922" y="140"/>
                  <a:pt x="922" y="140"/>
                </a:cubicBezTo>
                <a:cubicBezTo>
                  <a:pt x="920" y="137"/>
                  <a:pt x="917" y="135"/>
                  <a:pt x="913" y="134"/>
                </a:cubicBezTo>
                <a:cubicBezTo>
                  <a:pt x="838" y="116"/>
                  <a:pt x="838" y="116"/>
                  <a:pt x="838" y="116"/>
                </a:cubicBezTo>
                <a:cubicBezTo>
                  <a:pt x="833" y="114"/>
                  <a:pt x="829" y="110"/>
                  <a:pt x="829" y="104"/>
                </a:cubicBezTo>
                <a:cubicBezTo>
                  <a:pt x="821" y="12"/>
                  <a:pt x="821" y="12"/>
                  <a:pt x="821" y="12"/>
                </a:cubicBezTo>
                <a:cubicBezTo>
                  <a:pt x="820" y="5"/>
                  <a:pt x="814" y="0"/>
                  <a:pt x="808" y="0"/>
                </a:cubicBezTo>
                <a:cubicBezTo>
                  <a:pt x="743" y="1"/>
                  <a:pt x="743" y="1"/>
                  <a:pt x="743" y="1"/>
                </a:cubicBezTo>
                <a:cubicBezTo>
                  <a:pt x="737" y="2"/>
                  <a:pt x="732" y="6"/>
                  <a:pt x="731" y="12"/>
                </a:cubicBezTo>
                <a:cubicBezTo>
                  <a:pt x="724" y="71"/>
                  <a:pt x="724" y="71"/>
                  <a:pt x="724" y="71"/>
                </a:cubicBezTo>
                <a:cubicBezTo>
                  <a:pt x="723" y="75"/>
                  <a:pt x="721" y="78"/>
                  <a:pt x="718" y="80"/>
                </a:cubicBezTo>
                <a:cubicBezTo>
                  <a:pt x="697" y="93"/>
                  <a:pt x="697" y="93"/>
                  <a:pt x="697" y="93"/>
                </a:cubicBezTo>
                <a:cubicBezTo>
                  <a:pt x="694" y="95"/>
                  <a:pt x="692" y="98"/>
                  <a:pt x="691" y="101"/>
                </a:cubicBezTo>
                <a:cubicBezTo>
                  <a:pt x="672" y="209"/>
                  <a:pt x="672" y="209"/>
                  <a:pt x="672" y="209"/>
                </a:cubicBezTo>
                <a:cubicBezTo>
                  <a:pt x="671" y="212"/>
                  <a:pt x="669" y="215"/>
                  <a:pt x="666" y="217"/>
                </a:cubicBezTo>
                <a:cubicBezTo>
                  <a:pt x="642" y="231"/>
                  <a:pt x="642" y="231"/>
                  <a:pt x="642" y="231"/>
                </a:cubicBezTo>
                <a:cubicBezTo>
                  <a:pt x="634" y="236"/>
                  <a:pt x="623" y="230"/>
                  <a:pt x="623" y="220"/>
                </a:cubicBezTo>
                <a:cubicBezTo>
                  <a:pt x="623" y="219"/>
                  <a:pt x="623" y="219"/>
                  <a:pt x="623" y="219"/>
                </a:cubicBezTo>
                <a:cubicBezTo>
                  <a:pt x="623" y="220"/>
                  <a:pt x="623" y="220"/>
                  <a:pt x="623" y="220"/>
                </a:cubicBezTo>
                <a:cubicBezTo>
                  <a:pt x="609" y="262"/>
                  <a:pt x="609" y="262"/>
                  <a:pt x="609" y="262"/>
                </a:cubicBezTo>
                <a:cubicBezTo>
                  <a:pt x="608" y="263"/>
                  <a:pt x="608" y="263"/>
                  <a:pt x="608" y="263"/>
                </a:cubicBezTo>
                <a:cubicBezTo>
                  <a:pt x="583" y="317"/>
                  <a:pt x="583" y="317"/>
                  <a:pt x="583" y="317"/>
                </a:cubicBezTo>
                <a:cubicBezTo>
                  <a:pt x="582" y="318"/>
                  <a:pt x="581" y="320"/>
                  <a:pt x="580" y="321"/>
                </a:cubicBezTo>
                <a:cubicBezTo>
                  <a:pt x="555" y="340"/>
                  <a:pt x="555" y="340"/>
                  <a:pt x="555" y="340"/>
                </a:cubicBezTo>
                <a:cubicBezTo>
                  <a:pt x="553" y="341"/>
                  <a:pt x="551" y="342"/>
                  <a:pt x="548" y="342"/>
                </a:cubicBezTo>
                <a:cubicBezTo>
                  <a:pt x="512" y="342"/>
                  <a:pt x="512" y="342"/>
                  <a:pt x="512" y="342"/>
                </a:cubicBezTo>
                <a:cubicBezTo>
                  <a:pt x="507" y="342"/>
                  <a:pt x="503" y="345"/>
                  <a:pt x="501" y="349"/>
                </a:cubicBezTo>
                <a:cubicBezTo>
                  <a:pt x="491" y="374"/>
                  <a:pt x="491" y="374"/>
                  <a:pt x="491" y="374"/>
                </a:cubicBezTo>
                <a:cubicBezTo>
                  <a:pt x="491" y="375"/>
                  <a:pt x="490" y="376"/>
                  <a:pt x="490" y="378"/>
                </a:cubicBezTo>
                <a:cubicBezTo>
                  <a:pt x="490" y="424"/>
                  <a:pt x="490" y="424"/>
                  <a:pt x="490" y="424"/>
                </a:cubicBezTo>
                <a:cubicBezTo>
                  <a:pt x="490" y="430"/>
                  <a:pt x="495" y="435"/>
                  <a:pt x="501" y="435"/>
                </a:cubicBezTo>
                <a:cubicBezTo>
                  <a:pt x="540" y="435"/>
                  <a:pt x="540" y="435"/>
                  <a:pt x="540" y="435"/>
                </a:cubicBezTo>
                <a:cubicBezTo>
                  <a:pt x="544" y="435"/>
                  <a:pt x="547" y="437"/>
                  <a:pt x="549" y="440"/>
                </a:cubicBezTo>
                <a:cubicBezTo>
                  <a:pt x="569" y="473"/>
                  <a:pt x="569" y="473"/>
                  <a:pt x="569" y="473"/>
                </a:cubicBezTo>
                <a:cubicBezTo>
                  <a:pt x="569" y="473"/>
                  <a:pt x="570" y="474"/>
                  <a:pt x="571" y="475"/>
                </a:cubicBezTo>
                <a:cubicBezTo>
                  <a:pt x="610" y="514"/>
                  <a:pt x="610" y="514"/>
                  <a:pt x="610" y="514"/>
                </a:cubicBezTo>
                <a:cubicBezTo>
                  <a:pt x="614" y="518"/>
                  <a:pt x="614" y="525"/>
                  <a:pt x="610" y="529"/>
                </a:cubicBezTo>
                <a:cubicBezTo>
                  <a:pt x="573" y="569"/>
                  <a:pt x="573" y="569"/>
                  <a:pt x="573" y="569"/>
                </a:cubicBezTo>
                <a:cubicBezTo>
                  <a:pt x="547" y="595"/>
                  <a:pt x="547" y="595"/>
                  <a:pt x="547" y="595"/>
                </a:cubicBezTo>
                <a:cubicBezTo>
                  <a:pt x="546" y="595"/>
                  <a:pt x="546" y="596"/>
                  <a:pt x="545" y="597"/>
                </a:cubicBezTo>
                <a:cubicBezTo>
                  <a:pt x="502" y="677"/>
                  <a:pt x="502" y="677"/>
                  <a:pt x="502" y="677"/>
                </a:cubicBezTo>
                <a:cubicBezTo>
                  <a:pt x="502" y="678"/>
                  <a:pt x="501" y="680"/>
                  <a:pt x="501" y="681"/>
                </a:cubicBezTo>
                <a:cubicBezTo>
                  <a:pt x="491" y="783"/>
                  <a:pt x="491" y="783"/>
                  <a:pt x="491" y="783"/>
                </a:cubicBezTo>
                <a:cubicBezTo>
                  <a:pt x="491" y="787"/>
                  <a:pt x="492" y="790"/>
                  <a:pt x="495" y="793"/>
                </a:cubicBezTo>
                <a:cubicBezTo>
                  <a:pt x="540" y="831"/>
                  <a:pt x="540" y="831"/>
                  <a:pt x="540" y="831"/>
                </a:cubicBezTo>
                <a:cubicBezTo>
                  <a:pt x="542" y="833"/>
                  <a:pt x="544" y="834"/>
                  <a:pt x="547" y="834"/>
                </a:cubicBezTo>
                <a:cubicBezTo>
                  <a:pt x="633" y="834"/>
                  <a:pt x="633" y="834"/>
                  <a:pt x="633" y="834"/>
                </a:cubicBezTo>
                <a:cubicBezTo>
                  <a:pt x="635" y="834"/>
                  <a:pt x="636" y="834"/>
                  <a:pt x="637" y="834"/>
                </a:cubicBezTo>
                <a:cubicBezTo>
                  <a:pt x="718" y="862"/>
                  <a:pt x="718" y="862"/>
                  <a:pt x="718" y="862"/>
                </a:cubicBezTo>
                <a:cubicBezTo>
                  <a:pt x="720" y="863"/>
                  <a:pt x="722" y="864"/>
                  <a:pt x="723" y="866"/>
                </a:cubicBezTo>
                <a:cubicBezTo>
                  <a:pt x="761" y="920"/>
                  <a:pt x="761" y="920"/>
                  <a:pt x="761" y="920"/>
                </a:cubicBezTo>
                <a:cubicBezTo>
                  <a:pt x="762" y="922"/>
                  <a:pt x="763" y="924"/>
                  <a:pt x="763" y="926"/>
                </a:cubicBezTo>
                <a:cubicBezTo>
                  <a:pt x="768" y="993"/>
                  <a:pt x="768" y="993"/>
                  <a:pt x="768" y="993"/>
                </a:cubicBezTo>
                <a:cubicBezTo>
                  <a:pt x="768" y="1002"/>
                  <a:pt x="779" y="1007"/>
                  <a:pt x="786" y="1001"/>
                </a:cubicBezTo>
                <a:cubicBezTo>
                  <a:pt x="823" y="969"/>
                  <a:pt x="823" y="969"/>
                  <a:pt x="823" y="969"/>
                </a:cubicBezTo>
                <a:cubicBezTo>
                  <a:pt x="828" y="965"/>
                  <a:pt x="835" y="965"/>
                  <a:pt x="839" y="970"/>
                </a:cubicBezTo>
                <a:cubicBezTo>
                  <a:pt x="909" y="1048"/>
                  <a:pt x="909" y="1048"/>
                  <a:pt x="909" y="1048"/>
                </a:cubicBezTo>
                <a:cubicBezTo>
                  <a:pt x="909" y="1048"/>
                  <a:pt x="909" y="1048"/>
                  <a:pt x="909" y="1048"/>
                </a:cubicBezTo>
                <a:cubicBezTo>
                  <a:pt x="960" y="1099"/>
                  <a:pt x="960" y="1099"/>
                  <a:pt x="960" y="1099"/>
                </a:cubicBezTo>
                <a:cubicBezTo>
                  <a:pt x="967" y="1106"/>
                  <a:pt x="963" y="1117"/>
                  <a:pt x="953" y="1118"/>
                </a:cubicBezTo>
                <a:cubicBezTo>
                  <a:pt x="900" y="1122"/>
                  <a:pt x="900" y="1122"/>
                  <a:pt x="900" y="1122"/>
                </a:cubicBezTo>
                <a:cubicBezTo>
                  <a:pt x="900" y="1122"/>
                  <a:pt x="900" y="1122"/>
                  <a:pt x="899" y="1122"/>
                </a:cubicBezTo>
                <a:cubicBezTo>
                  <a:pt x="831" y="1122"/>
                  <a:pt x="831" y="1122"/>
                  <a:pt x="831" y="1122"/>
                </a:cubicBezTo>
                <a:cubicBezTo>
                  <a:pt x="827" y="1122"/>
                  <a:pt x="824" y="1124"/>
                  <a:pt x="822" y="1126"/>
                </a:cubicBezTo>
                <a:cubicBezTo>
                  <a:pt x="810" y="1140"/>
                  <a:pt x="767" y="1191"/>
                  <a:pt x="754" y="1191"/>
                </a:cubicBezTo>
                <a:cubicBezTo>
                  <a:pt x="741" y="1191"/>
                  <a:pt x="723" y="1224"/>
                  <a:pt x="719" y="1231"/>
                </a:cubicBezTo>
                <a:cubicBezTo>
                  <a:pt x="719" y="1232"/>
                  <a:pt x="718" y="1232"/>
                  <a:pt x="718" y="1233"/>
                </a:cubicBezTo>
                <a:cubicBezTo>
                  <a:pt x="705" y="1291"/>
                  <a:pt x="705" y="1291"/>
                  <a:pt x="705" y="1291"/>
                </a:cubicBezTo>
                <a:cubicBezTo>
                  <a:pt x="704" y="1295"/>
                  <a:pt x="701" y="1297"/>
                  <a:pt x="698" y="1299"/>
                </a:cubicBezTo>
                <a:cubicBezTo>
                  <a:pt x="655" y="1315"/>
                  <a:pt x="655" y="1315"/>
                  <a:pt x="655" y="1315"/>
                </a:cubicBezTo>
                <a:cubicBezTo>
                  <a:pt x="654" y="1315"/>
                  <a:pt x="652" y="1315"/>
                  <a:pt x="651" y="1315"/>
                </a:cubicBezTo>
                <a:cubicBezTo>
                  <a:pt x="580" y="1313"/>
                  <a:pt x="580" y="1313"/>
                  <a:pt x="580" y="1313"/>
                </a:cubicBezTo>
                <a:cubicBezTo>
                  <a:pt x="579" y="1313"/>
                  <a:pt x="578" y="1312"/>
                  <a:pt x="577" y="1312"/>
                </a:cubicBezTo>
                <a:cubicBezTo>
                  <a:pt x="541" y="1298"/>
                  <a:pt x="541" y="1298"/>
                  <a:pt x="541" y="1298"/>
                </a:cubicBezTo>
                <a:cubicBezTo>
                  <a:pt x="538" y="1297"/>
                  <a:pt x="536" y="1295"/>
                  <a:pt x="535" y="1293"/>
                </a:cubicBezTo>
                <a:cubicBezTo>
                  <a:pt x="502" y="1233"/>
                  <a:pt x="502" y="1233"/>
                  <a:pt x="502" y="1233"/>
                </a:cubicBezTo>
                <a:cubicBezTo>
                  <a:pt x="502" y="1232"/>
                  <a:pt x="501" y="1232"/>
                  <a:pt x="500" y="1231"/>
                </a:cubicBezTo>
                <a:cubicBezTo>
                  <a:pt x="438" y="1166"/>
                  <a:pt x="438" y="1166"/>
                  <a:pt x="438" y="1166"/>
                </a:cubicBezTo>
                <a:cubicBezTo>
                  <a:pt x="437" y="1164"/>
                  <a:pt x="436" y="1163"/>
                  <a:pt x="435" y="1161"/>
                </a:cubicBezTo>
                <a:cubicBezTo>
                  <a:pt x="416" y="1093"/>
                  <a:pt x="416" y="1093"/>
                  <a:pt x="416" y="1093"/>
                </a:cubicBezTo>
                <a:cubicBezTo>
                  <a:pt x="415" y="1091"/>
                  <a:pt x="414" y="1089"/>
                  <a:pt x="412" y="1087"/>
                </a:cubicBezTo>
                <a:cubicBezTo>
                  <a:pt x="330" y="1025"/>
                  <a:pt x="330" y="1025"/>
                  <a:pt x="330" y="1025"/>
                </a:cubicBezTo>
                <a:cubicBezTo>
                  <a:pt x="329" y="1024"/>
                  <a:pt x="328" y="1024"/>
                  <a:pt x="327" y="1023"/>
                </a:cubicBezTo>
                <a:cubicBezTo>
                  <a:pt x="260" y="1001"/>
                  <a:pt x="260" y="1001"/>
                  <a:pt x="260" y="1001"/>
                </a:cubicBezTo>
                <a:cubicBezTo>
                  <a:pt x="253" y="999"/>
                  <a:pt x="246" y="1005"/>
                  <a:pt x="246" y="1012"/>
                </a:cubicBezTo>
                <a:cubicBezTo>
                  <a:pt x="251" y="1196"/>
                  <a:pt x="251" y="1196"/>
                  <a:pt x="251" y="1196"/>
                </a:cubicBezTo>
                <a:cubicBezTo>
                  <a:pt x="251" y="1196"/>
                  <a:pt x="252" y="1197"/>
                  <a:pt x="252" y="1197"/>
                </a:cubicBezTo>
                <a:cubicBezTo>
                  <a:pt x="270" y="1339"/>
                  <a:pt x="270" y="1339"/>
                  <a:pt x="270" y="1339"/>
                </a:cubicBezTo>
                <a:cubicBezTo>
                  <a:pt x="270" y="1341"/>
                  <a:pt x="270" y="1343"/>
                  <a:pt x="269" y="1345"/>
                </a:cubicBezTo>
                <a:cubicBezTo>
                  <a:pt x="240" y="1417"/>
                  <a:pt x="240" y="1417"/>
                  <a:pt x="240" y="1417"/>
                </a:cubicBezTo>
                <a:cubicBezTo>
                  <a:pt x="240" y="1418"/>
                  <a:pt x="239" y="1418"/>
                  <a:pt x="239" y="1419"/>
                </a:cubicBezTo>
                <a:cubicBezTo>
                  <a:pt x="196" y="1476"/>
                  <a:pt x="196" y="1476"/>
                  <a:pt x="196" y="1476"/>
                </a:cubicBezTo>
                <a:cubicBezTo>
                  <a:pt x="194" y="1480"/>
                  <a:pt x="193" y="1484"/>
                  <a:pt x="196" y="1488"/>
                </a:cubicBezTo>
                <a:cubicBezTo>
                  <a:pt x="230" y="1548"/>
                  <a:pt x="230" y="1548"/>
                  <a:pt x="230" y="1548"/>
                </a:cubicBezTo>
                <a:cubicBezTo>
                  <a:pt x="232" y="1551"/>
                  <a:pt x="232" y="1556"/>
                  <a:pt x="230" y="1559"/>
                </a:cubicBezTo>
                <a:cubicBezTo>
                  <a:pt x="210" y="1593"/>
                  <a:pt x="210" y="1593"/>
                  <a:pt x="210" y="1593"/>
                </a:cubicBezTo>
                <a:cubicBezTo>
                  <a:pt x="208" y="1595"/>
                  <a:pt x="208" y="1598"/>
                  <a:pt x="209" y="1601"/>
                </a:cubicBezTo>
                <a:cubicBezTo>
                  <a:pt x="221" y="1647"/>
                  <a:pt x="221" y="1647"/>
                  <a:pt x="221" y="1647"/>
                </a:cubicBezTo>
                <a:cubicBezTo>
                  <a:pt x="222" y="1648"/>
                  <a:pt x="222" y="1649"/>
                  <a:pt x="222" y="1650"/>
                </a:cubicBezTo>
                <a:cubicBezTo>
                  <a:pt x="224" y="1707"/>
                  <a:pt x="224" y="1707"/>
                  <a:pt x="224" y="1707"/>
                </a:cubicBezTo>
                <a:cubicBezTo>
                  <a:pt x="224" y="1716"/>
                  <a:pt x="214" y="1722"/>
                  <a:pt x="207" y="1717"/>
                </a:cubicBezTo>
                <a:cubicBezTo>
                  <a:pt x="170" y="1692"/>
                  <a:pt x="170" y="1692"/>
                  <a:pt x="170" y="1692"/>
                </a:cubicBezTo>
                <a:cubicBezTo>
                  <a:pt x="166" y="1689"/>
                  <a:pt x="160" y="1690"/>
                  <a:pt x="156" y="1694"/>
                </a:cubicBezTo>
                <a:cubicBezTo>
                  <a:pt x="122" y="1730"/>
                  <a:pt x="122" y="1730"/>
                  <a:pt x="122" y="1730"/>
                </a:cubicBezTo>
                <a:cubicBezTo>
                  <a:pt x="121" y="1731"/>
                  <a:pt x="120" y="1732"/>
                  <a:pt x="119" y="1733"/>
                </a:cubicBezTo>
                <a:cubicBezTo>
                  <a:pt x="106" y="1740"/>
                  <a:pt x="16" y="1786"/>
                  <a:pt x="8" y="1788"/>
                </a:cubicBezTo>
                <a:cubicBezTo>
                  <a:pt x="0" y="1791"/>
                  <a:pt x="6" y="1839"/>
                  <a:pt x="7" y="1851"/>
                </a:cubicBezTo>
                <a:cubicBezTo>
                  <a:pt x="8" y="1852"/>
                  <a:pt x="8" y="1854"/>
                  <a:pt x="9" y="1855"/>
                </a:cubicBezTo>
                <a:cubicBezTo>
                  <a:pt x="33" y="1890"/>
                  <a:pt x="33" y="1890"/>
                  <a:pt x="33" y="1890"/>
                </a:cubicBezTo>
                <a:cubicBezTo>
                  <a:pt x="34" y="1891"/>
                  <a:pt x="35" y="1892"/>
                  <a:pt x="36" y="1893"/>
                </a:cubicBezTo>
                <a:cubicBezTo>
                  <a:pt x="74" y="1921"/>
                  <a:pt x="74" y="1921"/>
                  <a:pt x="74" y="1921"/>
                </a:cubicBezTo>
                <a:cubicBezTo>
                  <a:pt x="75" y="1922"/>
                  <a:pt x="76" y="1923"/>
                  <a:pt x="77" y="1924"/>
                </a:cubicBezTo>
                <a:cubicBezTo>
                  <a:pt x="98" y="1960"/>
                  <a:pt x="98" y="1960"/>
                  <a:pt x="98" y="1960"/>
                </a:cubicBezTo>
                <a:cubicBezTo>
                  <a:pt x="102" y="1966"/>
                  <a:pt x="111" y="1967"/>
                  <a:pt x="116" y="1961"/>
                </a:cubicBezTo>
                <a:cubicBezTo>
                  <a:pt x="116" y="1961"/>
                  <a:pt x="116" y="1961"/>
                  <a:pt x="116" y="1961"/>
                </a:cubicBezTo>
                <a:cubicBezTo>
                  <a:pt x="121" y="1955"/>
                  <a:pt x="130" y="1957"/>
                  <a:pt x="134" y="1964"/>
                </a:cubicBezTo>
                <a:cubicBezTo>
                  <a:pt x="186" y="2068"/>
                  <a:pt x="186" y="2068"/>
                  <a:pt x="186" y="2068"/>
                </a:cubicBezTo>
                <a:cubicBezTo>
                  <a:pt x="188" y="2072"/>
                  <a:pt x="191" y="2074"/>
                  <a:pt x="195" y="2074"/>
                </a:cubicBezTo>
                <a:cubicBezTo>
                  <a:pt x="324" y="2083"/>
                  <a:pt x="324" y="2083"/>
                  <a:pt x="324" y="2083"/>
                </a:cubicBezTo>
                <a:cubicBezTo>
                  <a:pt x="325" y="2083"/>
                  <a:pt x="327" y="2082"/>
                  <a:pt x="328" y="2082"/>
                </a:cubicBezTo>
                <a:cubicBezTo>
                  <a:pt x="408" y="2053"/>
                  <a:pt x="408" y="2053"/>
                  <a:pt x="408" y="2053"/>
                </a:cubicBezTo>
                <a:cubicBezTo>
                  <a:pt x="412" y="2051"/>
                  <a:pt x="417" y="2052"/>
                  <a:pt x="420" y="2055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1AD6537E-CEE3-1BC2-362D-3ED4C12E13DE}"/>
              </a:ext>
            </a:extLst>
          </p:cNvPr>
          <p:cNvSpPr>
            <a:spLocks/>
          </p:cNvSpPr>
          <p:nvPr/>
        </p:nvSpPr>
        <p:spPr bwMode="auto">
          <a:xfrm>
            <a:off x="8625019" y="4539718"/>
            <a:ext cx="243872" cy="167317"/>
          </a:xfrm>
          <a:custGeom>
            <a:avLst/>
            <a:gdLst>
              <a:gd name="T0" fmla="*/ 42 w 770"/>
              <a:gd name="T1" fmla="*/ 180 h 529"/>
              <a:gd name="T2" fmla="*/ 63 w 770"/>
              <a:gd name="T3" fmla="*/ 215 h 529"/>
              <a:gd name="T4" fmla="*/ 130 w 770"/>
              <a:gd name="T5" fmla="*/ 237 h 529"/>
              <a:gd name="T6" fmla="*/ 215 w 770"/>
              <a:gd name="T7" fmla="*/ 301 h 529"/>
              <a:gd name="T8" fmla="*/ 238 w 770"/>
              <a:gd name="T9" fmla="*/ 375 h 529"/>
              <a:gd name="T10" fmla="*/ 303 w 770"/>
              <a:gd name="T11" fmla="*/ 445 h 529"/>
              <a:gd name="T12" fmla="*/ 338 w 770"/>
              <a:gd name="T13" fmla="*/ 507 h 529"/>
              <a:gd name="T14" fmla="*/ 380 w 770"/>
              <a:gd name="T15" fmla="*/ 526 h 529"/>
              <a:gd name="T16" fmla="*/ 454 w 770"/>
              <a:gd name="T17" fmla="*/ 529 h 529"/>
              <a:gd name="T18" fmla="*/ 501 w 770"/>
              <a:gd name="T19" fmla="*/ 513 h 529"/>
              <a:gd name="T20" fmla="*/ 521 w 770"/>
              <a:gd name="T21" fmla="*/ 447 h 529"/>
              <a:gd name="T22" fmla="*/ 557 w 770"/>
              <a:gd name="T23" fmla="*/ 405 h 529"/>
              <a:gd name="T24" fmla="*/ 634 w 770"/>
              <a:gd name="T25" fmla="*/ 336 h 529"/>
              <a:gd name="T26" fmla="*/ 703 w 770"/>
              <a:gd name="T27" fmla="*/ 336 h 529"/>
              <a:gd name="T28" fmla="*/ 763 w 770"/>
              <a:gd name="T29" fmla="*/ 313 h 529"/>
              <a:gd name="T30" fmla="*/ 712 w 770"/>
              <a:gd name="T31" fmla="*/ 262 h 529"/>
              <a:gd name="T32" fmla="*/ 626 w 770"/>
              <a:gd name="T33" fmla="*/ 183 h 529"/>
              <a:gd name="T34" fmla="*/ 571 w 770"/>
              <a:gd name="T35" fmla="*/ 207 h 529"/>
              <a:gd name="T36" fmla="*/ 564 w 770"/>
              <a:gd name="T37" fmla="*/ 134 h 529"/>
              <a:gd name="T38" fmla="*/ 521 w 770"/>
              <a:gd name="T39" fmla="*/ 76 h 529"/>
              <a:gd name="T40" fmla="*/ 436 w 770"/>
              <a:gd name="T41" fmla="*/ 48 h 529"/>
              <a:gd name="T42" fmla="*/ 343 w 770"/>
              <a:gd name="T43" fmla="*/ 45 h 529"/>
              <a:gd name="T44" fmla="*/ 294 w 770"/>
              <a:gd name="T45" fmla="*/ 0 h 529"/>
              <a:gd name="T46" fmla="*/ 290 w 770"/>
              <a:gd name="T47" fmla="*/ 32 h 529"/>
              <a:gd name="T48" fmla="*/ 265 w 770"/>
              <a:gd name="T49" fmla="*/ 87 h 529"/>
              <a:gd name="T50" fmla="*/ 244 w 770"/>
              <a:gd name="T51" fmla="*/ 100 h 529"/>
              <a:gd name="T52" fmla="*/ 198 w 770"/>
              <a:gd name="T53" fmla="*/ 68 h 529"/>
              <a:gd name="T54" fmla="*/ 155 w 770"/>
              <a:gd name="T55" fmla="*/ 41 h 529"/>
              <a:gd name="T56" fmla="*/ 150 w 770"/>
              <a:gd name="T57" fmla="*/ 38 h 529"/>
              <a:gd name="T58" fmla="*/ 111 w 770"/>
              <a:gd name="T59" fmla="*/ 71 h 529"/>
              <a:gd name="T60" fmla="*/ 65 w 770"/>
              <a:gd name="T61" fmla="*/ 113 h 529"/>
              <a:gd name="T62" fmla="*/ 14 w 770"/>
              <a:gd name="T63" fmla="*/ 15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70" h="529">
                <a:moveTo>
                  <a:pt x="39" y="175"/>
                </a:moveTo>
                <a:cubicBezTo>
                  <a:pt x="40" y="177"/>
                  <a:pt x="41" y="178"/>
                  <a:pt x="42" y="180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31" y="238"/>
                  <a:pt x="132" y="238"/>
                  <a:pt x="133" y="239"/>
                </a:cubicBezTo>
                <a:cubicBezTo>
                  <a:pt x="215" y="301"/>
                  <a:pt x="215" y="301"/>
                  <a:pt x="215" y="301"/>
                </a:cubicBezTo>
                <a:cubicBezTo>
                  <a:pt x="217" y="303"/>
                  <a:pt x="218" y="305"/>
                  <a:pt x="219" y="307"/>
                </a:cubicBezTo>
                <a:cubicBezTo>
                  <a:pt x="238" y="375"/>
                  <a:pt x="238" y="375"/>
                  <a:pt x="238" y="375"/>
                </a:cubicBezTo>
                <a:cubicBezTo>
                  <a:pt x="239" y="377"/>
                  <a:pt x="240" y="378"/>
                  <a:pt x="241" y="380"/>
                </a:cubicBezTo>
                <a:cubicBezTo>
                  <a:pt x="303" y="445"/>
                  <a:pt x="303" y="445"/>
                  <a:pt x="303" y="445"/>
                </a:cubicBezTo>
                <a:cubicBezTo>
                  <a:pt x="304" y="446"/>
                  <a:pt x="305" y="446"/>
                  <a:pt x="305" y="447"/>
                </a:cubicBezTo>
                <a:cubicBezTo>
                  <a:pt x="338" y="507"/>
                  <a:pt x="338" y="507"/>
                  <a:pt x="338" y="507"/>
                </a:cubicBezTo>
                <a:cubicBezTo>
                  <a:pt x="339" y="509"/>
                  <a:pt x="341" y="511"/>
                  <a:pt x="344" y="512"/>
                </a:cubicBezTo>
                <a:cubicBezTo>
                  <a:pt x="380" y="526"/>
                  <a:pt x="380" y="526"/>
                  <a:pt x="380" y="526"/>
                </a:cubicBezTo>
                <a:cubicBezTo>
                  <a:pt x="381" y="526"/>
                  <a:pt x="382" y="527"/>
                  <a:pt x="383" y="527"/>
                </a:cubicBezTo>
                <a:cubicBezTo>
                  <a:pt x="454" y="529"/>
                  <a:pt x="454" y="529"/>
                  <a:pt x="454" y="529"/>
                </a:cubicBezTo>
                <a:cubicBezTo>
                  <a:pt x="455" y="529"/>
                  <a:pt x="457" y="529"/>
                  <a:pt x="458" y="529"/>
                </a:cubicBezTo>
                <a:cubicBezTo>
                  <a:pt x="501" y="513"/>
                  <a:pt x="501" y="513"/>
                  <a:pt x="501" y="513"/>
                </a:cubicBezTo>
                <a:cubicBezTo>
                  <a:pt x="504" y="511"/>
                  <a:pt x="507" y="509"/>
                  <a:pt x="508" y="505"/>
                </a:cubicBezTo>
                <a:cubicBezTo>
                  <a:pt x="521" y="447"/>
                  <a:pt x="521" y="447"/>
                  <a:pt x="521" y="447"/>
                </a:cubicBezTo>
                <a:cubicBezTo>
                  <a:pt x="521" y="446"/>
                  <a:pt x="522" y="446"/>
                  <a:pt x="522" y="445"/>
                </a:cubicBezTo>
                <a:cubicBezTo>
                  <a:pt x="526" y="438"/>
                  <a:pt x="544" y="405"/>
                  <a:pt x="557" y="405"/>
                </a:cubicBezTo>
                <a:cubicBezTo>
                  <a:pt x="570" y="405"/>
                  <a:pt x="613" y="354"/>
                  <a:pt x="625" y="340"/>
                </a:cubicBezTo>
                <a:cubicBezTo>
                  <a:pt x="627" y="338"/>
                  <a:pt x="630" y="336"/>
                  <a:pt x="634" y="336"/>
                </a:cubicBezTo>
                <a:cubicBezTo>
                  <a:pt x="702" y="336"/>
                  <a:pt x="702" y="336"/>
                  <a:pt x="702" y="336"/>
                </a:cubicBezTo>
                <a:cubicBezTo>
                  <a:pt x="703" y="336"/>
                  <a:pt x="703" y="336"/>
                  <a:pt x="703" y="336"/>
                </a:cubicBezTo>
                <a:cubicBezTo>
                  <a:pt x="756" y="332"/>
                  <a:pt x="756" y="332"/>
                  <a:pt x="756" y="332"/>
                </a:cubicBezTo>
                <a:cubicBezTo>
                  <a:pt x="766" y="331"/>
                  <a:pt x="770" y="320"/>
                  <a:pt x="763" y="313"/>
                </a:cubicBezTo>
                <a:cubicBezTo>
                  <a:pt x="712" y="262"/>
                  <a:pt x="712" y="262"/>
                  <a:pt x="712" y="262"/>
                </a:cubicBezTo>
                <a:cubicBezTo>
                  <a:pt x="712" y="262"/>
                  <a:pt x="712" y="262"/>
                  <a:pt x="712" y="262"/>
                </a:cubicBezTo>
                <a:cubicBezTo>
                  <a:pt x="642" y="184"/>
                  <a:pt x="642" y="184"/>
                  <a:pt x="642" y="184"/>
                </a:cubicBezTo>
                <a:cubicBezTo>
                  <a:pt x="638" y="179"/>
                  <a:pt x="631" y="179"/>
                  <a:pt x="626" y="183"/>
                </a:cubicBezTo>
                <a:cubicBezTo>
                  <a:pt x="589" y="215"/>
                  <a:pt x="589" y="215"/>
                  <a:pt x="589" y="215"/>
                </a:cubicBezTo>
                <a:cubicBezTo>
                  <a:pt x="582" y="221"/>
                  <a:pt x="571" y="216"/>
                  <a:pt x="571" y="207"/>
                </a:cubicBezTo>
                <a:cubicBezTo>
                  <a:pt x="566" y="140"/>
                  <a:pt x="566" y="140"/>
                  <a:pt x="566" y="140"/>
                </a:cubicBezTo>
                <a:cubicBezTo>
                  <a:pt x="566" y="138"/>
                  <a:pt x="565" y="136"/>
                  <a:pt x="564" y="134"/>
                </a:cubicBezTo>
                <a:cubicBezTo>
                  <a:pt x="526" y="80"/>
                  <a:pt x="526" y="80"/>
                  <a:pt x="526" y="80"/>
                </a:cubicBezTo>
                <a:cubicBezTo>
                  <a:pt x="525" y="78"/>
                  <a:pt x="523" y="77"/>
                  <a:pt x="521" y="76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39" y="48"/>
                  <a:pt x="438" y="48"/>
                  <a:pt x="436" y="48"/>
                </a:cubicBezTo>
                <a:cubicBezTo>
                  <a:pt x="350" y="48"/>
                  <a:pt x="350" y="48"/>
                  <a:pt x="350" y="48"/>
                </a:cubicBezTo>
                <a:cubicBezTo>
                  <a:pt x="347" y="48"/>
                  <a:pt x="345" y="47"/>
                  <a:pt x="343" y="45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5"/>
                  <a:pt x="295" y="3"/>
                  <a:pt x="294" y="0"/>
                </a:cubicBezTo>
                <a:cubicBezTo>
                  <a:pt x="294" y="1"/>
                  <a:pt x="293" y="2"/>
                  <a:pt x="293" y="4"/>
                </a:cubicBezTo>
                <a:cubicBezTo>
                  <a:pt x="290" y="32"/>
                  <a:pt x="290" y="32"/>
                  <a:pt x="290" y="32"/>
                </a:cubicBezTo>
                <a:cubicBezTo>
                  <a:pt x="290" y="34"/>
                  <a:pt x="290" y="37"/>
                  <a:pt x="288" y="39"/>
                </a:cubicBezTo>
                <a:cubicBezTo>
                  <a:pt x="265" y="87"/>
                  <a:pt x="265" y="87"/>
                  <a:pt x="265" y="87"/>
                </a:cubicBezTo>
                <a:cubicBezTo>
                  <a:pt x="262" y="94"/>
                  <a:pt x="256" y="98"/>
                  <a:pt x="249" y="99"/>
                </a:cubicBezTo>
                <a:cubicBezTo>
                  <a:pt x="244" y="100"/>
                  <a:pt x="244" y="100"/>
                  <a:pt x="244" y="100"/>
                </a:cubicBezTo>
                <a:cubicBezTo>
                  <a:pt x="237" y="101"/>
                  <a:pt x="231" y="99"/>
                  <a:pt x="226" y="94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7" y="67"/>
                  <a:pt x="195" y="66"/>
                  <a:pt x="194" y="65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4" y="40"/>
                  <a:pt x="152" y="39"/>
                  <a:pt x="150" y="38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2" y="36"/>
                  <a:pt x="132" y="39"/>
                  <a:pt x="127" y="46"/>
                </a:cubicBezTo>
                <a:cubicBezTo>
                  <a:pt x="120" y="56"/>
                  <a:pt x="111" y="69"/>
                  <a:pt x="111" y="71"/>
                </a:cubicBezTo>
                <a:cubicBezTo>
                  <a:pt x="111" y="74"/>
                  <a:pt x="97" y="101"/>
                  <a:pt x="94" y="102"/>
                </a:cubicBezTo>
                <a:cubicBezTo>
                  <a:pt x="90" y="103"/>
                  <a:pt x="73" y="113"/>
                  <a:pt x="65" y="113"/>
                </a:cubicBezTo>
                <a:cubicBezTo>
                  <a:pt x="61" y="113"/>
                  <a:pt x="44" y="114"/>
                  <a:pt x="27" y="115"/>
                </a:cubicBezTo>
                <a:cubicBezTo>
                  <a:pt x="8" y="117"/>
                  <a:pt x="0" y="139"/>
                  <a:pt x="14" y="152"/>
                </a:cubicBezTo>
                <a:lnTo>
                  <a:pt x="39" y="175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ABA9D66E-48BE-2C10-408E-404B4E7AD8DB}"/>
              </a:ext>
            </a:extLst>
          </p:cNvPr>
          <p:cNvSpPr>
            <a:spLocks/>
          </p:cNvSpPr>
          <p:nvPr/>
        </p:nvSpPr>
        <p:spPr bwMode="auto">
          <a:xfrm>
            <a:off x="7879198" y="4748075"/>
            <a:ext cx="913138" cy="576927"/>
          </a:xfrm>
          <a:custGeom>
            <a:avLst/>
            <a:gdLst>
              <a:gd name="T0" fmla="*/ 2678 w 2885"/>
              <a:gd name="T1" fmla="*/ 1675 h 1823"/>
              <a:gd name="T2" fmla="*/ 2744 w 2885"/>
              <a:gd name="T3" fmla="*/ 1597 h 1823"/>
              <a:gd name="T4" fmla="*/ 2823 w 2885"/>
              <a:gd name="T5" fmla="*/ 1523 h 1823"/>
              <a:gd name="T6" fmla="*/ 2874 w 2885"/>
              <a:gd name="T7" fmla="*/ 1293 h 1823"/>
              <a:gd name="T8" fmla="*/ 2622 w 2885"/>
              <a:gd name="T9" fmla="*/ 981 h 1823"/>
              <a:gd name="T10" fmla="*/ 2648 w 2885"/>
              <a:gd name="T11" fmla="*/ 686 h 1823"/>
              <a:gd name="T12" fmla="*/ 2488 w 2885"/>
              <a:gd name="T13" fmla="*/ 638 h 1823"/>
              <a:gd name="T14" fmla="*/ 2346 w 2885"/>
              <a:gd name="T15" fmla="*/ 624 h 1823"/>
              <a:gd name="T16" fmla="*/ 2276 w 2885"/>
              <a:gd name="T17" fmla="*/ 517 h 1823"/>
              <a:gd name="T18" fmla="*/ 2234 w 2885"/>
              <a:gd name="T19" fmla="*/ 477 h 1823"/>
              <a:gd name="T20" fmla="*/ 2169 w 2885"/>
              <a:gd name="T21" fmla="*/ 411 h 1823"/>
              <a:gd name="T22" fmla="*/ 2168 w 2885"/>
              <a:gd name="T23" fmla="*/ 344 h 1823"/>
              <a:gd name="T24" fmla="*/ 2081 w 2885"/>
              <a:gd name="T25" fmla="*/ 250 h 1823"/>
              <a:gd name="T26" fmla="*/ 2025 w 2885"/>
              <a:gd name="T27" fmla="*/ 277 h 1823"/>
              <a:gd name="T28" fmla="*/ 1966 w 2885"/>
              <a:gd name="T29" fmla="*/ 287 h 1823"/>
              <a:gd name="T30" fmla="*/ 1822 w 2885"/>
              <a:gd name="T31" fmla="*/ 134 h 1823"/>
              <a:gd name="T32" fmla="*/ 1715 w 2885"/>
              <a:gd name="T33" fmla="*/ 84 h 1823"/>
              <a:gd name="T34" fmla="*/ 1592 w 2885"/>
              <a:gd name="T35" fmla="*/ 162 h 1823"/>
              <a:gd name="T36" fmla="*/ 1453 w 2885"/>
              <a:gd name="T37" fmla="*/ 189 h 1823"/>
              <a:gd name="T38" fmla="*/ 1404 w 2885"/>
              <a:gd name="T39" fmla="*/ 282 h 1823"/>
              <a:gd name="T40" fmla="*/ 1303 w 2885"/>
              <a:gd name="T41" fmla="*/ 350 h 1823"/>
              <a:gd name="T42" fmla="*/ 1268 w 2885"/>
              <a:gd name="T43" fmla="*/ 340 h 1823"/>
              <a:gd name="T44" fmla="*/ 1222 w 2885"/>
              <a:gd name="T45" fmla="*/ 273 h 1823"/>
              <a:gd name="T46" fmla="*/ 1214 w 2885"/>
              <a:gd name="T47" fmla="*/ 216 h 1823"/>
              <a:gd name="T48" fmla="*/ 1187 w 2885"/>
              <a:gd name="T49" fmla="*/ 52 h 1823"/>
              <a:gd name="T50" fmla="*/ 1125 w 2885"/>
              <a:gd name="T51" fmla="*/ 13 h 1823"/>
              <a:gd name="T52" fmla="*/ 1015 w 2885"/>
              <a:gd name="T53" fmla="*/ 9 h 1823"/>
              <a:gd name="T54" fmla="*/ 987 w 2885"/>
              <a:gd name="T55" fmla="*/ 156 h 1823"/>
              <a:gd name="T56" fmla="*/ 1032 w 2885"/>
              <a:gd name="T57" fmla="*/ 333 h 1823"/>
              <a:gd name="T58" fmla="*/ 993 w 2885"/>
              <a:gd name="T59" fmla="*/ 389 h 1823"/>
              <a:gd name="T60" fmla="*/ 720 w 2885"/>
              <a:gd name="T61" fmla="*/ 268 h 1823"/>
              <a:gd name="T62" fmla="*/ 510 w 2885"/>
              <a:gd name="T63" fmla="*/ 277 h 1823"/>
              <a:gd name="T64" fmla="*/ 276 w 2885"/>
              <a:gd name="T65" fmla="*/ 242 h 1823"/>
              <a:gd name="T66" fmla="*/ 239 w 2885"/>
              <a:gd name="T67" fmla="*/ 365 h 1823"/>
              <a:gd name="T68" fmla="*/ 46 w 2885"/>
              <a:gd name="T69" fmla="*/ 509 h 1823"/>
              <a:gd name="T70" fmla="*/ 0 w 2885"/>
              <a:gd name="T71" fmla="*/ 674 h 1823"/>
              <a:gd name="T72" fmla="*/ 111 w 2885"/>
              <a:gd name="T73" fmla="*/ 655 h 1823"/>
              <a:gd name="T74" fmla="*/ 257 w 2885"/>
              <a:gd name="T75" fmla="*/ 714 h 1823"/>
              <a:gd name="T76" fmla="*/ 300 w 2885"/>
              <a:gd name="T77" fmla="*/ 768 h 1823"/>
              <a:gd name="T78" fmla="*/ 339 w 2885"/>
              <a:gd name="T79" fmla="*/ 856 h 1823"/>
              <a:gd name="T80" fmla="*/ 398 w 2885"/>
              <a:gd name="T81" fmla="*/ 916 h 1823"/>
              <a:gd name="T82" fmla="*/ 508 w 2885"/>
              <a:gd name="T83" fmla="*/ 951 h 1823"/>
              <a:gd name="T84" fmla="*/ 531 w 2885"/>
              <a:gd name="T85" fmla="*/ 1001 h 1823"/>
              <a:gd name="T86" fmla="*/ 690 w 2885"/>
              <a:gd name="T87" fmla="*/ 1066 h 1823"/>
              <a:gd name="T88" fmla="*/ 774 w 2885"/>
              <a:gd name="T89" fmla="*/ 1170 h 1823"/>
              <a:gd name="T90" fmla="*/ 845 w 2885"/>
              <a:gd name="T91" fmla="*/ 1186 h 1823"/>
              <a:gd name="T92" fmla="*/ 1321 w 2885"/>
              <a:gd name="T93" fmla="*/ 1373 h 1823"/>
              <a:gd name="T94" fmla="*/ 1466 w 2885"/>
              <a:gd name="T95" fmla="*/ 1406 h 1823"/>
              <a:gd name="T96" fmla="*/ 1537 w 2885"/>
              <a:gd name="T97" fmla="*/ 1440 h 1823"/>
              <a:gd name="T98" fmla="*/ 1584 w 2885"/>
              <a:gd name="T99" fmla="*/ 1464 h 1823"/>
              <a:gd name="T100" fmla="*/ 1620 w 2885"/>
              <a:gd name="T101" fmla="*/ 1469 h 1823"/>
              <a:gd name="T102" fmla="*/ 1768 w 2885"/>
              <a:gd name="T103" fmla="*/ 1588 h 1823"/>
              <a:gd name="T104" fmla="*/ 1959 w 2885"/>
              <a:gd name="T105" fmla="*/ 1591 h 1823"/>
              <a:gd name="T106" fmla="*/ 2082 w 2885"/>
              <a:gd name="T107" fmla="*/ 1639 h 1823"/>
              <a:gd name="T108" fmla="*/ 2191 w 2885"/>
              <a:gd name="T109" fmla="*/ 1650 h 1823"/>
              <a:gd name="T110" fmla="*/ 2309 w 2885"/>
              <a:gd name="T111" fmla="*/ 1659 h 1823"/>
              <a:gd name="T112" fmla="*/ 2386 w 2885"/>
              <a:gd name="T113" fmla="*/ 1670 h 1823"/>
              <a:gd name="T114" fmla="*/ 2470 w 2885"/>
              <a:gd name="T115" fmla="*/ 1782 h 1823"/>
              <a:gd name="T116" fmla="*/ 2518 w 2885"/>
              <a:gd name="T117" fmla="*/ 1823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5" h="1823">
                <a:moveTo>
                  <a:pt x="2661" y="1759"/>
                </a:moveTo>
                <a:cubicBezTo>
                  <a:pt x="2671" y="1754"/>
                  <a:pt x="2678" y="1744"/>
                  <a:pt x="2678" y="1734"/>
                </a:cubicBezTo>
                <a:cubicBezTo>
                  <a:pt x="2678" y="1675"/>
                  <a:pt x="2678" y="1675"/>
                  <a:pt x="2678" y="1675"/>
                </a:cubicBezTo>
                <a:cubicBezTo>
                  <a:pt x="2678" y="1668"/>
                  <a:pt x="2681" y="1660"/>
                  <a:pt x="2687" y="1655"/>
                </a:cubicBezTo>
                <a:cubicBezTo>
                  <a:pt x="2736" y="1611"/>
                  <a:pt x="2736" y="1611"/>
                  <a:pt x="2736" y="1611"/>
                </a:cubicBezTo>
                <a:cubicBezTo>
                  <a:pt x="2740" y="1607"/>
                  <a:pt x="2742" y="1602"/>
                  <a:pt x="2744" y="1597"/>
                </a:cubicBezTo>
                <a:cubicBezTo>
                  <a:pt x="2757" y="1546"/>
                  <a:pt x="2757" y="1546"/>
                  <a:pt x="2757" y="1546"/>
                </a:cubicBezTo>
                <a:cubicBezTo>
                  <a:pt x="2760" y="1535"/>
                  <a:pt x="2770" y="1527"/>
                  <a:pt x="2781" y="1526"/>
                </a:cubicBezTo>
                <a:cubicBezTo>
                  <a:pt x="2823" y="1523"/>
                  <a:pt x="2823" y="1523"/>
                  <a:pt x="2823" y="1523"/>
                </a:cubicBezTo>
                <a:cubicBezTo>
                  <a:pt x="2835" y="1522"/>
                  <a:pt x="2845" y="1513"/>
                  <a:pt x="2848" y="1501"/>
                </a:cubicBezTo>
                <a:cubicBezTo>
                  <a:pt x="2883" y="1318"/>
                  <a:pt x="2883" y="1318"/>
                  <a:pt x="2883" y="1318"/>
                </a:cubicBezTo>
                <a:cubicBezTo>
                  <a:pt x="2885" y="1309"/>
                  <a:pt x="2881" y="1299"/>
                  <a:pt x="2874" y="1293"/>
                </a:cubicBezTo>
                <a:cubicBezTo>
                  <a:pt x="2725" y="1156"/>
                  <a:pt x="2725" y="1156"/>
                  <a:pt x="2725" y="1156"/>
                </a:cubicBezTo>
                <a:cubicBezTo>
                  <a:pt x="2723" y="1154"/>
                  <a:pt x="2721" y="1152"/>
                  <a:pt x="2720" y="1149"/>
                </a:cubicBezTo>
                <a:cubicBezTo>
                  <a:pt x="2622" y="981"/>
                  <a:pt x="2622" y="981"/>
                  <a:pt x="2622" y="981"/>
                </a:cubicBezTo>
                <a:cubicBezTo>
                  <a:pt x="2619" y="976"/>
                  <a:pt x="2618" y="970"/>
                  <a:pt x="2618" y="964"/>
                </a:cubicBezTo>
                <a:cubicBezTo>
                  <a:pt x="2645" y="698"/>
                  <a:pt x="2645" y="698"/>
                  <a:pt x="2645" y="698"/>
                </a:cubicBezTo>
                <a:cubicBezTo>
                  <a:pt x="2645" y="694"/>
                  <a:pt x="2646" y="690"/>
                  <a:pt x="2648" y="686"/>
                </a:cubicBezTo>
                <a:cubicBezTo>
                  <a:pt x="2580" y="611"/>
                  <a:pt x="2580" y="611"/>
                  <a:pt x="2580" y="611"/>
                </a:cubicBezTo>
                <a:cubicBezTo>
                  <a:pt x="2577" y="608"/>
                  <a:pt x="2572" y="607"/>
                  <a:pt x="2568" y="609"/>
                </a:cubicBezTo>
                <a:cubicBezTo>
                  <a:pt x="2488" y="638"/>
                  <a:pt x="2488" y="638"/>
                  <a:pt x="2488" y="638"/>
                </a:cubicBezTo>
                <a:cubicBezTo>
                  <a:pt x="2487" y="638"/>
                  <a:pt x="2485" y="639"/>
                  <a:pt x="2484" y="639"/>
                </a:cubicBezTo>
                <a:cubicBezTo>
                  <a:pt x="2355" y="630"/>
                  <a:pt x="2355" y="630"/>
                  <a:pt x="2355" y="630"/>
                </a:cubicBezTo>
                <a:cubicBezTo>
                  <a:pt x="2351" y="630"/>
                  <a:pt x="2348" y="628"/>
                  <a:pt x="2346" y="624"/>
                </a:cubicBezTo>
                <a:cubicBezTo>
                  <a:pt x="2294" y="520"/>
                  <a:pt x="2294" y="520"/>
                  <a:pt x="2294" y="520"/>
                </a:cubicBezTo>
                <a:cubicBezTo>
                  <a:pt x="2290" y="513"/>
                  <a:pt x="2281" y="511"/>
                  <a:pt x="2276" y="517"/>
                </a:cubicBezTo>
                <a:cubicBezTo>
                  <a:pt x="2276" y="517"/>
                  <a:pt x="2276" y="517"/>
                  <a:pt x="2276" y="517"/>
                </a:cubicBezTo>
                <a:cubicBezTo>
                  <a:pt x="2271" y="523"/>
                  <a:pt x="2262" y="522"/>
                  <a:pt x="2258" y="516"/>
                </a:cubicBezTo>
                <a:cubicBezTo>
                  <a:pt x="2237" y="480"/>
                  <a:pt x="2237" y="480"/>
                  <a:pt x="2237" y="480"/>
                </a:cubicBezTo>
                <a:cubicBezTo>
                  <a:pt x="2236" y="479"/>
                  <a:pt x="2235" y="478"/>
                  <a:pt x="2234" y="477"/>
                </a:cubicBezTo>
                <a:cubicBezTo>
                  <a:pt x="2196" y="449"/>
                  <a:pt x="2196" y="449"/>
                  <a:pt x="2196" y="449"/>
                </a:cubicBezTo>
                <a:cubicBezTo>
                  <a:pt x="2195" y="448"/>
                  <a:pt x="2194" y="447"/>
                  <a:pt x="2193" y="446"/>
                </a:cubicBezTo>
                <a:cubicBezTo>
                  <a:pt x="2169" y="411"/>
                  <a:pt x="2169" y="411"/>
                  <a:pt x="2169" y="411"/>
                </a:cubicBezTo>
                <a:cubicBezTo>
                  <a:pt x="2168" y="410"/>
                  <a:pt x="2168" y="408"/>
                  <a:pt x="2167" y="407"/>
                </a:cubicBezTo>
                <a:cubicBezTo>
                  <a:pt x="2166" y="395"/>
                  <a:pt x="2160" y="347"/>
                  <a:pt x="2168" y="344"/>
                </a:cubicBezTo>
                <a:cubicBezTo>
                  <a:pt x="2168" y="344"/>
                  <a:pt x="2168" y="344"/>
                  <a:pt x="2168" y="344"/>
                </a:cubicBezTo>
                <a:cubicBezTo>
                  <a:pt x="2167" y="343"/>
                  <a:pt x="2166" y="342"/>
                  <a:pt x="2165" y="341"/>
                </a:cubicBezTo>
                <a:cubicBezTo>
                  <a:pt x="2085" y="253"/>
                  <a:pt x="2085" y="253"/>
                  <a:pt x="2085" y="253"/>
                </a:cubicBezTo>
                <a:cubicBezTo>
                  <a:pt x="2084" y="252"/>
                  <a:pt x="2083" y="251"/>
                  <a:pt x="2081" y="250"/>
                </a:cubicBezTo>
                <a:cubicBezTo>
                  <a:pt x="2066" y="241"/>
                  <a:pt x="2066" y="241"/>
                  <a:pt x="2066" y="241"/>
                </a:cubicBezTo>
                <a:cubicBezTo>
                  <a:pt x="2059" y="237"/>
                  <a:pt x="2051" y="239"/>
                  <a:pt x="2046" y="245"/>
                </a:cubicBezTo>
                <a:cubicBezTo>
                  <a:pt x="2025" y="277"/>
                  <a:pt x="2025" y="277"/>
                  <a:pt x="2025" y="277"/>
                </a:cubicBezTo>
                <a:cubicBezTo>
                  <a:pt x="2023" y="280"/>
                  <a:pt x="2019" y="282"/>
                  <a:pt x="2016" y="283"/>
                </a:cubicBezTo>
                <a:cubicBezTo>
                  <a:pt x="1981" y="292"/>
                  <a:pt x="1981" y="292"/>
                  <a:pt x="1981" y="292"/>
                </a:cubicBezTo>
                <a:cubicBezTo>
                  <a:pt x="1975" y="293"/>
                  <a:pt x="1969" y="291"/>
                  <a:pt x="1966" y="287"/>
                </a:cubicBezTo>
                <a:cubicBezTo>
                  <a:pt x="1912" y="224"/>
                  <a:pt x="1912" y="224"/>
                  <a:pt x="1912" y="224"/>
                </a:cubicBezTo>
                <a:cubicBezTo>
                  <a:pt x="1912" y="224"/>
                  <a:pt x="1912" y="223"/>
                  <a:pt x="1911" y="223"/>
                </a:cubicBezTo>
                <a:cubicBezTo>
                  <a:pt x="1822" y="134"/>
                  <a:pt x="1822" y="134"/>
                  <a:pt x="1822" y="134"/>
                </a:cubicBezTo>
                <a:cubicBezTo>
                  <a:pt x="1821" y="133"/>
                  <a:pt x="1820" y="132"/>
                  <a:pt x="1819" y="132"/>
                </a:cubicBezTo>
                <a:cubicBezTo>
                  <a:pt x="1735" y="81"/>
                  <a:pt x="1735" y="81"/>
                  <a:pt x="1735" y="81"/>
                </a:cubicBezTo>
                <a:cubicBezTo>
                  <a:pt x="1728" y="77"/>
                  <a:pt x="1720" y="78"/>
                  <a:pt x="1715" y="84"/>
                </a:cubicBezTo>
                <a:cubicBezTo>
                  <a:pt x="1661" y="156"/>
                  <a:pt x="1661" y="156"/>
                  <a:pt x="1661" y="156"/>
                </a:cubicBezTo>
                <a:cubicBezTo>
                  <a:pt x="1658" y="160"/>
                  <a:pt x="1654" y="162"/>
                  <a:pt x="1649" y="162"/>
                </a:cubicBezTo>
                <a:cubicBezTo>
                  <a:pt x="1592" y="162"/>
                  <a:pt x="1592" y="162"/>
                  <a:pt x="1592" y="162"/>
                </a:cubicBezTo>
                <a:cubicBezTo>
                  <a:pt x="1587" y="162"/>
                  <a:pt x="1532" y="169"/>
                  <a:pt x="1525" y="170"/>
                </a:cubicBezTo>
                <a:cubicBezTo>
                  <a:pt x="1525" y="170"/>
                  <a:pt x="1524" y="171"/>
                  <a:pt x="1524" y="171"/>
                </a:cubicBezTo>
                <a:cubicBezTo>
                  <a:pt x="1453" y="189"/>
                  <a:pt x="1453" y="189"/>
                  <a:pt x="1453" y="189"/>
                </a:cubicBezTo>
                <a:cubicBezTo>
                  <a:pt x="1448" y="190"/>
                  <a:pt x="1444" y="193"/>
                  <a:pt x="1443" y="198"/>
                </a:cubicBezTo>
                <a:cubicBezTo>
                  <a:pt x="1408" y="277"/>
                  <a:pt x="1408" y="277"/>
                  <a:pt x="1408" y="277"/>
                </a:cubicBezTo>
                <a:cubicBezTo>
                  <a:pt x="1407" y="279"/>
                  <a:pt x="1405" y="281"/>
                  <a:pt x="1404" y="282"/>
                </a:cubicBezTo>
                <a:cubicBezTo>
                  <a:pt x="1351" y="327"/>
                  <a:pt x="1351" y="327"/>
                  <a:pt x="1351" y="327"/>
                </a:cubicBezTo>
                <a:cubicBezTo>
                  <a:pt x="1350" y="328"/>
                  <a:pt x="1349" y="328"/>
                  <a:pt x="1348" y="329"/>
                </a:cubicBezTo>
                <a:cubicBezTo>
                  <a:pt x="1303" y="350"/>
                  <a:pt x="1303" y="350"/>
                  <a:pt x="1303" y="350"/>
                </a:cubicBezTo>
                <a:cubicBezTo>
                  <a:pt x="1300" y="351"/>
                  <a:pt x="1296" y="352"/>
                  <a:pt x="1293" y="351"/>
                </a:cubicBezTo>
                <a:cubicBezTo>
                  <a:pt x="1277" y="347"/>
                  <a:pt x="1277" y="347"/>
                  <a:pt x="1277" y="347"/>
                </a:cubicBezTo>
                <a:cubicBezTo>
                  <a:pt x="1273" y="346"/>
                  <a:pt x="1270" y="343"/>
                  <a:pt x="1268" y="340"/>
                </a:cubicBezTo>
                <a:cubicBezTo>
                  <a:pt x="1252" y="315"/>
                  <a:pt x="1252" y="315"/>
                  <a:pt x="1252" y="315"/>
                </a:cubicBezTo>
                <a:cubicBezTo>
                  <a:pt x="1252" y="315"/>
                  <a:pt x="1252" y="314"/>
                  <a:pt x="1252" y="314"/>
                </a:cubicBezTo>
                <a:cubicBezTo>
                  <a:pt x="1222" y="273"/>
                  <a:pt x="1222" y="273"/>
                  <a:pt x="1222" y="273"/>
                </a:cubicBezTo>
                <a:cubicBezTo>
                  <a:pt x="1220" y="271"/>
                  <a:pt x="1219" y="268"/>
                  <a:pt x="1219" y="266"/>
                </a:cubicBezTo>
                <a:cubicBezTo>
                  <a:pt x="1214" y="217"/>
                  <a:pt x="1214" y="217"/>
                  <a:pt x="1214" y="217"/>
                </a:cubicBezTo>
                <a:cubicBezTo>
                  <a:pt x="1214" y="217"/>
                  <a:pt x="1214" y="217"/>
                  <a:pt x="1214" y="216"/>
                </a:cubicBezTo>
                <a:cubicBezTo>
                  <a:pt x="1213" y="153"/>
                  <a:pt x="1213" y="153"/>
                  <a:pt x="1213" y="153"/>
                </a:cubicBezTo>
                <a:cubicBezTo>
                  <a:pt x="1212" y="152"/>
                  <a:pt x="1212" y="151"/>
                  <a:pt x="1212" y="150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6" y="48"/>
                  <a:pt x="1183" y="44"/>
                  <a:pt x="1179" y="42"/>
                </a:cubicBezTo>
                <a:cubicBezTo>
                  <a:pt x="1126" y="14"/>
                  <a:pt x="1126" y="14"/>
                  <a:pt x="1126" y="14"/>
                </a:cubicBezTo>
                <a:cubicBezTo>
                  <a:pt x="1126" y="13"/>
                  <a:pt x="1125" y="13"/>
                  <a:pt x="1125" y="13"/>
                </a:cubicBezTo>
                <a:cubicBezTo>
                  <a:pt x="1114" y="31"/>
                  <a:pt x="1114" y="31"/>
                  <a:pt x="1114" y="31"/>
                </a:cubicBezTo>
                <a:cubicBezTo>
                  <a:pt x="1107" y="43"/>
                  <a:pt x="1091" y="47"/>
                  <a:pt x="1078" y="41"/>
                </a:cubicBezTo>
                <a:cubicBezTo>
                  <a:pt x="1015" y="9"/>
                  <a:pt x="1015" y="9"/>
                  <a:pt x="1015" y="9"/>
                </a:cubicBezTo>
                <a:cubicBezTo>
                  <a:pt x="996" y="0"/>
                  <a:pt x="974" y="15"/>
                  <a:pt x="976" y="37"/>
                </a:cubicBezTo>
                <a:cubicBezTo>
                  <a:pt x="986" y="153"/>
                  <a:pt x="986" y="153"/>
                  <a:pt x="986" y="153"/>
                </a:cubicBezTo>
                <a:cubicBezTo>
                  <a:pt x="986" y="154"/>
                  <a:pt x="987" y="155"/>
                  <a:pt x="987" y="156"/>
                </a:cubicBezTo>
                <a:cubicBezTo>
                  <a:pt x="999" y="218"/>
                  <a:pt x="999" y="218"/>
                  <a:pt x="999" y="218"/>
                </a:cubicBezTo>
                <a:cubicBezTo>
                  <a:pt x="999" y="219"/>
                  <a:pt x="999" y="220"/>
                  <a:pt x="999" y="221"/>
                </a:cubicBezTo>
                <a:cubicBezTo>
                  <a:pt x="1032" y="333"/>
                  <a:pt x="1032" y="333"/>
                  <a:pt x="1032" y="333"/>
                </a:cubicBezTo>
                <a:cubicBezTo>
                  <a:pt x="1032" y="336"/>
                  <a:pt x="1033" y="338"/>
                  <a:pt x="1033" y="341"/>
                </a:cubicBezTo>
                <a:cubicBezTo>
                  <a:pt x="1033" y="365"/>
                  <a:pt x="1033" y="365"/>
                  <a:pt x="1033" y="365"/>
                </a:cubicBezTo>
                <a:cubicBezTo>
                  <a:pt x="1033" y="385"/>
                  <a:pt x="1011" y="398"/>
                  <a:pt x="993" y="389"/>
                </a:cubicBezTo>
                <a:cubicBezTo>
                  <a:pt x="858" y="322"/>
                  <a:pt x="858" y="322"/>
                  <a:pt x="858" y="322"/>
                </a:cubicBezTo>
                <a:cubicBezTo>
                  <a:pt x="857" y="322"/>
                  <a:pt x="856" y="322"/>
                  <a:pt x="855" y="321"/>
                </a:cubicBezTo>
                <a:cubicBezTo>
                  <a:pt x="720" y="268"/>
                  <a:pt x="720" y="268"/>
                  <a:pt x="720" y="268"/>
                </a:cubicBezTo>
                <a:cubicBezTo>
                  <a:pt x="716" y="267"/>
                  <a:pt x="712" y="266"/>
                  <a:pt x="708" y="267"/>
                </a:cubicBezTo>
                <a:cubicBezTo>
                  <a:pt x="531" y="283"/>
                  <a:pt x="531" y="283"/>
                  <a:pt x="531" y="283"/>
                </a:cubicBezTo>
                <a:cubicBezTo>
                  <a:pt x="523" y="284"/>
                  <a:pt x="516" y="282"/>
                  <a:pt x="510" y="277"/>
                </a:cubicBezTo>
                <a:cubicBezTo>
                  <a:pt x="432" y="208"/>
                  <a:pt x="432" y="208"/>
                  <a:pt x="432" y="208"/>
                </a:cubicBezTo>
                <a:cubicBezTo>
                  <a:pt x="424" y="202"/>
                  <a:pt x="415" y="200"/>
                  <a:pt x="405" y="202"/>
                </a:cubicBezTo>
                <a:cubicBezTo>
                  <a:pt x="276" y="242"/>
                  <a:pt x="276" y="242"/>
                  <a:pt x="276" y="242"/>
                </a:cubicBezTo>
                <a:cubicBezTo>
                  <a:pt x="266" y="245"/>
                  <a:pt x="258" y="254"/>
                  <a:pt x="257" y="264"/>
                </a:cubicBezTo>
                <a:cubicBezTo>
                  <a:pt x="241" y="358"/>
                  <a:pt x="241" y="358"/>
                  <a:pt x="241" y="358"/>
                </a:cubicBezTo>
                <a:cubicBezTo>
                  <a:pt x="241" y="361"/>
                  <a:pt x="240" y="363"/>
                  <a:pt x="239" y="365"/>
                </a:cubicBezTo>
                <a:cubicBezTo>
                  <a:pt x="197" y="461"/>
                  <a:pt x="197" y="461"/>
                  <a:pt x="197" y="461"/>
                </a:cubicBezTo>
                <a:cubicBezTo>
                  <a:pt x="193" y="469"/>
                  <a:pt x="186" y="474"/>
                  <a:pt x="178" y="477"/>
                </a:cubicBezTo>
                <a:cubicBezTo>
                  <a:pt x="46" y="509"/>
                  <a:pt x="46" y="509"/>
                  <a:pt x="46" y="509"/>
                </a:cubicBezTo>
                <a:cubicBezTo>
                  <a:pt x="35" y="512"/>
                  <a:pt x="26" y="521"/>
                  <a:pt x="25" y="533"/>
                </a:cubicBezTo>
                <a:cubicBezTo>
                  <a:pt x="14" y="653"/>
                  <a:pt x="14" y="653"/>
                  <a:pt x="14" y="653"/>
                </a:cubicBezTo>
                <a:cubicBezTo>
                  <a:pt x="13" y="662"/>
                  <a:pt x="8" y="670"/>
                  <a:pt x="0" y="674"/>
                </a:cubicBezTo>
                <a:cubicBezTo>
                  <a:pt x="0" y="674"/>
                  <a:pt x="1" y="675"/>
                  <a:pt x="1" y="675"/>
                </a:cubicBezTo>
                <a:cubicBezTo>
                  <a:pt x="6" y="679"/>
                  <a:pt x="28" y="697"/>
                  <a:pt x="37" y="686"/>
                </a:cubicBezTo>
                <a:cubicBezTo>
                  <a:pt x="45" y="677"/>
                  <a:pt x="95" y="660"/>
                  <a:pt x="111" y="655"/>
                </a:cubicBezTo>
                <a:cubicBezTo>
                  <a:pt x="114" y="654"/>
                  <a:pt x="117" y="654"/>
                  <a:pt x="120" y="656"/>
                </a:cubicBezTo>
                <a:cubicBezTo>
                  <a:pt x="134" y="661"/>
                  <a:pt x="172" y="675"/>
                  <a:pt x="188" y="678"/>
                </a:cubicBezTo>
                <a:cubicBezTo>
                  <a:pt x="204" y="680"/>
                  <a:pt x="248" y="708"/>
                  <a:pt x="257" y="714"/>
                </a:cubicBezTo>
                <a:cubicBezTo>
                  <a:pt x="259" y="715"/>
                  <a:pt x="260" y="716"/>
                  <a:pt x="261" y="717"/>
                </a:cubicBezTo>
                <a:cubicBezTo>
                  <a:pt x="297" y="763"/>
                  <a:pt x="297" y="763"/>
                  <a:pt x="297" y="763"/>
                </a:cubicBezTo>
                <a:cubicBezTo>
                  <a:pt x="298" y="764"/>
                  <a:pt x="299" y="766"/>
                  <a:pt x="300" y="768"/>
                </a:cubicBezTo>
                <a:cubicBezTo>
                  <a:pt x="314" y="810"/>
                  <a:pt x="314" y="810"/>
                  <a:pt x="314" y="810"/>
                </a:cubicBezTo>
                <a:cubicBezTo>
                  <a:pt x="314" y="811"/>
                  <a:pt x="315" y="812"/>
                  <a:pt x="315" y="813"/>
                </a:cubicBezTo>
                <a:cubicBezTo>
                  <a:pt x="339" y="856"/>
                  <a:pt x="339" y="856"/>
                  <a:pt x="339" y="856"/>
                </a:cubicBezTo>
                <a:cubicBezTo>
                  <a:pt x="340" y="857"/>
                  <a:pt x="341" y="858"/>
                  <a:pt x="341" y="859"/>
                </a:cubicBezTo>
                <a:cubicBezTo>
                  <a:pt x="387" y="911"/>
                  <a:pt x="387" y="911"/>
                  <a:pt x="387" y="911"/>
                </a:cubicBezTo>
                <a:cubicBezTo>
                  <a:pt x="390" y="914"/>
                  <a:pt x="394" y="916"/>
                  <a:pt x="398" y="916"/>
                </a:cubicBezTo>
                <a:cubicBezTo>
                  <a:pt x="460" y="916"/>
                  <a:pt x="460" y="916"/>
                  <a:pt x="460" y="916"/>
                </a:cubicBezTo>
                <a:cubicBezTo>
                  <a:pt x="463" y="916"/>
                  <a:pt x="467" y="917"/>
                  <a:pt x="469" y="919"/>
                </a:cubicBezTo>
                <a:cubicBezTo>
                  <a:pt x="508" y="951"/>
                  <a:pt x="508" y="951"/>
                  <a:pt x="508" y="951"/>
                </a:cubicBezTo>
                <a:cubicBezTo>
                  <a:pt x="510" y="953"/>
                  <a:pt x="512" y="955"/>
                  <a:pt x="513" y="958"/>
                </a:cubicBezTo>
                <a:cubicBezTo>
                  <a:pt x="522" y="991"/>
                  <a:pt x="522" y="991"/>
                  <a:pt x="522" y="991"/>
                </a:cubicBezTo>
                <a:cubicBezTo>
                  <a:pt x="523" y="995"/>
                  <a:pt x="526" y="999"/>
                  <a:pt x="531" y="1001"/>
                </a:cubicBezTo>
                <a:cubicBezTo>
                  <a:pt x="570" y="1015"/>
                  <a:pt x="570" y="1015"/>
                  <a:pt x="570" y="1015"/>
                </a:cubicBezTo>
                <a:cubicBezTo>
                  <a:pt x="685" y="1062"/>
                  <a:pt x="685" y="1062"/>
                  <a:pt x="685" y="1062"/>
                </a:cubicBezTo>
                <a:cubicBezTo>
                  <a:pt x="687" y="1063"/>
                  <a:pt x="689" y="1064"/>
                  <a:pt x="690" y="1066"/>
                </a:cubicBezTo>
                <a:cubicBezTo>
                  <a:pt x="770" y="1154"/>
                  <a:pt x="770" y="1154"/>
                  <a:pt x="770" y="1154"/>
                </a:cubicBezTo>
                <a:cubicBezTo>
                  <a:pt x="772" y="1157"/>
                  <a:pt x="774" y="1161"/>
                  <a:pt x="774" y="1164"/>
                </a:cubicBezTo>
                <a:cubicBezTo>
                  <a:pt x="774" y="1170"/>
                  <a:pt x="774" y="1170"/>
                  <a:pt x="774" y="1170"/>
                </a:cubicBezTo>
                <a:cubicBezTo>
                  <a:pt x="774" y="1178"/>
                  <a:pt x="780" y="1185"/>
                  <a:pt x="789" y="1185"/>
                </a:cubicBezTo>
                <a:cubicBezTo>
                  <a:pt x="839" y="1185"/>
                  <a:pt x="839" y="1185"/>
                  <a:pt x="839" y="1185"/>
                </a:cubicBezTo>
                <a:cubicBezTo>
                  <a:pt x="841" y="1185"/>
                  <a:pt x="843" y="1185"/>
                  <a:pt x="845" y="1186"/>
                </a:cubicBezTo>
                <a:cubicBezTo>
                  <a:pt x="967" y="1243"/>
                  <a:pt x="967" y="1243"/>
                  <a:pt x="967" y="1243"/>
                </a:cubicBezTo>
                <a:cubicBezTo>
                  <a:pt x="967" y="1243"/>
                  <a:pt x="968" y="1243"/>
                  <a:pt x="968" y="1244"/>
                </a:cubicBezTo>
                <a:cubicBezTo>
                  <a:pt x="1321" y="1373"/>
                  <a:pt x="1321" y="1373"/>
                  <a:pt x="1321" y="1373"/>
                </a:cubicBezTo>
                <a:cubicBezTo>
                  <a:pt x="1322" y="1373"/>
                  <a:pt x="1322" y="1374"/>
                  <a:pt x="1323" y="1374"/>
                </a:cubicBezTo>
                <a:cubicBezTo>
                  <a:pt x="1408" y="1392"/>
                  <a:pt x="1408" y="1392"/>
                  <a:pt x="1408" y="1392"/>
                </a:cubicBezTo>
                <a:cubicBezTo>
                  <a:pt x="1466" y="1406"/>
                  <a:pt x="1466" y="1406"/>
                  <a:pt x="1466" y="1406"/>
                </a:cubicBezTo>
                <a:cubicBezTo>
                  <a:pt x="1467" y="1406"/>
                  <a:pt x="1468" y="1406"/>
                  <a:pt x="1469" y="1407"/>
                </a:cubicBezTo>
                <a:cubicBezTo>
                  <a:pt x="1531" y="1435"/>
                  <a:pt x="1531" y="1435"/>
                  <a:pt x="1531" y="1435"/>
                </a:cubicBezTo>
                <a:cubicBezTo>
                  <a:pt x="1534" y="1436"/>
                  <a:pt x="1535" y="1438"/>
                  <a:pt x="1537" y="1440"/>
                </a:cubicBezTo>
                <a:cubicBezTo>
                  <a:pt x="1558" y="1468"/>
                  <a:pt x="1558" y="1468"/>
                  <a:pt x="1558" y="1468"/>
                </a:cubicBezTo>
                <a:cubicBezTo>
                  <a:pt x="1565" y="1477"/>
                  <a:pt x="1580" y="1475"/>
                  <a:pt x="1584" y="1464"/>
                </a:cubicBezTo>
                <a:cubicBezTo>
                  <a:pt x="1584" y="1464"/>
                  <a:pt x="1584" y="1464"/>
                  <a:pt x="1584" y="1464"/>
                </a:cubicBezTo>
                <a:cubicBezTo>
                  <a:pt x="1588" y="1455"/>
                  <a:pt x="1599" y="1452"/>
                  <a:pt x="1607" y="1458"/>
                </a:cubicBezTo>
                <a:cubicBezTo>
                  <a:pt x="1617" y="1467"/>
                  <a:pt x="1617" y="1467"/>
                  <a:pt x="1617" y="1467"/>
                </a:cubicBezTo>
                <a:cubicBezTo>
                  <a:pt x="1618" y="1467"/>
                  <a:pt x="1619" y="1468"/>
                  <a:pt x="1620" y="1469"/>
                </a:cubicBezTo>
                <a:cubicBezTo>
                  <a:pt x="1665" y="1530"/>
                  <a:pt x="1665" y="1530"/>
                  <a:pt x="1665" y="1530"/>
                </a:cubicBezTo>
                <a:cubicBezTo>
                  <a:pt x="1666" y="1532"/>
                  <a:pt x="1668" y="1533"/>
                  <a:pt x="1670" y="1535"/>
                </a:cubicBezTo>
                <a:cubicBezTo>
                  <a:pt x="1768" y="1588"/>
                  <a:pt x="1768" y="1588"/>
                  <a:pt x="1768" y="1588"/>
                </a:cubicBezTo>
                <a:cubicBezTo>
                  <a:pt x="1770" y="1589"/>
                  <a:pt x="1772" y="1589"/>
                  <a:pt x="1775" y="1589"/>
                </a:cubicBezTo>
                <a:cubicBezTo>
                  <a:pt x="1953" y="1589"/>
                  <a:pt x="1953" y="1589"/>
                  <a:pt x="1953" y="1589"/>
                </a:cubicBezTo>
                <a:cubicBezTo>
                  <a:pt x="1955" y="1589"/>
                  <a:pt x="1957" y="1590"/>
                  <a:pt x="1959" y="1591"/>
                </a:cubicBezTo>
                <a:cubicBezTo>
                  <a:pt x="2017" y="1617"/>
                  <a:pt x="2017" y="1617"/>
                  <a:pt x="2017" y="1617"/>
                </a:cubicBezTo>
                <a:cubicBezTo>
                  <a:pt x="2018" y="1617"/>
                  <a:pt x="2018" y="1617"/>
                  <a:pt x="2019" y="1617"/>
                </a:cubicBezTo>
                <a:cubicBezTo>
                  <a:pt x="2082" y="1639"/>
                  <a:pt x="2082" y="1639"/>
                  <a:pt x="2082" y="1639"/>
                </a:cubicBezTo>
                <a:cubicBezTo>
                  <a:pt x="2083" y="1639"/>
                  <a:pt x="2084" y="1639"/>
                  <a:pt x="2085" y="1639"/>
                </a:cubicBezTo>
                <a:cubicBezTo>
                  <a:pt x="2187" y="1649"/>
                  <a:pt x="2187" y="1649"/>
                  <a:pt x="2187" y="1649"/>
                </a:cubicBezTo>
                <a:cubicBezTo>
                  <a:pt x="2189" y="1649"/>
                  <a:pt x="2190" y="1650"/>
                  <a:pt x="2191" y="1650"/>
                </a:cubicBezTo>
                <a:cubicBezTo>
                  <a:pt x="2278" y="1687"/>
                  <a:pt x="2278" y="1687"/>
                  <a:pt x="2278" y="1687"/>
                </a:cubicBezTo>
                <a:cubicBezTo>
                  <a:pt x="2285" y="1690"/>
                  <a:pt x="2293" y="1687"/>
                  <a:pt x="2297" y="1681"/>
                </a:cubicBezTo>
                <a:cubicBezTo>
                  <a:pt x="2309" y="1659"/>
                  <a:pt x="2309" y="1659"/>
                  <a:pt x="2309" y="1659"/>
                </a:cubicBezTo>
                <a:cubicBezTo>
                  <a:pt x="2312" y="1653"/>
                  <a:pt x="2319" y="1650"/>
                  <a:pt x="2325" y="1652"/>
                </a:cubicBezTo>
                <a:cubicBezTo>
                  <a:pt x="2377" y="1664"/>
                  <a:pt x="2377" y="1664"/>
                  <a:pt x="2377" y="1664"/>
                </a:cubicBezTo>
                <a:cubicBezTo>
                  <a:pt x="2381" y="1665"/>
                  <a:pt x="2384" y="1667"/>
                  <a:pt x="2386" y="1670"/>
                </a:cubicBezTo>
                <a:cubicBezTo>
                  <a:pt x="2422" y="1724"/>
                  <a:pt x="2422" y="1724"/>
                  <a:pt x="2422" y="1724"/>
                </a:cubicBezTo>
                <a:cubicBezTo>
                  <a:pt x="2422" y="1725"/>
                  <a:pt x="2423" y="1725"/>
                  <a:pt x="2423" y="1725"/>
                </a:cubicBezTo>
                <a:cubicBezTo>
                  <a:pt x="2470" y="1782"/>
                  <a:pt x="2470" y="1782"/>
                  <a:pt x="2470" y="1782"/>
                </a:cubicBezTo>
                <a:cubicBezTo>
                  <a:pt x="2470" y="1783"/>
                  <a:pt x="2471" y="1783"/>
                  <a:pt x="2471" y="1784"/>
                </a:cubicBezTo>
                <a:cubicBezTo>
                  <a:pt x="2514" y="1820"/>
                  <a:pt x="2514" y="1820"/>
                  <a:pt x="2514" y="1820"/>
                </a:cubicBezTo>
                <a:cubicBezTo>
                  <a:pt x="2515" y="1822"/>
                  <a:pt x="2517" y="1822"/>
                  <a:pt x="2518" y="1823"/>
                </a:cubicBezTo>
                <a:lnTo>
                  <a:pt x="2661" y="1759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79" name="Freeform 74">
            <a:extLst>
              <a:ext uri="{FF2B5EF4-FFF2-40B4-BE49-F238E27FC236}">
                <a16:creationId xmlns:a16="http://schemas.microsoft.com/office/drawing/2014/main" id="{89D2DCE5-9F9C-A923-AB58-4315594CC049}"/>
              </a:ext>
            </a:extLst>
          </p:cNvPr>
          <p:cNvSpPr>
            <a:spLocks/>
          </p:cNvSpPr>
          <p:nvPr/>
        </p:nvSpPr>
        <p:spPr bwMode="auto">
          <a:xfrm>
            <a:off x="8454546" y="4679412"/>
            <a:ext cx="194151" cy="177577"/>
          </a:xfrm>
          <a:custGeom>
            <a:avLst/>
            <a:gdLst>
              <a:gd name="T0" fmla="*/ 2 w 613"/>
              <a:gd name="T1" fmla="*/ 349 h 561"/>
              <a:gd name="T2" fmla="*/ 5 w 613"/>
              <a:gd name="T3" fmla="*/ 351 h 561"/>
              <a:gd name="T4" fmla="*/ 94 w 613"/>
              <a:gd name="T5" fmla="*/ 440 h 561"/>
              <a:gd name="T6" fmla="*/ 95 w 613"/>
              <a:gd name="T7" fmla="*/ 441 h 561"/>
              <a:gd name="T8" fmla="*/ 149 w 613"/>
              <a:gd name="T9" fmla="*/ 504 h 561"/>
              <a:gd name="T10" fmla="*/ 164 w 613"/>
              <a:gd name="T11" fmla="*/ 509 h 561"/>
              <a:gd name="T12" fmla="*/ 199 w 613"/>
              <a:gd name="T13" fmla="*/ 500 h 561"/>
              <a:gd name="T14" fmla="*/ 208 w 613"/>
              <a:gd name="T15" fmla="*/ 494 h 561"/>
              <a:gd name="T16" fmla="*/ 229 w 613"/>
              <a:gd name="T17" fmla="*/ 462 h 561"/>
              <a:gd name="T18" fmla="*/ 249 w 613"/>
              <a:gd name="T19" fmla="*/ 458 h 561"/>
              <a:gd name="T20" fmla="*/ 264 w 613"/>
              <a:gd name="T21" fmla="*/ 467 h 561"/>
              <a:gd name="T22" fmla="*/ 268 w 613"/>
              <a:gd name="T23" fmla="*/ 470 h 561"/>
              <a:gd name="T24" fmla="*/ 348 w 613"/>
              <a:gd name="T25" fmla="*/ 558 h 561"/>
              <a:gd name="T26" fmla="*/ 351 w 613"/>
              <a:gd name="T27" fmla="*/ 561 h 561"/>
              <a:gd name="T28" fmla="*/ 462 w 613"/>
              <a:gd name="T29" fmla="*/ 506 h 561"/>
              <a:gd name="T30" fmla="*/ 465 w 613"/>
              <a:gd name="T31" fmla="*/ 503 h 561"/>
              <a:gd name="T32" fmla="*/ 499 w 613"/>
              <a:gd name="T33" fmla="*/ 467 h 561"/>
              <a:gd name="T34" fmla="*/ 513 w 613"/>
              <a:gd name="T35" fmla="*/ 465 h 561"/>
              <a:gd name="T36" fmla="*/ 550 w 613"/>
              <a:gd name="T37" fmla="*/ 490 h 561"/>
              <a:gd name="T38" fmla="*/ 567 w 613"/>
              <a:gd name="T39" fmla="*/ 480 h 561"/>
              <a:gd name="T40" fmla="*/ 565 w 613"/>
              <a:gd name="T41" fmla="*/ 423 h 561"/>
              <a:gd name="T42" fmla="*/ 564 w 613"/>
              <a:gd name="T43" fmla="*/ 420 h 561"/>
              <a:gd name="T44" fmla="*/ 552 w 613"/>
              <a:gd name="T45" fmla="*/ 374 h 561"/>
              <a:gd name="T46" fmla="*/ 553 w 613"/>
              <a:gd name="T47" fmla="*/ 366 h 561"/>
              <a:gd name="T48" fmla="*/ 573 w 613"/>
              <a:gd name="T49" fmla="*/ 332 h 561"/>
              <a:gd name="T50" fmla="*/ 573 w 613"/>
              <a:gd name="T51" fmla="*/ 321 h 561"/>
              <a:gd name="T52" fmla="*/ 539 w 613"/>
              <a:gd name="T53" fmla="*/ 261 h 561"/>
              <a:gd name="T54" fmla="*/ 539 w 613"/>
              <a:gd name="T55" fmla="*/ 249 h 561"/>
              <a:gd name="T56" fmla="*/ 582 w 613"/>
              <a:gd name="T57" fmla="*/ 192 h 561"/>
              <a:gd name="T58" fmla="*/ 583 w 613"/>
              <a:gd name="T59" fmla="*/ 190 h 561"/>
              <a:gd name="T60" fmla="*/ 612 w 613"/>
              <a:gd name="T61" fmla="*/ 118 h 561"/>
              <a:gd name="T62" fmla="*/ 613 w 613"/>
              <a:gd name="T63" fmla="*/ 112 h 561"/>
              <a:gd name="T64" fmla="*/ 610 w 613"/>
              <a:gd name="T65" fmla="*/ 93 h 561"/>
              <a:gd name="T66" fmla="*/ 573 w 613"/>
              <a:gd name="T67" fmla="*/ 104 h 561"/>
              <a:gd name="T68" fmla="*/ 571 w 613"/>
              <a:gd name="T69" fmla="*/ 104 h 561"/>
              <a:gd name="T70" fmla="*/ 522 w 613"/>
              <a:gd name="T71" fmla="*/ 115 h 561"/>
              <a:gd name="T72" fmla="*/ 509 w 613"/>
              <a:gd name="T73" fmla="*/ 114 h 561"/>
              <a:gd name="T74" fmla="*/ 447 w 613"/>
              <a:gd name="T75" fmla="*/ 97 h 561"/>
              <a:gd name="T76" fmla="*/ 439 w 613"/>
              <a:gd name="T77" fmla="*/ 93 h 561"/>
              <a:gd name="T78" fmla="*/ 417 w 613"/>
              <a:gd name="T79" fmla="*/ 78 h 561"/>
              <a:gd name="T80" fmla="*/ 410 w 613"/>
              <a:gd name="T81" fmla="*/ 72 h 561"/>
              <a:gd name="T82" fmla="*/ 369 w 613"/>
              <a:gd name="T83" fmla="*/ 16 h 561"/>
              <a:gd name="T84" fmla="*/ 347 w 613"/>
              <a:gd name="T85" fmla="*/ 5 h 561"/>
              <a:gd name="T86" fmla="*/ 344 w 613"/>
              <a:gd name="T87" fmla="*/ 5 h 561"/>
              <a:gd name="T88" fmla="*/ 337 w 613"/>
              <a:gd name="T89" fmla="*/ 6 h 561"/>
              <a:gd name="T90" fmla="*/ 270 w 613"/>
              <a:gd name="T91" fmla="*/ 24 h 561"/>
              <a:gd name="T92" fmla="*/ 262 w 613"/>
              <a:gd name="T93" fmla="*/ 25 h 561"/>
              <a:gd name="T94" fmla="*/ 237 w 613"/>
              <a:gd name="T95" fmla="*/ 25 h 561"/>
              <a:gd name="T96" fmla="*/ 230 w 613"/>
              <a:gd name="T97" fmla="*/ 24 h 561"/>
              <a:gd name="T98" fmla="*/ 200 w 613"/>
              <a:gd name="T99" fmla="*/ 17 h 561"/>
              <a:gd name="T100" fmla="*/ 191 w 613"/>
              <a:gd name="T101" fmla="*/ 12 h 561"/>
              <a:gd name="T102" fmla="*/ 189 w 613"/>
              <a:gd name="T103" fmla="*/ 11 h 561"/>
              <a:gd name="T104" fmla="*/ 147 w 613"/>
              <a:gd name="T105" fmla="*/ 24 h 561"/>
              <a:gd name="T106" fmla="*/ 144 w 613"/>
              <a:gd name="T107" fmla="*/ 32 h 561"/>
              <a:gd name="T108" fmla="*/ 145 w 613"/>
              <a:gd name="T109" fmla="*/ 51 h 561"/>
              <a:gd name="T110" fmla="*/ 165 w 613"/>
              <a:gd name="T111" fmla="*/ 101 h 561"/>
              <a:gd name="T112" fmla="*/ 160 w 613"/>
              <a:gd name="T113" fmla="*/ 129 h 561"/>
              <a:gd name="T114" fmla="*/ 107 w 613"/>
              <a:gd name="T115" fmla="*/ 191 h 561"/>
              <a:gd name="T116" fmla="*/ 106 w 613"/>
              <a:gd name="T117" fmla="*/ 192 h 561"/>
              <a:gd name="T118" fmla="*/ 63 w 613"/>
              <a:gd name="T119" fmla="*/ 236 h 561"/>
              <a:gd name="T120" fmla="*/ 58 w 613"/>
              <a:gd name="T121" fmla="*/ 242 h 561"/>
              <a:gd name="T122" fmla="*/ 0 w 613"/>
              <a:gd name="T123" fmla="*/ 348 h 561"/>
              <a:gd name="T124" fmla="*/ 2 w 613"/>
              <a:gd name="T125" fmla="*/ 349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3" h="561">
                <a:moveTo>
                  <a:pt x="2" y="349"/>
                </a:moveTo>
                <a:cubicBezTo>
                  <a:pt x="3" y="349"/>
                  <a:pt x="4" y="350"/>
                  <a:pt x="5" y="351"/>
                </a:cubicBezTo>
                <a:cubicBezTo>
                  <a:pt x="94" y="440"/>
                  <a:pt x="94" y="440"/>
                  <a:pt x="94" y="440"/>
                </a:cubicBezTo>
                <a:cubicBezTo>
                  <a:pt x="95" y="440"/>
                  <a:pt x="95" y="441"/>
                  <a:pt x="95" y="441"/>
                </a:cubicBezTo>
                <a:cubicBezTo>
                  <a:pt x="149" y="504"/>
                  <a:pt x="149" y="504"/>
                  <a:pt x="149" y="504"/>
                </a:cubicBezTo>
                <a:cubicBezTo>
                  <a:pt x="152" y="508"/>
                  <a:pt x="158" y="510"/>
                  <a:pt x="164" y="509"/>
                </a:cubicBezTo>
                <a:cubicBezTo>
                  <a:pt x="199" y="500"/>
                  <a:pt x="199" y="500"/>
                  <a:pt x="199" y="500"/>
                </a:cubicBezTo>
                <a:cubicBezTo>
                  <a:pt x="202" y="499"/>
                  <a:pt x="206" y="497"/>
                  <a:pt x="208" y="494"/>
                </a:cubicBezTo>
                <a:cubicBezTo>
                  <a:pt x="229" y="462"/>
                  <a:pt x="229" y="462"/>
                  <a:pt x="229" y="462"/>
                </a:cubicBezTo>
                <a:cubicBezTo>
                  <a:pt x="234" y="456"/>
                  <a:pt x="242" y="454"/>
                  <a:pt x="249" y="458"/>
                </a:cubicBezTo>
                <a:cubicBezTo>
                  <a:pt x="264" y="467"/>
                  <a:pt x="264" y="467"/>
                  <a:pt x="264" y="467"/>
                </a:cubicBezTo>
                <a:cubicBezTo>
                  <a:pt x="266" y="468"/>
                  <a:pt x="267" y="469"/>
                  <a:pt x="268" y="470"/>
                </a:cubicBezTo>
                <a:cubicBezTo>
                  <a:pt x="348" y="558"/>
                  <a:pt x="348" y="558"/>
                  <a:pt x="348" y="558"/>
                </a:cubicBezTo>
                <a:cubicBezTo>
                  <a:pt x="349" y="559"/>
                  <a:pt x="350" y="560"/>
                  <a:pt x="351" y="561"/>
                </a:cubicBezTo>
                <a:cubicBezTo>
                  <a:pt x="362" y="557"/>
                  <a:pt x="449" y="512"/>
                  <a:pt x="462" y="506"/>
                </a:cubicBezTo>
                <a:cubicBezTo>
                  <a:pt x="463" y="505"/>
                  <a:pt x="464" y="504"/>
                  <a:pt x="465" y="503"/>
                </a:cubicBezTo>
                <a:cubicBezTo>
                  <a:pt x="499" y="467"/>
                  <a:pt x="499" y="467"/>
                  <a:pt x="499" y="467"/>
                </a:cubicBezTo>
                <a:cubicBezTo>
                  <a:pt x="503" y="463"/>
                  <a:pt x="509" y="462"/>
                  <a:pt x="513" y="465"/>
                </a:cubicBezTo>
                <a:cubicBezTo>
                  <a:pt x="550" y="490"/>
                  <a:pt x="550" y="490"/>
                  <a:pt x="550" y="490"/>
                </a:cubicBezTo>
                <a:cubicBezTo>
                  <a:pt x="557" y="495"/>
                  <a:pt x="567" y="489"/>
                  <a:pt x="567" y="480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65" y="422"/>
                  <a:pt x="565" y="421"/>
                  <a:pt x="564" y="420"/>
                </a:cubicBezTo>
                <a:cubicBezTo>
                  <a:pt x="552" y="374"/>
                  <a:pt x="552" y="374"/>
                  <a:pt x="552" y="374"/>
                </a:cubicBezTo>
                <a:cubicBezTo>
                  <a:pt x="551" y="371"/>
                  <a:pt x="551" y="368"/>
                  <a:pt x="553" y="366"/>
                </a:cubicBezTo>
                <a:cubicBezTo>
                  <a:pt x="573" y="332"/>
                  <a:pt x="573" y="332"/>
                  <a:pt x="573" y="332"/>
                </a:cubicBezTo>
                <a:cubicBezTo>
                  <a:pt x="575" y="329"/>
                  <a:pt x="575" y="324"/>
                  <a:pt x="573" y="321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6" y="257"/>
                  <a:pt x="537" y="253"/>
                  <a:pt x="539" y="249"/>
                </a:cubicBezTo>
                <a:cubicBezTo>
                  <a:pt x="582" y="192"/>
                  <a:pt x="582" y="192"/>
                  <a:pt x="582" y="192"/>
                </a:cubicBezTo>
                <a:cubicBezTo>
                  <a:pt x="582" y="191"/>
                  <a:pt x="583" y="191"/>
                  <a:pt x="583" y="190"/>
                </a:cubicBezTo>
                <a:cubicBezTo>
                  <a:pt x="612" y="118"/>
                  <a:pt x="612" y="118"/>
                  <a:pt x="612" y="118"/>
                </a:cubicBezTo>
                <a:cubicBezTo>
                  <a:pt x="613" y="116"/>
                  <a:pt x="613" y="114"/>
                  <a:pt x="613" y="112"/>
                </a:cubicBezTo>
                <a:cubicBezTo>
                  <a:pt x="610" y="93"/>
                  <a:pt x="610" y="93"/>
                  <a:pt x="610" y="93"/>
                </a:cubicBezTo>
                <a:cubicBezTo>
                  <a:pt x="573" y="104"/>
                  <a:pt x="573" y="104"/>
                  <a:pt x="573" y="104"/>
                </a:cubicBezTo>
                <a:cubicBezTo>
                  <a:pt x="572" y="104"/>
                  <a:pt x="572" y="104"/>
                  <a:pt x="571" y="104"/>
                </a:cubicBezTo>
                <a:cubicBezTo>
                  <a:pt x="522" y="115"/>
                  <a:pt x="522" y="115"/>
                  <a:pt x="522" y="115"/>
                </a:cubicBezTo>
                <a:cubicBezTo>
                  <a:pt x="518" y="116"/>
                  <a:pt x="513" y="115"/>
                  <a:pt x="509" y="114"/>
                </a:cubicBezTo>
                <a:cubicBezTo>
                  <a:pt x="447" y="97"/>
                  <a:pt x="447" y="97"/>
                  <a:pt x="447" y="97"/>
                </a:cubicBezTo>
                <a:cubicBezTo>
                  <a:pt x="445" y="96"/>
                  <a:pt x="442" y="95"/>
                  <a:pt x="439" y="93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4" y="77"/>
                  <a:pt x="412" y="74"/>
                  <a:pt x="410" y="72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64" y="9"/>
                  <a:pt x="355" y="5"/>
                  <a:pt x="347" y="5"/>
                </a:cubicBezTo>
                <a:cubicBezTo>
                  <a:pt x="344" y="5"/>
                  <a:pt x="344" y="5"/>
                  <a:pt x="344" y="5"/>
                </a:cubicBezTo>
                <a:cubicBezTo>
                  <a:pt x="342" y="5"/>
                  <a:pt x="339" y="5"/>
                  <a:pt x="337" y="6"/>
                </a:cubicBezTo>
                <a:cubicBezTo>
                  <a:pt x="270" y="24"/>
                  <a:pt x="270" y="24"/>
                  <a:pt x="270" y="24"/>
                </a:cubicBezTo>
                <a:cubicBezTo>
                  <a:pt x="267" y="25"/>
                  <a:pt x="265" y="25"/>
                  <a:pt x="262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5" y="25"/>
                  <a:pt x="232" y="25"/>
                  <a:pt x="230" y="24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197" y="16"/>
                  <a:pt x="194" y="14"/>
                  <a:pt x="191" y="12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74" y="0"/>
                  <a:pt x="153" y="7"/>
                  <a:pt x="147" y="24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2" y="38"/>
                  <a:pt x="142" y="45"/>
                  <a:pt x="145" y="51"/>
                </a:cubicBezTo>
                <a:cubicBezTo>
                  <a:pt x="165" y="101"/>
                  <a:pt x="165" y="101"/>
                  <a:pt x="165" y="101"/>
                </a:cubicBezTo>
                <a:cubicBezTo>
                  <a:pt x="169" y="110"/>
                  <a:pt x="167" y="121"/>
                  <a:pt x="160" y="129"/>
                </a:cubicBezTo>
                <a:cubicBezTo>
                  <a:pt x="107" y="191"/>
                  <a:pt x="107" y="191"/>
                  <a:pt x="107" y="191"/>
                </a:cubicBezTo>
                <a:cubicBezTo>
                  <a:pt x="107" y="191"/>
                  <a:pt x="106" y="191"/>
                  <a:pt x="106" y="192"/>
                </a:cubicBezTo>
                <a:cubicBezTo>
                  <a:pt x="63" y="236"/>
                  <a:pt x="63" y="236"/>
                  <a:pt x="63" y="236"/>
                </a:cubicBezTo>
                <a:cubicBezTo>
                  <a:pt x="61" y="238"/>
                  <a:pt x="60" y="240"/>
                  <a:pt x="58" y="242"/>
                </a:cubicBezTo>
                <a:cubicBezTo>
                  <a:pt x="0" y="348"/>
                  <a:pt x="0" y="348"/>
                  <a:pt x="0" y="348"/>
                </a:cubicBezTo>
                <a:lnTo>
                  <a:pt x="2" y="349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7E3EC370-60AF-8F92-B160-054270493111}"/>
              </a:ext>
            </a:extLst>
          </p:cNvPr>
          <p:cNvSpPr>
            <a:spLocks/>
          </p:cNvSpPr>
          <p:nvPr/>
        </p:nvSpPr>
        <p:spPr bwMode="auto">
          <a:xfrm>
            <a:off x="8558724" y="4584705"/>
            <a:ext cx="89972" cy="131012"/>
          </a:xfrm>
          <a:custGeom>
            <a:avLst/>
            <a:gdLst>
              <a:gd name="T0" fmla="*/ 16 w 283"/>
              <a:gd name="T1" fmla="*/ 176 h 414"/>
              <a:gd name="T2" fmla="*/ 19 w 283"/>
              <a:gd name="T3" fmla="*/ 184 h 414"/>
              <a:gd name="T4" fmla="*/ 55 w 283"/>
              <a:gd name="T5" fmla="*/ 244 h 414"/>
              <a:gd name="T6" fmla="*/ 59 w 283"/>
              <a:gd name="T7" fmla="*/ 258 h 414"/>
              <a:gd name="T8" fmla="*/ 59 w 283"/>
              <a:gd name="T9" fmla="*/ 308 h 414"/>
              <a:gd name="T10" fmla="*/ 58 w 283"/>
              <a:gd name="T11" fmla="*/ 315 h 414"/>
              <a:gd name="T12" fmla="*/ 53 w 283"/>
              <a:gd name="T13" fmla="*/ 333 h 414"/>
              <a:gd name="T14" fmla="*/ 80 w 283"/>
              <a:gd name="T15" fmla="*/ 370 h 414"/>
              <a:gd name="T16" fmla="*/ 87 w 283"/>
              <a:gd name="T17" fmla="*/ 376 h 414"/>
              <a:gd name="T18" fmla="*/ 109 w 283"/>
              <a:gd name="T19" fmla="*/ 391 h 414"/>
              <a:gd name="T20" fmla="*/ 117 w 283"/>
              <a:gd name="T21" fmla="*/ 395 h 414"/>
              <a:gd name="T22" fmla="*/ 179 w 283"/>
              <a:gd name="T23" fmla="*/ 412 h 414"/>
              <a:gd name="T24" fmla="*/ 192 w 283"/>
              <a:gd name="T25" fmla="*/ 413 h 414"/>
              <a:gd name="T26" fmla="*/ 241 w 283"/>
              <a:gd name="T27" fmla="*/ 402 h 414"/>
              <a:gd name="T28" fmla="*/ 243 w 283"/>
              <a:gd name="T29" fmla="*/ 402 h 414"/>
              <a:gd name="T30" fmla="*/ 280 w 283"/>
              <a:gd name="T31" fmla="*/ 391 h 414"/>
              <a:gd name="T32" fmla="*/ 283 w 283"/>
              <a:gd name="T33" fmla="*/ 410 h 414"/>
              <a:gd name="T34" fmla="*/ 265 w 283"/>
              <a:gd name="T35" fmla="*/ 268 h 414"/>
              <a:gd name="T36" fmla="*/ 264 w 283"/>
              <a:gd name="T37" fmla="*/ 267 h 414"/>
              <a:gd name="T38" fmla="*/ 259 w 283"/>
              <a:gd name="T39" fmla="*/ 83 h 414"/>
              <a:gd name="T40" fmla="*/ 273 w 283"/>
              <a:gd name="T41" fmla="*/ 72 h 414"/>
              <a:gd name="T42" fmla="*/ 273 w 283"/>
              <a:gd name="T43" fmla="*/ 72 h 414"/>
              <a:gd name="T44" fmla="*/ 273 w 283"/>
              <a:gd name="T45" fmla="*/ 72 h 414"/>
              <a:gd name="T46" fmla="*/ 252 w 283"/>
              <a:gd name="T47" fmla="*/ 37 h 414"/>
              <a:gd name="T48" fmla="*/ 249 w 283"/>
              <a:gd name="T49" fmla="*/ 32 h 414"/>
              <a:gd name="T50" fmla="*/ 224 w 283"/>
              <a:gd name="T51" fmla="*/ 9 h 414"/>
              <a:gd name="T52" fmla="*/ 223 w 283"/>
              <a:gd name="T53" fmla="*/ 9 h 414"/>
              <a:gd name="T54" fmla="*/ 175 w 283"/>
              <a:gd name="T55" fmla="*/ 9 h 414"/>
              <a:gd name="T56" fmla="*/ 172 w 283"/>
              <a:gd name="T57" fmla="*/ 9 h 414"/>
              <a:gd name="T58" fmla="*/ 95 w 283"/>
              <a:gd name="T59" fmla="*/ 9 h 414"/>
              <a:gd name="T60" fmla="*/ 55 w 283"/>
              <a:gd name="T61" fmla="*/ 11 h 414"/>
              <a:gd name="T62" fmla="*/ 35 w 283"/>
              <a:gd name="T63" fmla="*/ 15 h 414"/>
              <a:gd name="T64" fmla="*/ 13 w 283"/>
              <a:gd name="T65" fmla="*/ 29 h 414"/>
              <a:gd name="T66" fmla="*/ 0 w 283"/>
              <a:gd name="T67" fmla="*/ 52 h 414"/>
              <a:gd name="T68" fmla="*/ 0 w 283"/>
              <a:gd name="T69" fmla="*/ 101 h 414"/>
              <a:gd name="T70" fmla="*/ 1 w 283"/>
              <a:gd name="T71" fmla="*/ 107 h 414"/>
              <a:gd name="T72" fmla="*/ 16 w 283"/>
              <a:gd name="T73" fmla="*/ 17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3" h="414">
                <a:moveTo>
                  <a:pt x="16" y="176"/>
                </a:moveTo>
                <a:cubicBezTo>
                  <a:pt x="16" y="179"/>
                  <a:pt x="17" y="182"/>
                  <a:pt x="19" y="184"/>
                </a:cubicBezTo>
                <a:cubicBezTo>
                  <a:pt x="55" y="244"/>
                  <a:pt x="55" y="244"/>
                  <a:pt x="55" y="244"/>
                </a:cubicBezTo>
                <a:cubicBezTo>
                  <a:pt x="57" y="249"/>
                  <a:pt x="59" y="253"/>
                  <a:pt x="59" y="258"/>
                </a:cubicBezTo>
                <a:cubicBezTo>
                  <a:pt x="59" y="308"/>
                  <a:pt x="59" y="308"/>
                  <a:pt x="59" y="308"/>
                </a:cubicBezTo>
                <a:cubicBezTo>
                  <a:pt x="59" y="310"/>
                  <a:pt x="58" y="312"/>
                  <a:pt x="58" y="315"/>
                </a:cubicBezTo>
                <a:cubicBezTo>
                  <a:pt x="53" y="333"/>
                  <a:pt x="53" y="333"/>
                  <a:pt x="53" y="333"/>
                </a:cubicBezTo>
                <a:cubicBezTo>
                  <a:pt x="80" y="370"/>
                  <a:pt x="80" y="370"/>
                  <a:pt x="80" y="370"/>
                </a:cubicBezTo>
                <a:cubicBezTo>
                  <a:pt x="82" y="372"/>
                  <a:pt x="84" y="375"/>
                  <a:pt x="87" y="376"/>
                </a:cubicBezTo>
                <a:cubicBezTo>
                  <a:pt x="109" y="391"/>
                  <a:pt x="109" y="391"/>
                  <a:pt x="109" y="391"/>
                </a:cubicBezTo>
                <a:cubicBezTo>
                  <a:pt x="112" y="393"/>
                  <a:pt x="115" y="394"/>
                  <a:pt x="117" y="395"/>
                </a:cubicBezTo>
                <a:cubicBezTo>
                  <a:pt x="179" y="412"/>
                  <a:pt x="179" y="412"/>
                  <a:pt x="179" y="412"/>
                </a:cubicBezTo>
                <a:cubicBezTo>
                  <a:pt x="183" y="413"/>
                  <a:pt x="188" y="414"/>
                  <a:pt x="192" y="413"/>
                </a:cubicBezTo>
                <a:cubicBezTo>
                  <a:pt x="241" y="402"/>
                  <a:pt x="241" y="402"/>
                  <a:pt x="241" y="402"/>
                </a:cubicBezTo>
                <a:cubicBezTo>
                  <a:pt x="242" y="402"/>
                  <a:pt x="242" y="402"/>
                  <a:pt x="243" y="402"/>
                </a:cubicBezTo>
                <a:cubicBezTo>
                  <a:pt x="280" y="391"/>
                  <a:pt x="280" y="391"/>
                  <a:pt x="280" y="391"/>
                </a:cubicBezTo>
                <a:cubicBezTo>
                  <a:pt x="283" y="410"/>
                  <a:pt x="283" y="410"/>
                  <a:pt x="283" y="410"/>
                </a:cubicBezTo>
                <a:cubicBezTo>
                  <a:pt x="265" y="268"/>
                  <a:pt x="265" y="268"/>
                  <a:pt x="265" y="268"/>
                </a:cubicBezTo>
                <a:cubicBezTo>
                  <a:pt x="265" y="268"/>
                  <a:pt x="264" y="267"/>
                  <a:pt x="264" y="267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76"/>
                  <a:pt x="266" y="70"/>
                  <a:pt x="273" y="72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52" y="37"/>
                  <a:pt x="252" y="37"/>
                  <a:pt x="252" y="37"/>
                </a:cubicBezTo>
                <a:cubicBezTo>
                  <a:pt x="251" y="35"/>
                  <a:pt x="250" y="34"/>
                  <a:pt x="249" y="32"/>
                </a:cubicBezTo>
                <a:cubicBezTo>
                  <a:pt x="224" y="9"/>
                  <a:pt x="224" y="9"/>
                  <a:pt x="224" y="9"/>
                </a:cubicBezTo>
                <a:cubicBezTo>
                  <a:pt x="223" y="9"/>
                  <a:pt x="223" y="9"/>
                  <a:pt x="223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4" y="9"/>
                  <a:pt x="173" y="9"/>
                  <a:pt x="172" y="9"/>
                </a:cubicBezTo>
                <a:cubicBezTo>
                  <a:pt x="161" y="7"/>
                  <a:pt x="101" y="0"/>
                  <a:pt x="95" y="9"/>
                </a:cubicBezTo>
                <a:cubicBezTo>
                  <a:pt x="91" y="16"/>
                  <a:pt x="68" y="13"/>
                  <a:pt x="55" y="11"/>
                </a:cubicBezTo>
                <a:cubicBezTo>
                  <a:pt x="48" y="10"/>
                  <a:pt x="41" y="11"/>
                  <a:pt x="35" y="15"/>
                </a:cubicBezTo>
                <a:cubicBezTo>
                  <a:pt x="13" y="29"/>
                  <a:pt x="13" y="29"/>
                  <a:pt x="13" y="29"/>
                </a:cubicBezTo>
                <a:cubicBezTo>
                  <a:pt x="5" y="34"/>
                  <a:pt x="0" y="43"/>
                  <a:pt x="0" y="52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3"/>
                  <a:pt x="0" y="105"/>
                  <a:pt x="1" y="107"/>
                </a:cubicBezTo>
                <a:lnTo>
                  <a:pt x="16" y="176"/>
                </a:ln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1" name="Rectangle 76">
            <a:extLst>
              <a:ext uri="{FF2B5EF4-FFF2-40B4-BE49-F238E27FC236}">
                <a16:creationId xmlns:a16="http://schemas.microsoft.com/office/drawing/2014/main" id="{80FE1ACA-3C6E-95BB-7BFA-9A2BF820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145" y="4760702"/>
            <a:ext cx="790" cy="790"/>
          </a:xfrm>
          <a:prstGeom prst="rect">
            <a:avLst/>
          </a:pr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2" name="Freeform 77">
            <a:extLst>
              <a:ext uri="{FF2B5EF4-FFF2-40B4-BE49-F238E27FC236}">
                <a16:creationId xmlns:a16="http://schemas.microsoft.com/office/drawing/2014/main" id="{D73FD34A-355B-F1AE-3933-289876171088}"/>
              </a:ext>
            </a:extLst>
          </p:cNvPr>
          <p:cNvSpPr>
            <a:spLocks/>
          </p:cNvSpPr>
          <p:nvPr/>
        </p:nvSpPr>
        <p:spPr bwMode="auto">
          <a:xfrm>
            <a:off x="8235140" y="4420545"/>
            <a:ext cx="416713" cy="438812"/>
          </a:xfrm>
          <a:custGeom>
            <a:avLst/>
            <a:gdLst>
              <a:gd name="T0" fmla="*/ 787 w 1315"/>
              <a:gd name="T1" fmla="*/ 392 h 1385"/>
              <a:gd name="T2" fmla="*/ 703 w 1315"/>
              <a:gd name="T3" fmla="*/ 265 h 1385"/>
              <a:gd name="T4" fmla="*/ 704 w 1315"/>
              <a:gd name="T5" fmla="*/ 144 h 1385"/>
              <a:gd name="T6" fmla="*/ 587 w 1315"/>
              <a:gd name="T7" fmla="*/ 106 h 1385"/>
              <a:gd name="T8" fmla="*/ 403 w 1315"/>
              <a:gd name="T9" fmla="*/ 0 h 1385"/>
              <a:gd name="T10" fmla="*/ 371 w 1315"/>
              <a:gd name="T11" fmla="*/ 114 h 1385"/>
              <a:gd name="T12" fmla="*/ 255 w 1315"/>
              <a:gd name="T13" fmla="*/ 213 h 1385"/>
              <a:gd name="T14" fmla="*/ 304 w 1315"/>
              <a:gd name="T15" fmla="*/ 308 h 1385"/>
              <a:gd name="T16" fmla="*/ 245 w 1315"/>
              <a:gd name="T17" fmla="*/ 405 h 1385"/>
              <a:gd name="T18" fmla="*/ 295 w 1315"/>
              <a:gd name="T19" fmla="*/ 609 h 1385"/>
              <a:gd name="T20" fmla="*/ 227 w 1315"/>
              <a:gd name="T21" fmla="*/ 668 h 1385"/>
              <a:gd name="T22" fmla="*/ 1 w 1315"/>
              <a:gd name="T23" fmla="*/ 1047 h 1385"/>
              <a:gd name="T24" fmla="*/ 87 w 1315"/>
              <a:gd name="T25" fmla="*/ 1183 h 1385"/>
              <a:gd name="T26" fmla="*/ 89 w 1315"/>
              <a:gd name="T27" fmla="*/ 1250 h 1385"/>
              <a:gd name="T28" fmla="*/ 127 w 1315"/>
              <a:gd name="T29" fmla="*/ 1347 h 1385"/>
              <a:gd name="T30" fmla="*/ 152 w 1315"/>
              <a:gd name="T31" fmla="*/ 1380 h 1385"/>
              <a:gd name="T32" fmla="*/ 223 w 1315"/>
              <a:gd name="T33" fmla="*/ 1362 h 1385"/>
              <a:gd name="T34" fmla="*/ 283 w 1315"/>
              <a:gd name="T35" fmla="*/ 1310 h 1385"/>
              <a:gd name="T36" fmla="*/ 399 w 1315"/>
              <a:gd name="T37" fmla="*/ 1204 h 1385"/>
              <a:gd name="T38" fmla="*/ 524 w 1315"/>
              <a:gd name="T39" fmla="*/ 1195 h 1385"/>
              <a:gd name="T40" fmla="*/ 610 w 1315"/>
              <a:gd name="T41" fmla="*/ 1114 h 1385"/>
              <a:gd name="T42" fmla="*/ 755 w 1315"/>
              <a:gd name="T43" fmla="*/ 1052 h 1385"/>
              <a:gd name="T44" fmla="*/ 852 w 1315"/>
              <a:gd name="T45" fmla="*/ 945 h 1385"/>
              <a:gd name="T46" fmla="*/ 836 w 1315"/>
              <a:gd name="T47" fmla="*/ 848 h 1385"/>
              <a:gd name="T48" fmla="*/ 883 w 1315"/>
              <a:gd name="T49" fmla="*/ 828 h 1385"/>
              <a:gd name="T50" fmla="*/ 929 w 1315"/>
              <a:gd name="T51" fmla="*/ 841 h 1385"/>
              <a:gd name="T52" fmla="*/ 1029 w 1315"/>
              <a:gd name="T53" fmla="*/ 822 h 1385"/>
              <a:gd name="T54" fmla="*/ 1061 w 1315"/>
              <a:gd name="T55" fmla="*/ 832 h 1385"/>
              <a:gd name="T56" fmla="*/ 1081 w 1315"/>
              <a:gd name="T57" fmla="*/ 826 h 1385"/>
              <a:gd name="T58" fmla="*/ 1041 w 1315"/>
              <a:gd name="T59" fmla="*/ 702 h 1385"/>
              <a:gd name="T60" fmla="*/ 1022 w 1315"/>
              <a:gd name="T61" fmla="*/ 619 h 1385"/>
              <a:gd name="T62" fmla="*/ 1057 w 1315"/>
              <a:gd name="T63" fmla="*/ 533 h 1385"/>
              <a:gd name="T64" fmla="*/ 1194 w 1315"/>
              <a:gd name="T65" fmla="*/ 527 h 1385"/>
              <a:gd name="T66" fmla="*/ 1246 w 1315"/>
              <a:gd name="T67" fmla="*/ 527 h 1385"/>
              <a:gd name="T68" fmla="*/ 1246 w 1315"/>
              <a:gd name="T69" fmla="*/ 527 h 1385"/>
              <a:gd name="T70" fmla="*/ 1279 w 1315"/>
              <a:gd name="T71" fmla="*/ 476 h 1385"/>
              <a:gd name="T72" fmla="*/ 1293 w 1315"/>
              <a:gd name="T73" fmla="*/ 390 h 1385"/>
              <a:gd name="T74" fmla="*/ 1249 w 1315"/>
              <a:gd name="T75" fmla="*/ 292 h 1385"/>
              <a:gd name="T76" fmla="*/ 1175 w 1315"/>
              <a:gd name="T77" fmla="*/ 298 h 1385"/>
              <a:gd name="T78" fmla="*/ 1103 w 1315"/>
              <a:gd name="T79" fmla="*/ 350 h 1385"/>
              <a:gd name="T80" fmla="*/ 1039 w 1315"/>
              <a:gd name="T81" fmla="*/ 305 h 1385"/>
              <a:gd name="T82" fmla="*/ 1089 w 1315"/>
              <a:gd name="T83" fmla="*/ 156 h 1385"/>
              <a:gd name="T84" fmla="*/ 879 w 1315"/>
              <a:gd name="T85" fmla="*/ 253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5" h="1385">
                <a:moveTo>
                  <a:pt x="879" y="253"/>
                </a:moveTo>
                <a:cubicBezTo>
                  <a:pt x="879" y="261"/>
                  <a:pt x="841" y="315"/>
                  <a:pt x="829" y="337"/>
                </a:cubicBezTo>
                <a:cubicBezTo>
                  <a:pt x="817" y="358"/>
                  <a:pt x="793" y="392"/>
                  <a:pt x="787" y="392"/>
                </a:cubicBezTo>
                <a:cubicBezTo>
                  <a:pt x="780" y="392"/>
                  <a:pt x="744" y="321"/>
                  <a:pt x="742" y="313"/>
                </a:cubicBezTo>
                <a:cubicBezTo>
                  <a:pt x="741" y="307"/>
                  <a:pt x="720" y="283"/>
                  <a:pt x="712" y="272"/>
                </a:cubicBezTo>
                <a:cubicBezTo>
                  <a:pt x="709" y="269"/>
                  <a:pt x="706" y="267"/>
                  <a:pt x="703" y="265"/>
                </a:cubicBezTo>
                <a:cubicBezTo>
                  <a:pt x="693" y="261"/>
                  <a:pt x="672" y="249"/>
                  <a:pt x="672" y="243"/>
                </a:cubicBezTo>
                <a:cubicBezTo>
                  <a:pt x="672" y="235"/>
                  <a:pt x="668" y="197"/>
                  <a:pt x="682" y="184"/>
                </a:cubicBezTo>
                <a:cubicBezTo>
                  <a:pt x="696" y="172"/>
                  <a:pt x="708" y="150"/>
                  <a:pt x="704" y="144"/>
                </a:cubicBezTo>
                <a:cubicBezTo>
                  <a:pt x="701" y="139"/>
                  <a:pt x="659" y="116"/>
                  <a:pt x="642" y="107"/>
                </a:cubicBezTo>
                <a:cubicBezTo>
                  <a:pt x="638" y="104"/>
                  <a:pt x="633" y="103"/>
                  <a:pt x="628" y="103"/>
                </a:cubicBezTo>
                <a:cubicBezTo>
                  <a:pt x="587" y="106"/>
                  <a:pt x="587" y="106"/>
                  <a:pt x="587" y="106"/>
                </a:cubicBezTo>
                <a:cubicBezTo>
                  <a:pt x="581" y="106"/>
                  <a:pt x="574" y="104"/>
                  <a:pt x="569" y="100"/>
                </a:cubicBezTo>
                <a:cubicBezTo>
                  <a:pt x="440" y="0"/>
                  <a:pt x="440" y="0"/>
                  <a:pt x="440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390" y="0"/>
                  <a:pt x="379" y="11"/>
                  <a:pt x="379" y="24"/>
                </a:cubicBezTo>
                <a:cubicBezTo>
                  <a:pt x="379" y="96"/>
                  <a:pt x="379" y="96"/>
                  <a:pt x="379" y="96"/>
                </a:cubicBezTo>
                <a:cubicBezTo>
                  <a:pt x="379" y="103"/>
                  <a:pt x="376" y="110"/>
                  <a:pt x="371" y="114"/>
                </a:cubicBezTo>
                <a:cubicBezTo>
                  <a:pt x="307" y="172"/>
                  <a:pt x="307" y="172"/>
                  <a:pt x="307" y="172"/>
                </a:cubicBezTo>
                <a:cubicBezTo>
                  <a:pt x="306" y="173"/>
                  <a:pt x="306" y="173"/>
                  <a:pt x="305" y="173"/>
                </a:cubicBezTo>
                <a:cubicBezTo>
                  <a:pt x="255" y="213"/>
                  <a:pt x="255" y="213"/>
                  <a:pt x="255" y="213"/>
                </a:cubicBezTo>
                <a:cubicBezTo>
                  <a:pt x="276" y="240"/>
                  <a:pt x="276" y="240"/>
                  <a:pt x="276" y="240"/>
                </a:cubicBezTo>
                <a:cubicBezTo>
                  <a:pt x="278" y="242"/>
                  <a:pt x="280" y="244"/>
                  <a:pt x="281" y="247"/>
                </a:cubicBezTo>
                <a:cubicBezTo>
                  <a:pt x="304" y="308"/>
                  <a:pt x="304" y="308"/>
                  <a:pt x="304" y="308"/>
                </a:cubicBezTo>
                <a:cubicBezTo>
                  <a:pt x="308" y="318"/>
                  <a:pt x="306" y="329"/>
                  <a:pt x="299" y="337"/>
                </a:cubicBezTo>
                <a:cubicBezTo>
                  <a:pt x="252" y="388"/>
                  <a:pt x="252" y="388"/>
                  <a:pt x="252" y="388"/>
                </a:cubicBezTo>
                <a:cubicBezTo>
                  <a:pt x="248" y="393"/>
                  <a:pt x="245" y="399"/>
                  <a:pt x="245" y="405"/>
                </a:cubicBezTo>
                <a:cubicBezTo>
                  <a:pt x="242" y="494"/>
                  <a:pt x="242" y="494"/>
                  <a:pt x="242" y="494"/>
                </a:cubicBezTo>
                <a:cubicBezTo>
                  <a:pt x="242" y="498"/>
                  <a:pt x="243" y="503"/>
                  <a:pt x="245" y="507"/>
                </a:cubicBezTo>
                <a:cubicBezTo>
                  <a:pt x="295" y="609"/>
                  <a:pt x="295" y="609"/>
                  <a:pt x="295" y="609"/>
                </a:cubicBezTo>
                <a:cubicBezTo>
                  <a:pt x="303" y="625"/>
                  <a:pt x="294" y="644"/>
                  <a:pt x="277" y="648"/>
                </a:cubicBezTo>
                <a:cubicBezTo>
                  <a:pt x="244" y="656"/>
                  <a:pt x="244" y="656"/>
                  <a:pt x="244" y="656"/>
                </a:cubicBezTo>
                <a:cubicBezTo>
                  <a:pt x="237" y="657"/>
                  <a:pt x="231" y="662"/>
                  <a:pt x="227" y="668"/>
                </a:cubicBezTo>
                <a:cubicBezTo>
                  <a:pt x="137" y="819"/>
                  <a:pt x="137" y="819"/>
                  <a:pt x="137" y="819"/>
                </a:cubicBezTo>
                <a:cubicBezTo>
                  <a:pt x="0" y="1046"/>
                  <a:pt x="0" y="1046"/>
                  <a:pt x="0" y="1046"/>
                </a:cubicBezTo>
                <a:cubicBezTo>
                  <a:pt x="0" y="1046"/>
                  <a:pt x="1" y="1046"/>
                  <a:pt x="1" y="1047"/>
                </a:cubicBezTo>
                <a:cubicBezTo>
                  <a:pt x="54" y="1075"/>
                  <a:pt x="54" y="1075"/>
                  <a:pt x="54" y="1075"/>
                </a:cubicBezTo>
                <a:cubicBezTo>
                  <a:pt x="58" y="1077"/>
                  <a:pt x="61" y="1081"/>
                  <a:pt x="62" y="1085"/>
                </a:cubicBezTo>
                <a:cubicBezTo>
                  <a:pt x="87" y="1183"/>
                  <a:pt x="87" y="1183"/>
                  <a:pt x="87" y="1183"/>
                </a:cubicBezTo>
                <a:cubicBezTo>
                  <a:pt x="87" y="1184"/>
                  <a:pt x="87" y="1185"/>
                  <a:pt x="88" y="1186"/>
                </a:cubicBezTo>
                <a:cubicBezTo>
                  <a:pt x="89" y="1249"/>
                  <a:pt x="89" y="1249"/>
                  <a:pt x="89" y="1249"/>
                </a:cubicBezTo>
                <a:cubicBezTo>
                  <a:pt x="89" y="1250"/>
                  <a:pt x="89" y="1250"/>
                  <a:pt x="89" y="1250"/>
                </a:cubicBezTo>
                <a:cubicBezTo>
                  <a:pt x="94" y="1299"/>
                  <a:pt x="94" y="1299"/>
                  <a:pt x="94" y="1299"/>
                </a:cubicBezTo>
                <a:cubicBezTo>
                  <a:pt x="94" y="1301"/>
                  <a:pt x="95" y="1304"/>
                  <a:pt x="97" y="1306"/>
                </a:cubicBezTo>
                <a:cubicBezTo>
                  <a:pt x="127" y="1347"/>
                  <a:pt x="127" y="1347"/>
                  <a:pt x="127" y="1347"/>
                </a:cubicBezTo>
                <a:cubicBezTo>
                  <a:pt x="127" y="1347"/>
                  <a:pt x="127" y="1348"/>
                  <a:pt x="127" y="1348"/>
                </a:cubicBezTo>
                <a:cubicBezTo>
                  <a:pt x="143" y="1373"/>
                  <a:pt x="143" y="1373"/>
                  <a:pt x="143" y="1373"/>
                </a:cubicBezTo>
                <a:cubicBezTo>
                  <a:pt x="145" y="1376"/>
                  <a:pt x="148" y="1379"/>
                  <a:pt x="152" y="1380"/>
                </a:cubicBezTo>
                <a:cubicBezTo>
                  <a:pt x="168" y="1384"/>
                  <a:pt x="168" y="1384"/>
                  <a:pt x="168" y="1384"/>
                </a:cubicBezTo>
                <a:cubicBezTo>
                  <a:pt x="171" y="1385"/>
                  <a:pt x="175" y="1384"/>
                  <a:pt x="178" y="1383"/>
                </a:cubicBezTo>
                <a:cubicBezTo>
                  <a:pt x="223" y="1362"/>
                  <a:pt x="223" y="1362"/>
                  <a:pt x="223" y="1362"/>
                </a:cubicBezTo>
                <a:cubicBezTo>
                  <a:pt x="224" y="1361"/>
                  <a:pt x="225" y="1361"/>
                  <a:pt x="226" y="1360"/>
                </a:cubicBezTo>
                <a:cubicBezTo>
                  <a:pt x="279" y="1315"/>
                  <a:pt x="279" y="1315"/>
                  <a:pt x="279" y="1315"/>
                </a:cubicBezTo>
                <a:cubicBezTo>
                  <a:pt x="280" y="1314"/>
                  <a:pt x="282" y="1312"/>
                  <a:pt x="283" y="1310"/>
                </a:cubicBezTo>
                <a:cubicBezTo>
                  <a:pt x="318" y="1231"/>
                  <a:pt x="318" y="1231"/>
                  <a:pt x="318" y="1231"/>
                </a:cubicBezTo>
                <a:cubicBezTo>
                  <a:pt x="319" y="1226"/>
                  <a:pt x="323" y="1223"/>
                  <a:pt x="328" y="1222"/>
                </a:cubicBezTo>
                <a:cubicBezTo>
                  <a:pt x="399" y="1204"/>
                  <a:pt x="399" y="1204"/>
                  <a:pt x="399" y="1204"/>
                </a:cubicBezTo>
                <a:cubicBezTo>
                  <a:pt x="399" y="1204"/>
                  <a:pt x="400" y="1203"/>
                  <a:pt x="400" y="1203"/>
                </a:cubicBezTo>
                <a:cubicBezTo>
                  <a:pt x="407" y="1202"/>
                  <a:pt x="462" y="1195"/>
                  <a:pt x="467" y="1195"/>
                </a:cubicBezTo>
                <a:cubicBezTo>
                  <a:pt x="524" y="1195"/>
                  <a:pt x="524" y="1195"/>
                  <a:pt x="524" y="1195"/>
                </a:cubicBezTo>
                <a:cubicBezTo>
                  <a:pt x="529" y="1195"/>
                  <a:pt x="533" y="1193"/>
                  <a:pt x="536" y="1189"/>
                </a:cubicBezTo>
                <a:cubicBezTo>
                  <a:pt x="590" y="1117"/>
                  <a:pt x="590" y="1117"/>
                  <a:pt x="590" y="1117"/>
                </a:cubicBezTo>
                <a:cubicBezTo>
                  <a:pt x="595" y="1111"/>
                  <a:pt x="603" y="1110"/>
                  <a:pt x="610" y="1114"/>
                </a:cubicBezTo>
                <a:cubicBezTo>
                  <a:pt x="692" y="1164"/>
                  <a:pt x="692" y="1164"/>
                  <a:pt x="692" y="1164"/>
                </a:cubicBezTo>
                <a:cubicBezTo>
                  <a:pt x="750" y="1058"/>
                  <a:pt x="750" y="1058"/>
                  <a:pt x="750" y="1058"/>
                </a:cubicBezTo>
                <a:cubicBezTo>
                  <a:pt x="752" y="1056"/>
                  <a:pt x="753" y="1054"/>
                  <a:pt x="755" y="1052"/>
                </a:cubicBezTo>
                <a:cubicBezTo>
                  <a:pt x="798" y="1008"/>
                  <a:pt x="798" y="1008"/>
                  <a:pt x="798" y="1008"/>
                </a:cubicBezTo>
                <a:cubicBezTo>
                  <a:pt x="798" y="1007"/>
                  <a:pt x="799" y="1007"/>
                  <a:pt x="799" y="1007"/>
                </a:cubicBezTo>
                <a:cubicBezTo>
                  <a:pt x="852" y="945"/>
                  <a:pt x="852" y="945"/>
                  <a:pt x="852" y="945"/>
                </a:cubicBezTo>
                <a:cubicBezTo>
                  <a:pt x="859" y="937"/>
                  <a:pt x="861" y="926"/>
                  <a:pt x="857" y="917"/>
                </a:cubicBezTo>
                <a:cubicBezTo>
                  <a:pt x="837" y="867"/>
                  <a:pt x="837" y="867"/>
                  <a:pt x="837" y="867"/>
                </a:cubicBezTo>
                <a:cubicBezTo>
                  <a:pt x="834" y="861"/>
                  <a:pt x="834" y="854"/>
                  <a:pt x="836" y="848"/>
                </a:cubicBezTo>
                <a:cubicBezTo>
                  <a:pt x="839" y="840"/>
                  <a:pt x="839" y="840"/>
                  <a:pt x="839" y="840"/>
                </a:cubicBezTo>
                <a:cubicBezTo>
                  <a:pt x="845" y="823"/>
                  <a:pt x="866" y="816"/>
                  <a:pt x="881" y="827"/>
                </a:cubicBezTo>
                <a:cubicBezTo>
                  <a:pt x="883" y="828"/>
                  <a:pt x="883" y="828"/>
                  <a:pt x="883" y="828"/>
                </a:cubicBezTo>
                <a:cubicBezTo>
                  <a:pt x="886" y="830"/>
                  <a:pt x="889" y="832"/>
                  <a:pt x="892" y="833"/>
                </a:cubicBezTo>
                <a:cubicBezTo>
                  <a:pt x="922" y="840"/>
                  <a:pt x="922" y="840"/>
                  <a:pt x="922" y="840"/>
                </a:cubicBezTo>
                <a:cubicBezTo>
                  <a:pt x="924" y="841"/>
                  <a:pt x="927" y="841"/>
                  <a:pt x="929" y="841"/>
                </a:cubicBezTo>
                <a:cubicBezTo>
                  <a:pt x="954" y="841"/>
                  <a:pt x="954" y="841"/>
                  <a:pt x="954" y="841"/>
                </a:cubicBezTo>
                <a:cubicBezTo>
                  <a:pt x="957" y="841"/>
                  <a:pt x="959" y="841"/>
                  <a:pt x="962" y="840"/>
                </a:cubicBezTo>
                <a:cubicBezTo>
                  <a:pt x="1029" y="822"/>
                  <a:pt x="1029" y="822"/>
                  <a:pt x="1029" y="822"/>
                </a:cubicBezTo>
                <a:cubicBezTo>
                  <a:pt x="1031" y="821"/>
                  <a:pt x="1034" y="821"/>
                  <a:pt x="1036" y="821"/>
                </a:cubicBezTo>
                <a:cubicBezTo>
                  <a:pt x="1039" y="821"/>
                  <a:pt x="1039" y="821"/>
                  <a:pt x="1039" y="821"/>
                </a:cubicBezTo>
                <a:cubicBezTo>
                  <a:pt x="1047" y="821"/>
                  <a:pt x="1056" y="825"/>
                  <a:pt x="1061" y="832"/>
                </a:cubicBezTo>
                <a:cubicBezTo>
                  <a:pt x="1075" y="851"/>
                  <a:pt x="1075" y="851"/>
                  <a:pt x="1075" y="851"/>
                </a:cubicBezTo>
                <a:cubicBezTo>
                  <a:pt x="1080" y="833"/>
                  <a:pt x="1080" y="833"/>
                  <a:pt x="1080" y="833"/>
                </a:cubicBezTo>
                <a:cubicBezTo>
                  <a:pt x="1080" y="830"/>
                  <a:pt x="1081" y="828"/>
                  <a:pt x="1081" y="826"/>
                </a:cubicBezTo>
                <a:cubicBezTo>
                  <a:pt x="1081" y="776"/>
                  <a:pt x="1081" y="776"/>
                  <a:pt x="1081" y="776"/>
                </a:cubicBezTo>
                <a:cubicBezTo>
                  <a:pt x="1081" y="771"/>
                  <a:pt x="1079" y="767"/>
                  <a:pt x="1077" y="762"/>
                </a:cubicBezTo>
                <a:cubicBezTo>
                  <a:pt x="1041" y="702"/>
                  <a:pt x="1041" y="702"/>
                  <a:pt x="1041" y="702"/>
                </a:cubicBezTo>
                <a:cubicBezTo>
                  <a:pt x="1039" y="700"/>
                  <a:pt x="1038" y="697"/>
                  <a:pt x="1038" y="694"/>
                </a:cubicBezTo>
                <a:cubicBezTo>
                  <a:pt x="1023" y="625"/>
                  <a:pt x="1023" y="625"/>
                  <a:pt x="1023" y="625"/>
                </a:cubicBezTo>
                <a:cubicBezTo>
                  <a:pt x="1022" y="623"/>
                  <a:pt x="1022" y="621"/>
                  <a:pt x="1022" y="619"/>
                </a:cubicBezTo>
                <a:cubicBezTo>
                  <a:pt x="1022" y="570"/>
                  <a:pt x="1022" y="570"/>
                  <a:pt x="1022" y="570"/>
                </a:cubicBezTo>
                <a:cubicBezTo>
                  <a:pt x="1022" y="561"/>
                  <a:pt x="1027" y="552"/>
                  <a:pt x="1035" y="547"/>
                </a:cubicBezTo>
                <a:cubicBezTo>
                  <a:pt x="1057" y="533"/>
                  <a:pt x="1057" y="533"/>
                  <a:pt x="1057" y="533"/>
                </a:cubicBezTo>
                <a:cubicBezTo>
                  <a:pt x="1063" y="529"/>
                  <a:pt x="1070" y="528"/>
                  <a:pt x="1077" y="529"/>
                </a:cubicBezTo>
                <a:cubicBezTo>
                  <a:pt x="1090" y="531"/>
                  <a:pt x="1113" y="534"/>
                  <a:pt x="1117" y="527"/>
                </a:cubicBezTo>
                <a:cubicBezTo>
                  <a:pt x="1123" y="518"/>
                  <a:pt x="1183" y="525"/>
                  <a:pt x="1194" y="527"/>
                </a:cubicBezTo>
                <a:cubicBezTo>
                  <a:pt x="1195" y="527"/>
                  <a:pt x="1196" y="527"/>
                  <a:pt x="1197" y="527"/>
                </a:cubicBezTo>
                <a:cubicBezTo>
                  <a:pt x="1245" y="527"/>
                  <a:pt x="1245" y="527"/>
                  <a:pt x="1245" y="527"/>
                </a:cubicBezTo>
                <a:cubicBezTo>
                  <a:pt x="1245" y="527"/>
                  <a:pt x="1245" y="527"/>
                  <a:pt x="1246" y="527"/>
                </a:cubicBezTo>
                <a:cubicBezTo>
                  <a:pt x="1266" y="546"/>
                  <a:pt x="1266" y="546"/>
                  <a:pt x="1266" y="546"/>
                </a:cubicBezTo>
                <a:cubicBezTo>
                  <a:pt x="1266" y="546"/>
                  <a:pt x="1266" y="546"/>
                  <a:pt x="1266" y="546"/>
                </a:cubicBezTo>
                <a:cubicBezTo>
                  <a:pt x="1246" y="527"/>
                  <a:pt x="1246" y="527"/>
                  <a:pt x="1246" y="527"/>
                </a:cubicBezTo>
                <a:cubicBezTo>
                  <a:pt x="1232" y="514"/>
                  <a:pt x="1240" y="492"/>
                  <a:pt x="1259" y="490"/>
                </a:cubicBezTo>
                <a:cubicBezTo>
                  <a:pt x="1268" y="490"/>
                  <a:pt x="1278" y="489"/>
                  <a:pt x="1285" y="489"/>
                </a:cubicBezTo>
                <a:cubicBezTo>
                  <a:pt x="1279" y="476"/>
                  <a:pt x="1279" y="476"/>
                  <a:pt x="1279" y="476"/>
                </a:cubicBezTo>
                <a:cubicBezTo>
                  <a:pt x="1277" y="471"/>
                  <a:pt x="1277" y="466"/>
                  <a:pt x="1278" y="460"/>
                </a:cubicBezTo>
                <a:cubicBezTo>
                  <a:pt x="1290" y="398"/>
                  <a:pt x="1290" y="398"/>
                  <a:pt x="1290" y="398"/>
                </a:cubicBezTo>
                <a:cubicBezTo>
                  <a:pt x="1290" y="395"/>
                  <a:pt x="1291" y="393"/>
                  <a:pt x="1293" y="390"/>
                </a:cubicBezTo>
                <a:cubicBezTo>
                  <a:pt x="1308" y="362"/>
                  <a:pt x="1308" y="362"/>
                  <a:pt x="1308" y="362"/>
                </a:cubicBezTo>
                <a:cubicBezTo>
                  <a:pt x="1315" y="349"/>
                  <a:pt x="1311" y="334"/>
                  <a:pt x="1300" y="326"/>
                </a:cubicBezTo>
                <a:cubicBezTo>
                  <a:pt x="1249" y="292"/>
                  <a:pt x="1249" y="292"/>
                  <a:pt x="1249" y="292"/>
                </a:cubicBezTo>
                <a:cubicBezTo>
                  <a:pt x="1245" y="289"/>
                  <a:pt x="1240" y="287"/>
                  <a:pt x="1234" y="287"/>
                </a:cubicBezTo>
                <a:cubicBezTo>
                  <a:pt x="1197" y="287"/>
                  <a:pt x="1197" y="287"/>
                  <a:pt x="1197" y="287"/>
                </a:cubicBezTo>
                <a:cubicBezTo>
                  <a:pt x="1188" y="287"/>
                  <a:pt x="1181" y="291"/>
                  <a:pt x="1175" y="298"/>
                </a:cubicBezTo>
                <a:cubicBezTo>
                  <a:pt x="1167" y="309"/>
                  <a:pt x="1153" y="326"/>
                  <a:pt x="1149" y="330"/>
                </a:cubicBezTo>
                <a:cubicBezTo>
                  <a:pt x="1145" y="334"/>
                  <a:pt x="1124" y="343"/>
                  <a:pt x="1114" y="348"/>
                </a:cubicBezTo>
                <a:cubicBezTo>
                  <a:pt x="1111" y="349"/>
                  <a:pt x="1107" y="350"/>
                  <a:pt x="1103" y="350"/>
                </a:cubicBezTo>
                <a:cubicBezTo>
                  <a:pt x="1094" y="350"/>
                  <a:pt x="1094" y="350"/>
                  <a:pt x="1094" y="350"/>
                </a:cubicBezTo>
                <a:cubicBezTo>
                  <a:pt x="1087" y="350"/>
                  <a:pt x="1080" y="347"/>
                  <a:pt x="1075" y="342"/>
                </a:cubicBezTo>
                <a:cubicBezTo>
                  <a:pt x="1039" y="305"/>
                  <a:pt x="1039" y="305"/>
                  <a:pt x="1039" y="305"/>
                </a:cubicBezTo>
                <a:cubicBezTo>
                  <a:pt x="1039" y="305"/>
                  <a:pt x="1027" y="321"/>
                  <a:pt x="1039" y="295"/>
                </a:cubicBezTo>
                <a:cubicBezTo>
                  <a:pt x="1050" y="269"/>
                  <a:pt x="1073" y="231"/>
                  <a:pt x="1079" y="231"/>
                </a:cubicBezTo>
                <a:cubicBezTo>
                  <a:pt x="1085" y="231"/>
                  <a:pt x="1095" y="158"/>
                  <a:pt x="1089" y="156"/>
                </a:cubicBezTo>
                <a:cubicBezTo>
                  <a:pt x="1083" y="154"/>
                  <a:pt x="1026" y="136"/>
                  <a:pt x="1012" y="136"/>
                </a:cubicBezTo>
                <a:cubicBezTo>
                  <a:pt x="998" y="136"/>
                  <a:pt x="907" y="160"/>
                  <a:pt x="905" y="166"/>
                </a:cubicBezTo>
                <a:cubicBezTo>
                  <a:pt x="903" y="172"/>
                  <a:pt x="879" y="245"/>
                  <a:pt x="879" y="253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3" name="Freeform 78">
            <a:extLst>
              <a:ext uri="{FF2B5EF4-FFF2-40B4-BE49-F238E27FC236}">
                <a16:creationId xmlns:a16="http://schemas.microsoft.com/office/drawing/2014/main" id="{812E5172-0CE5-5506-66D4-97E69FA08A5A}"/>
              </a:ext>
            </a:extLst>
          </p:cNvPr>
          <p:cNvSpPr>
            <a:spLocks/>
          </p:cNvSpPr>
          <p:nvPr/>
        </p:nvSpPr>
        <p:spPr bwMode="auto">
          <a:xfrm>
            <a:off x="8640015" y="457523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4" name="Freeform 79">
            <a:extLst>
              <a:ext uri="{FF2B5EF4-FFF2-40B4-BE49-F238E27FC236}">
                <a16:creationId xmlns:a16="http://schemas.microsoft.com/office/drawing/2014/main" id="{79FEF0BF-878B-F405-6D35-76F582F816B0}"/>
              </a:ext>
            </a:extLst>
          </p:cNvPr>
          <p:cNvSpPr>
            <a:spLocks/>
          </p:cNvSpPr>
          <p:nvPr/>
        </p:nvSpPr>
        <p:spPr bwMode="auto">
          <a:xfrm>
            <a:off x="8374834" y="4159310"/>
            <a:ext cx="387512" cy="415924"/>
          </a:xfrm>
          <a:custGeom>
            <a:avLst/>
            <a:gdLst>
              <a:gd name="T0" fmla="*/ 263 w 1224"/>
              <a:gd name="T1" fmla="*/ 1092 h 1316"/>
              <a:gd name="T2" fmla="*/ 347 w 1224"/>
              <a:gd name="T3" fmla="*/ 1219 h 1316"/>
              <a:gd name="T4" fmla="*/ 465 w 1224"/>
              <a:gd name="T5" fmla="*/ 993 h 1316"/>
              <a:gd name="T6" fmla="*/ 639 w 1224"/>
              <a:gd name="T7" fmla="*/ 1058 h 1316"/>
              <a:gd name="T8" fmla="*/ 635 w 1224"/>
              <a:gd name="T9" fmla="*/ 1169 h 1316"/>
              <a:gd name="T10" fmla="*/ 674 w 1224"/>
              <a:gd name="T11" fmla="*/ 1175 h 1316"/>
              <a:gd name="T12" fmla="*/ 757 w 1224"/>
              <a:gd name="T13" fmla="*/ 1114 h 1316"/>
              <a:gd name="T14" fmla="*/ 860 w 1224"/>
              <a:gd name="T15" fmla="*/ 1153 h 1316"/>
              <a:gd name="T16" fmla="*/ 850 w 1224"/>
              <a:gd name="T17" fmla="*/ 1225 h 1316"/>
              <a:gd name="T18" fmla="*/ 845 w 1224"/>
              <a:gd name="T19" fmla="*/ 1316 h 1316"/>
              <a:gd name="T20" fmla="*/ 886 w 1224"/>
              <a:gd name="T21" fmla="*/ 1304 h 1316"/>
              <a:gd name="T22" fmla="*/ 942 w 1224"/>
              <a:gd name="T23" fmla="*/ 1240 h 1316"/>
              <a:gd name="T24" fmla="*/ 986 w 1224"/>
              <a:gd name="T25" fmla="*/ 1267 h 1316"/>
              <a:gd name="T26" fmla="*/ 1036 w 1224"/>
              <a:gd name="T27" fmla="*/ 1302 h 1316"/>
              <a:gd name="T28" fmla="*/ 1080 w 1224"/>
              <a:gd name="T29" fmla="*/ 1241 h 1316"/>
              <a:gd name="T30" fmla="*/ 1086 w 1224"/>
              <a:gd name="T31" fmla="*/ 1202 h 1316"/>
              <a:gd name="T32" fmla="*/ 1097 w 1224"/>
              <a:gd name="T33" fmla="*/ 1093 h 1316"/>
              <a:gd name="T34" fmla="*/ 1168 w 1224"/>
              <a:gd name="T35" fmla="*/ 985 h 1316"/>
              <a:gd name="T36" fmla="*/ 1166 w 1224"/>
              <a:gd name="T37" fmla="*/ 891 h 1316"/>
              <a:gd name="T38" fmla="*/ 1135 w 1224"/>
              <a:gd name="T39" fmla="*/ 851 h 1316"/>
              <a:gd name="T40" fmla="*/ 1085 w 1224"/>
              <a:gd name="T41" fmla="*/ 794 h 1316"/>
              <a:gd name="T42" fmla="*/ 1107 w 1224"/>
              <a:gd name="T43" fmla="*/ 758 h 1316"/>
              <a:gd name="T44" fmla="*/ 1175 w 1224"/>
              <a:gd name="T45" fmla="*/ 737 h 1316"/>
              <a:gd name="T46" fmla="*/ 1204 w 1224"/>
              <a:gd name="T47" fmla="*/ 678 h 1316"/>
              <a:gd name="T48" fmla="*/ 1218 w 1224"/>
              <a:gd name="T49" fmla="*/ 636 h 1316"/>
              <a:gd name="T50" fmla="*/ 1193 w 1224"/>
              <a:gd name="T51" fmla="*/ 515 h 1316"/>
              <a:gd name="T52" fmla="*/ 1117 w 1224"/>
              <a:gd name="T53" fmla="*/ 588 h 1316"/>
              <a:gd name="T54" fmla="*/ 889 w 1224"/>
              <a:gd name="T55" fmla="*/ 657 h 1316"/>
              <a:gd name="T56" fmla="*/ 955 w 1224"/>
              <a:gd name="T57" fmla="*/ 482 h 1316"/>
              <a:gd name="T58" fmla="*/ 986 w 1224"/>
              <a:gd name="T59" fmla="*/ 395 h 1316"/>
              <a:gd name="T60" fmla="*/ 1099 w 1224"/>
              <a:gd name="T61" fmla="*/ 389 h 1316"/>
              <a:gd name="T62" fmla="*/ 1136 w 1224"/>
              <a:gd name="T63" fmla="*/ 254 h 1316"/>
              <a:gd name="T64" fmla="*/ 1114 w 1224"/>
              <a:gd name="T65" fmla="*/ 165 h 1316"/>
              <a:gd name="T66" fmla="*/ 987 w 1224"/>
              <a:gd name="T67" fmla="*/ 167 h 1316"/>
              <a:gd name="T68" fmla="*/ 926 w 1224"/>
              <a:gd name="T69" fmla="*/ 139 h 1316"/>
              <a:gd name="T70" fmla="*/ 841 w 1224"/>
              <a:gd name="T71" fmla="*/ 21 h 1316"/>
              <a:gd name="T72" fmla="*/ 803 w 1224"/>
              <a:gd name="T73" fmla="*/ 124 h 1316"/>
              <a:gd name="T74" fmla="*/ 632 w 1224"/>
              <a:gd name="T75" fmla="*/ 91 h 1316"/>
              <a:gd name="T76" fmla="*/ 511 w 1224"/>
              <a:gd name="T77" fmla="*/ 117 h 1316"/>
              <a:gd name="T78" fmla="*/ 498 w 1224"/>
              <a:gd name="T79" fmla="*/ 138 h 1316"/>
              <a:gd name="T80" fmla="*/ 403 w 1224"/>
              <a:gd name="T81" fmla="*/ 214 h 1316"/>
              <a:gd name="T82" fmla="*/ 317 w 1224"/>
              <a:gd name="T83" fmla="*/ 260 h 1316"/>
              <a:gd name="T84" fmla="*/ 293 w 1224"/>
              <a:gd name="T85" fmla="*/ 348 h 1316"/>
              <a:gd name="T86" fmla="*/ 252 w 1224"/>
              <a:gd name="T87" fmla="*/ 479 h 1316"/>
              <a:gd name="T88" fmla="*/ 205 w 1224"/>
              <a:gd name="T89" fmla="*/ 604 h 1316"/>
              <a:gd name="T90" fmla="*/ 24 w 1224"/>
              <a:gd name="T91" fmla="*/ 803 h 1316"/>
              <a:gd name="T92" fmla="*/ 129 w 1224"/>
              <a:gd name="T93" fmla="*/ 927 h 1316"/>
              <a:gd name="T94" fmla="*/ 202 w 1224"/>
              <a:gd name="T95" fmla="*/ 934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4" h="1316">
                <a:moveTo>
                  <a:pt x="242" y="1011"/>
                </a:moveTo>
                <a:cubicBezTo>
                  <a:pt x="228" y="1024"/>
                  <a:pt x="232" y="1062"/>
                  <a:pt x="232" y="1070"/>
                </a:cubicBezTo>
                <a:cubicBezTo>
                  <a:pt x="232" y="1076"/>
                  <a:pt x="253" y="1088"/>
                  <a:pt x="263" y="1092"/>
                </a:cubicBezTo>
                <a:cubicBezTo>
                  <a:pt x="266" y="1094"/>
                  <a:pt x="269" y="1096"/>
                  <a:pt x="272" y="1099"/>
                </a:cubicBezTo>
                <a:cubicBezTo>
                  <a:pt x="280" y="1110"/>
                  <a:pt x="301" y="1134"/>
                  <a:pt x="302" y="1140"/>
                </a:cubicBezTo>
                <a:cubicBezTo>
                  <a:pt x="304" y="1148"/>
                  <a:pt x="340" y="1219"/>
                  <a:pt x="347" y="1219"/>
                </a:cubicBezTo>
                <a:cubicBezTo>
                  <a:pt x="353" y="1219"/>
                  <a:pt x="377" y="1185"/>
                  <a:pt x="389" y="1164"/>
                </a:cubicBezTo>
                <a:cubicBezTo>
                  <a:pt x="401" y="1142"/>
                  <a:pt x="439" y="1088"/>
                  <a:pt x="439" y="1080"/>
                </a:cubicBezTo>
                <a:cubicBezTo>
                  <a:pt x="439" y="1072"/>
                  <a:pt x="463" y="999"/>
                  <a:pt x="465" y="993"/>
                </a:cubicBezTo>
                <a:cubicBezTo>
                  <a:pt x="467" y="987"/>
                  <a:pt x="558" y="963"/>
                  <a:pt x="572" y="963"/>
                </a:cubicBezTo>
                <a:cubicBezTo>
                  <a:pt x="586" y="963"/>
                  <a:pt x="643" y="981"/>
                  <a:pt x="649" y="983"/>
                </a:cubicBezTo>
                <a:cubicBezTo>
                  <a:pt x="655" y="985"/>
                  <a:pt x="645" y="1058"/>
                  <a:pt x="639" y="1058"/>
                </a:cubicBezTo>
                <a:cubicBezTo>
                  <a:pt x="633" y="1058"/>
                  <a:pt x="610" y="1096"/>
                  <a:pt x="599" y="1122"/>
                </a:cubicBezTo>
                <a:cubicBezTo>
                  <a:pt x="587" y="1148"/>
                  <a:pt x="599" y="1132"/>
                  <a:pt x="599" y="1132"/>
                </a:cubicBezTo>
                <a:cubicBezTo>
                  <a:pt x="635" y="1169"/>
                  <a:pt x="635" y="1169"/>
                  <a:pt x="635" y="1169"/>
                </a:cubicBezTo>
                <a:cubicBezTo>
                  <a:pt x="640" y="1174"/>
                  <a:pt x="647" y="1177"/>
                  <a:pt x="654" y="1177"/>
                </a:cubicBezTo>
                <a:cubicBezTo>
                  <a:pt x="663" y="1177"/>
                  <a:pt x="663" y="1177"/>
                  <a:pt x="663" y="1177"/>
                </a:cubicBezTo>
                <a:cubicBezTo>
                  <a:pt x="667" y="1177"/>
                  <a:pt x="671" y="1176"/>
                  <a:pt x="674" y="1175"/>
                </a:cubicBezTo>
                <a:cubicBezTo>
                  <a:pt x="684" y="1170"/>
                  <a:pt x="705" y="1161"/>
                  <a:pt x="709" y="1157"/>
                </a:cubicBezTo>
                <a:cubicBezTo>
                  <a:pt x="713" y="1153"/>
                  <a:pt x="727" y="1136"/>
                  <a:pt x="735" y="1125"/>
                </a:cubicBezTo>
                <a:cubicBezTo>
                  <a:pt x="741" y="1118"/>
                  <a:pt x="748" y="1114"/>
                  <a:pt x="757" y="1114"/>
                </a:cubicBezTo>
                <a:cubicBezTo>
                  <a:pt x="794" y="1114"/>
                  <a:pt x="794" y="1114"/>
                  <a:pt x="794" y="1114"/>
                </a:cubicBezTo>
                <a:cubicBezTo>
                  <a:pt x="800" y="1114"/>
                  <a:pt x="805" y="1116"/>
                  <a:pt x="809" y="1119"/>
                </a:cubicBezTo>
                <a:cubicBezTo>
                  <a:pt x="860" y="1153"/>
                  <a:pt x="860" y="1153"/>
                  <a:pt x="860" y="1153"/>
                </a:cubicBezTo>
                <a:cubicBezTo>
                  <a:pt x="871" y="1161"/>
                  <a:pt x="875" y="1176"/>
                  <a:pt x="868" y="1189"/>
                </a:cubicBezTo>
                <a:cubicBezTo>
                  <a:pt x="853" y="1217"/>
                  <a:pt x="853" y="1217"/>
                  <a:pt x="853" y="1217"/>
                </a:cubicBezTo>
                <a:cubicBezTo>
                  <a:pt x="851" y="1220"/>
                  <a:pt x="850" y="1222"/>
                  <a:pt x="850" y="1225"/>
                </a:cubicBezTo>
                <a:cubicBezTo>
                  <a:pt x="838" y="1287"/>
                  <a:pt x="838" y="1287"/>
                  <a:pt x="838" y="1287"/>
                </a:cubicBezTo>
                <a:cubicBezTo>
                  <a:pt x="837" y="1293"/>
                  <a:pt x="837" y="1298"/>
                  <a:pt x="839" y="1303"/>
                </a:cubicBezTo>
                <a:cubicBezTo>
                  <a:pt x="845" y="1316"/>
                  <a:pt x="845" y="1316"/>
                  <a:pt x="845" y="1316"/>
                </a:cubicBezTo>
                <a:cubicBezTo>
                  <a:pt x="845" y="1316"/>
                  <a:pt x="844" y="1316"/>
                  <a:pt x="844" y="1316"/>
                </a:cubicBezTo>
                <a:cubicBezTo>
                  <a:pt x="851" y="1315"/>
                  <a:pt x="855" y="1315"/>
                  <a:pt x="857" y="1315"/>
                </a:cubicBezTo>
                <a:cubicBezTo>
                  <a:pt x="865" y="1315"/>
                  <a:pt x="882" y="1305"/>
                  <a:pt x="886" y="1304"/>
                </a:cubicBezTo>
                <a:cubicBezTo>
                  <a:pt x="889" y="1303"/>
                  <a:pt x="903" y="1276"/>
                  <a:pt x="903" y="1273"/>
                </a:cubicBezTo>
                <a:cubicBezTo>
                  <a:pt x="903" y="1271"/>
                  <a:pt x="912" y="1258"/>
                  <a:pt x="919" y="1248"/>
                </a:cubicBezTo>
                <a:cubicBezTo>
                  <a:pt x="924" y="1241"/>
                  <a:pt x="934" y="1238"/>
                  <a:pt x="942" y="1240"/>
                </a:cubicBezTo>
                <a:cubicBezTo>
                  <a:pt x="942" y="1240"/>
                  <a:pt x="942" y="1240"/>
                  <a:pt x="942" y="1240"/>
                </a:cubicBezTo>
                <a:cubicBezTo>
                  <a:pt x="944" y="1241"/>
                  <a:pt x="946" y="1242"/>
                  <a:pt x="947" y="1243"/>
                </a:cubicBezTo>
                <a:cubicBezTo>
                  <a:pt x="986" y="1267"/>
                  <a:pt x="986" y="1267"/>
                  <a:pt x="986" y="1267"/>
                </a:cubicBezTo>
                <a:cubicBezTo>
                  <a:pt x="987" y="1268"/>
                  <a:pt x="989" y="1269"/>
                  <a:pt x="990" y="1270"/>
                </a:cubicBezTo>
                <a:cubicBezTo>
                  <a:pt x="1018" y="1296"/>
                  <a:pt x="1018" y="1296"/>
                  <a:pt x="1018" y="1296"/>
                </a:cubicBezTo>
                <a:cubicBezTo>
                  <a:pt x="1023" y="1301"/>
                  <a:pt x="1029" y="1303"/>
                  <a:pt x="1036" y="1302"/>
                </a:cubicBezTo>
                <a:cubicBezTo>
                  <a:pt x="1041" y="1301"/>
                  <a:pt x="1041" y="1301"/>
                  <a:pt x="1041" y="1301"/>
                </a:cubicBezTo>
                <a:cubicBezTo>
                  <a:pt x="1048" y="1300"/>
                  <a:pt x="1054" y="1296"/>
                  <a:pt x="1057" y="1289"/>
                </a:cubicBezTo>
                <a:cubicBezTo>
                  <a:pt x="1080" y="1241"/>
                  <a:pt x="1080" y="1241"/>
                  <a:pt x="1080" y="1241"/>
                </a:cubicBezTo>
                <a:cubicBezTo>
                  <a:pt x="1082" y="1239"/>
                  <a:pt x="1082" y="1236"/>
                  <a:pt x="1082" y="1234"/>
                </a:cubicBezTo>
                <a:cubicBezTo>
                  <a:pt x="1085" y="1206"/>
                  <a:pt x="1085" y="1206"/>
                  <a:pt x="1085" y="1206"/>
                </a:cubicBezTo>
                <a:cubicBezTo>
                  <a:pt x="1085" y="1204"/>
                  <a:pt x="1086" y="1203"/>
                  <a:pt x="1086" y="1202"/>
                </a:cubicBezTo>
                <a:cubicBezTo>
                  <a:pt x="1086" y="1201"/>
                  <a:pt x="1086" y="1200"/>
                  <a:pt x="1086" y="1199"/>
                </a:cubicBezTo>
                <a:cubicBezTo>
                  <a:pt x="1096" y="1097"/>
                  <a:pt x="1096" y="1097"/>
                  <a:pt x="1096" y="1097"/>
                </a:cubicBezTo>
                <a:cubicBezTo>
                  <a:pt x="1096" y="1096"/>
                  <a:pt x="1097" y="1094"/>
                  <a:pt x="1097" y="1093"/>
                </a:cubicBezTo>
                <a:cubicBezTo>
                  <a:pt x="1140" y="1013"/>
                  <a:pt x="1140" y="1013"/>
                  <a:pt x="1140" y="1013"/>
                </a:cubicBezTo>
                <a:cubicBezTo>
                  <a:pt x="1141" y="1012"/>
                  <a:pt x="1141" y="1011"/>
                  <a:pt x="1142" y="1011"/>
                </a:cubicBezTo>
                <a:cubicBezTo>
                  <a:pt x="1168" y="985"/>
                  <a:pt x="1168" y="985"/>
                  <a:pt x="1168" y="985"/>
                </a:cubicBezTo>
                <a:cubicBezTo>
                  <a:pt x="1205" y="945"/>
                  <a:pt x="1205" y="945"/>
                  <a:pt x="1205" y="945"/>
                </a:cubicBezTo>
                <a:cubicBezTo>
                  <a:pt x="1209" y="941"/>
                  <a:pt x="1209" y="934"/>
                  <a:pt x="1205" y="930"/>
                </a:cubicBezTo>
                <a:cubicBezTo>
                  <a:pt x="1166" y="891"/>
                  <a:pt x="1166" y="891"/>
                  <a:pt x="1166" y="891"/>
                </a:cubicBezTo>
                <a:cubicBezTo>
                  <a:pt x="1165" y="890"/>
                  <a:pt x="1164" y="889"/>
                  <a:pt x="1164" y="889"/>
                </a:cubicBezTo>
                <a:cubicBezTo>
                  <a:pt x="1144" y="856"/>
                  <a:pt x="1144" y="856"/>
                  <a:pt x="1144" y="856"/>
                </a:cubicBezTo>
                <a:cubicBezTo>
                  <a:pt x="1142" y="853"/>
                  <a:pt x="1139" y="851"/>
                  <a:pt x="1135" y="851"/>
                </a:cubicBezTo>
                <a:cubicBezTo>
                  <a:pt x="1096" y="851"/>
                  <a:pt x="1096" y="851"/>
                  <a:pt x="1096" y="851"/>
                </a:cubicBezTo>
                <a:cubicBezTo>
                  <a:pt x="1090" y="851"/>
                  <a:pt x="1085" y="846"/>
                  <a:pt x="1085" y="840"/>
                </a:cubicBezTo>
                <a:cubicBezTo>
                  <a:pt x="1085" y="794"/>
                  <a:pt x="1085" y="794"/>
                  <a:pt x="1085" y="794"/>
                </a:cubicBezTo>
                <a:cubicBezTo>
                  <a:pt x="1085" y="792"/>
                  <a:pt x="1086" y="791"/>
                  <a:pt x="1086" y="790"/>
                </a:cubicBezTo>
                <a:cubicBezTo>
                  <a:pt x="1096" y="765"/>
                  <a:pt x="1096" y="765"/>
                  <a:pt x="1096" y="765"/>
                </a:cubicBezTo>
                <a:cubicBezTo>
                  <a:pt x="1098" y="761"/>
                  <a:pt x="1102" y="758"/>
                  <a:pt x="1107" y="758"/>
                </a:cubicBezTo>
                <a:cubicBezTo>
                  <a:pt x="1143" y="758"/>
                  <a:pt x="1143" y="758"/>
                  <a:pt x="1143" y="758"/>
                </a:cubicBezTo>
                <a:cubicBezTo>
                  <a:pt x="1146" y="758"/>
                  <a:pt x="1148" y="757"/>
                  <a:pt x="1150" y="756"/>
                </a:cubicBezTo>
                <a:cubicBezTo>
                  <a:pt x="1175" y="737"/>
                  <a:pt x="1175" y="737"/>
                  <a:pt x="1175" y="737"/>
                </a:cubicBezTo>
                <a:cubicBezTo>
                  <a:pt x="1176" y="736"/>
                  <a:pt x="1177" y="734"/>
                  <a:pt x="1178" y="733"/>
                </a:cubicBezTo>
                <a:cubicBezTo>
                  <a:pt x="1203" y="679"/>
                  <a:pt x="1203" y="679"/>
                  <a:pt x="1203" y="679"/>
                </a:cubicBezTo>
                <a:cubicBezTo>
                  <a:pt x="1203" y="679"/>
                  <a:pt x="1203" y="679"/>
                  <a:pt x="1204" y="678"/>
                </a:cubicBezTo>
                <a:cubicBezTo>
                  <a:pt x="1218" y="636"/>
                  <a:pt x="1218" y="636"/>
                  <a:pt x="1218" y="636"/>
                </a:cubicBezTo>
                <a:cubicBezTo>
                  <a:pt x="1218" y="636"/>
                  <a:pt x="1218" y="636"/>
                  <a:pt x="1218" y="635"/>
                </a:cubicBezTo>
                <a:cubicBezTo>
                  <a:pt x="1218" y="636"/>
                  <a:pt x="1218" y="636"/>
                  <a:pt x="1218" y="636"/>
                </a:cubicBezTo>
                <a:cubicBezTo>
                  <a:pt x="1224" y="540"/>
                  <a:pt x="1224" y="540"/>
                  <a:pt x="1224" y="540"/>
                </a:cubicBezTo>
                <a:cubicBezTo>
                  <a:pt x="1224" y="536"/>
                  <a:pt x="1221" y="531"/>
                  <a:pt x="1217" y="529"/>
                </a:cubicBezTo>
                <a:cubicBezTo>
                  <a:pt x="1193" y="515"/>
                  <a:pt x="1193" y="515"/>
                  <a:pt x="1193" y="515"/>
                </a:cubicBezTo>
                <a:cubicBezTo>
                  <a:pt x="1188" y="512"/>
                  <a:pt x="1181" y="513"/>
                  <a:pt x="1177" y="518"/>
                </a:cubicBezTo>
                <a:cubicBezTo>
                  <a:pt x="1118" y="587"/>
                  <a:pt x="1118" y="587"/>
                  <a:pt x="1118" y="587"/>
                </a:cubicBezTo>
                <a:cubicBezTo>
                  <a:pt x="1118" y="587"/>
                  <a:pt x="1117" y="587"/>
                  <a:pt x="1117" y="588"/>
                </a:cubicBezTo>
                <a:cubicBezTo>
                  <a:pt x="956" y="735"/>
                  <a:pt x="956" y="735"/>
                  <a:pt x="956" y="735"/>
                </a:cubicBezTo>
                <a:cubicBezTo>
                  <a:pt x="950" y="740"/>
                  <a:pt x="941" y="739"/>
                  <a:pt x="937" y="732"/>
                </a:cubicBezTo>
                <a:cubicBezTo>
                  <a:pt x="889" y="657"/>
                  <a:pt x="889" y="657"/>
                  <a:pt x="889" y="657"/>
                </a:cubicBezTo>
                <a:cubicBezTo>
                  <a:pt x="886" y="654"/>
                  <a:pt x="886" y="649"/>
                  <a:pt x="888" y="645"/>
                </a:cubicBezTo>
                <a:cubicBezTo>
                  <a:pt x="962" y="499"/>
                  <a:pt x="962" y="499"/>
                  <a:pt x="962" y="499"/>
                </a:cubicBezTo>
                <a:cubicBezTo>
                  <a:pt x="965" y="493"/>
                  <a:pt x="962" y="485"/>
                  <a:pt x="955" y="482"/>
                </a:cubicBezTo>
                <a:cubicBezTo>
                  <a:pt x="923" y="469"/>
                  <a:pt x="923" y="469"/>
                  <a:pt x="923" y="469"/>
                </a:cubicBezTo>
                <a:cubicBezTo>
                  <a:pt x="914" y="465"/>
                  <a:pt x="912" y="453"/>
                  <a:pt x="919" y="447"/>
                </a:cubicBezTo>
                <a:cubicBezTo>
                  <a:pt x="986" y="395"/>
                  <a:pt x="986" y="395"/>
                  <a:pt x="986" y="395"/>
                </a:cubicBezTo>
                <a:cubicBezTo>
                  <a:pt x="988" y="393"/>
                  <a:pt x="991" y="392"/>
                  <a:pt x="995" y="392"/>
                </a:cubicBezTo>
                <a:cubicBezTo>
                  <a:pt x="1085" y="402"/>
                  <a:pt x="1085" y="402"/>
                  <a:pt x="1085" y="402"/>
                </a:cubicBezTo>
                <a:cubicBezTo>
                  <a:pt x="1092" y="403"/>
                  <a:pt x="1099" y="397"/>
                  <a:pt x="1099" y="389"/>
                </a:cubicBezTo>
                <a:cubicBezTo>
                  <a:pt x="1097" y="312"/>
                  <a:pt x="1097" y="312"/>
                  <a:pt x="1097" y="312"/>
                </a:cubicBezTo>
                <a:cubicBezTo>
                  <a:pt x="1097" y="309"/>
                  <a:pt x="1098" y="306"/>
                  <a:pt x="1099" y="304"/>
                </a:cubicBezTo>
                <a:cubicBezTo>
                  <a:pt x="1136" y="254"/>
                  <a:pt x="1136" y="254"/>
                  <a:pt x="1136" y="254"/>
                </a:cubicBezTo>
                <a:cubicBezTo>
                  <a:pt x="1139" y="251"/>
                  <a:pt x="1139" y="246"/>
                  <a:pt x="1138" y="243"/>
                </a:cubicBezTo>
                <a:cubicBezTo>
                  <a:pt x="1116" y="169"/>
                  <a:pt x="1116" y="169"/>
                  <a:pt x="1116" y="169"/>
                </a:cubicBezTo>
                <a:cubicBezTo>
                  <a:pt x="1116" y="168"/>
                  <a:pt x="1115" y="166"/>
                  <a:pt x="1114" y="165"/>
                </a:cubicBezTo>
                <a:cubicBezTo>
                  <a:pt x="1051" y="80"/>
                  <a:pt x="1051" y="80"/>
                  <a:pt x="1051" y="80"/>
                </a:cubicBezTo>
                <a:cubicBezTo>
                  <a:pt x="1046" y="73"/>
                  <a:pt x="1034" y="74"/>
                  <a:pt x="1030" y="82"/>
                </a:cubicBezTo>
                <a:cubicBezTo>
                  <a:pt x="987" y="167"/>
                  <a:pt x="987" y="167"/>
                  <a:pt x="987" y="167"/>
                </a:cubicBezTo>
                <a:cubicBezTo>
                  <a:pt x="984" y="173"/>
                  <a:pt x="976" y="176"/>
                  <a:pt x="969" y="172"/>
                </a:cubicBezTo>
                <a:cubicBezTo>
                  <a:pt x="932" y="148"/>
                  <a:pt x="932" y="148"/>
                  <a:pt x="932" y="148"/>
                </a:cubicBezTo>
                <a:cubicBezTo>
                  <a:pt x="929" y="146"/>
                  <a:pt x="927" y="143"/>
                  <a:pt x="926" y="139"/>
                </a:cubicBezTo>
                <a:cubicBezTo>
                  <a:pt x="901" y="0"/>
                  <a:pt x="901" y="0"/>
                  <a:pt x="901" y="0"/>
                </a:cubicBezTo>
                <a:cubicBezTo>
                  <a:pt x="898" y="2"/>
                  <a:pt x="895" y="3"/>
                  <a:pt x="892" y="4"/>
                </a:cubicBezTo>
                <a:cubicBezTo>
                  <a:pt x="841" y="21"/>
                  <a:pt x="841" y="21"/>
                  <a:pt x="841" y="21"/>
                </a:cubicBezTo>
                <a:cubicBezTo>
                  <a:pt x="829" y="25"/>
                  <a:pt x="821" y="35"/>
                  <a:pt x="821" y="47"/>
                </a:cubicBezTo>
                <a:cubicBezTo>
                  <a:pt x="821" y="98"/>
                  <a:pt x="821" y="98"/>
                  <a:pt x="821" y="98"/>
                </a:cubicBezTo>
                <a:cubicBezTo>
                  <a:pt x="821" y="110"/>
                  <a:pt x="814" y="120"/>
                  <a:pt x="803" y="124"/>
                </a:cubicBezTo>
                <a:cubicBezTo>
                  <a:pt x="706" y="156"/>
                  <a:pt x="706" y="156"/>
                  <a:pt x="706" y="156"/>
                </a:cubicBezTo>
                <a:cubicBezTo>
                  <a:pt x="695" y="159"/>
                  <a:pt x="682" y="155"/>
                  <a:pt x="675" y="146"/>
                </a:cubicBezTo>
                <a:cubicBezTo>
                  <a:pt x="632" y="91"/>
                  <a:pt x="632" y="91"/>
                  <a:pt x="632" y="91"/>
                </a:cubicBezTo>
                <a:cubicBezTo>
                  <a:pt x="624" y="81"/>
                  <a:pt x="611" y="77"/>
                  <a:pt x="599" y="82"/>
                </a:cubicBezTo>
                <a:cubicBezTo>
                  <a:pt x="525" y="115"/>
                  <a:pt x="525" y="115"/>
                  <a:pt x="525" y="115"/>
                </a:cubicBezTo>
                <a:cubicBezTo>
                  <a:pt x="521" y="117"/>
                  <a:pt x="516" y="117"/>
                  <a:pt x="511" y="117"/>
                </a:cubicBezTo>
                <a:cubicBezTo>
                  <a:pt x="507" y="116"/>
                  <a:pt x="507" y="116"/>
                  <a:pt x="507" y="116"/>
                </a:cubicBezTo>
                <a:cubicBezTo>
                  <a:pt x="499" y="136"/>
                  <a:pt x="499" y="136"/>
                  <a:pt x="499" y="136"/>
                </a:cubicBezTo>
                <a:cubicBezTo>
                  <a:pt x="498" y="136"/>
                  <a:pt x="498" y="137"/>
                  <a:pt x="498" y="138"/>
                </a:cubicBezTo>
                <a:cubicBezTo>
                  <a:pt x="464" y="200"/>
                  <a:pt x="464" y="200"/>
                  <a:pt x="464" y="200"/>
                </a:cubicBezTo>
                <a:cubicBezTo>
                  <a:pt x="460" y="208"/>
                  <a:pt x="452" y="212"/>
                  <a:pt x="443" y="213"/>
                </a:cubicBezTo>
                <a:cubicBezTo>
                  <a:pt x="403" y="214"/>
                  <a:pt x="403" y="214"/>
                  <a:pt x="403" y="214"/>
                </a:cubicBezTo>
                <a:cubicBezTo>
                  <a:pt x="403" y="214"/>
                  <a:pt x="402" y="214"/>
                  <a:pt x="402" y="213"/>
                </a:cubicBezTo>
                <a:cubicBezTo>
                  <a:pt x="395" y="213"/>
                  <a:pt x="344" y="211"/>
                  <a:pt x="331" y="214"/>
                </a:cubicBezTo>
                <a:cubicBezTo>
                  <a:pt x="317" y="216"/>
                  <a:pt x="317" y="260"/>
                  <a:pt x="317" y="260"/>
                </a:cubicBezTo>
                <a:cubicBezTo>
                  <a:pt x="317" y="324"/>
                  <a:pt x="317" y="324"/>
                  <a:pt x="317" y="324"/>
                </a:cubicBezTo>
                <a:cubicBezTo>
                  <a:pt x="317" y="337"/>
                  <a:pt x="307" y="348"/>
                  <a:pt x="293" y="348"/>
                </a:cubicBezTo>
                <a:cubicBezTo>
                  <a:pt x="293" y="348"/>
                  <a:pt x="293" y="348"/>
                  <a:pt x="293" y="348"/>
                </a:cubicBezTo>
                <a:cubicBezTo>
                  <a:pt x="286" y="348"/>
                  <a:pt x="279" y="351"/>
                  <a:pt x="274" y="357"/>
                </a:cubicBezTo>
                <a:cubicBezTo>
                  <a:pt x="266" y="369"/>
                  <a:pt x="252" y="388"/>
                  <a:pt x="252" y="392"/>
                </a:cubicBezTo>
                <a:cubicBezTo>
                  <a:pt x="252" y="479"/>
                  <a:pt x="252" y="479"/>
                  <a:pt x="252" y="479"/>
                </a:cubicBezTo>
                <a:cubicBezTo>
                  <a:pt x="252" y="481"/>
                  <a:pt x="251" y="483"/>
                  <a:pt x="251" y="485"/>
                </a:cubicBezTo>
                <a:cubicBezTo>
                  <a:pt x="219" y="589"/>
                  <a:pt x="219" y="589"/>
                  <a:pt x="219" y="589"/>
                </a:cubicBezTo>
                <a:cubicBezTo>
                  <a:pt x="217" y="596"/>
                  <a:pt x="212" y="601"/>
                  <a:pt x="205" y="604"/>
                </a:cubicBezTo>
                <a:cubicBezTo>
                  <a:pt x="40" y="665"/>
                  <a:pt x="40" y="665"/>
                  <a:pt x="40" y="665"/>
                </a:cubicBezTo>
                <a:cubicBezTo>
                  <a:pt x="30" y="669"/>
                  <a:pt x="24" y="678"/>
                  <a:pt x="24" y="688"/>
                </a:cubicBezTo>
                <a:cubicBezTo>
                  <a:pt x="24" y="803"/>
                  <a:pt x="24" y="803"/>
                  <a:pt x="24" y="803"/>
                </a:cubicBezTo>
                <a:cubicBezTo>
                  <a:pt x="24" y="817"/>
                  <a:pt x="13" y="827"/>
                  <a:pt x="0" y="827"/>
                </a:cubicBezTo>
                <a:cubicBezTo>
                  <a:pt x="0" y="827"/>
                  <a:pt x="0" y="827"/>
                  <a:pt x="0" y="827"/>
                </a:cubicBezTo>
                <a:cubicBezTo>
                  <a:pt x="129" y="927"/>
                  <a:pt x="129" y="927"/>
                  <a:pt x="129" y="927"/>
                </a:cubicBezTo>
                <a:cubicBezTo>
                  <a:pt x="134" y="931"/>
                  <a:pt x="141" y="933"/>
                  <a:pt x="147" y="933"/>
                </a:cubicBezTo>
                <a:cubicBezTo>
                  <a:pt x="188" y="930"/>
                  <a:pt x="188" y="930"/>
                  <a:pt x="188" y="930"/>
                </a:cubicBezTo>
                <a:cubicBezTo>
                  <a:pt x="193" y="930"/>
                  <a:pt x="198" y="931"/>
                  <a:pt x="202" y="934"/>
                </a:cubicBezTo>
                <a:cubicBezTo>
                  <a:pt x="219" y="943"/>
                  <a:pt x="261" y="966"/>
                  <a:pt x="264" y="971"/>
                </a:cubicBezTo>
                <a:cubicBezTo>
                  <a:pt x="268" y="977"/>
                  <a:pt x="256" y="999"/>
                  <a:pt x="242" y="1011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5" name="Freeform 80">
            <a:extLst>
              <a:ext uri="{FF2B5EF4-FFF2-40B4-BE49-F238E27FC236}">
                <a16:creationId xmlns:a16="http://schemas.microsoft.com/office/drawing/2014/main" id="{3C54027A-22D7-376A-51BA-99DF9D940AFF}"/>
              </a:ext>
            </a:extLst>
          </p:cNvPr>
          <p:cNvSpPr>
            <a:spLocks/>
          </p:cNvSpPr>
          <p:nvPr/>
        </p:nvSpPr>
        <p:spPr bwMode="auto">
          <a:xfrm>
            <a:off x="8636069" y="4576023"/>
            <a:ext cx="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6" name="Freeform 81">
            <a:extLst>
              <a:ext uri="{FF2B5EF4-FFF2-40B4-BE49-F238E27FC236}">
                <a16:creationId xmlns:a16="http://schemas.microsoft.com/office/drawing/2014/main" id="{D259F1BF-F66E-0373-58B0-6241FD9413B4}"/>
              </a:ext>
            </a:extLst>
          </p:cNvPr>
          <p:cNvSpPr>
            <a:spLocks/>
          </p:cNvSpPr>
          <p:nvPr/>
        </p:nvSpPr>
        <p:spPr bwMode="auto">
          <a:xfrm>
            <a:off x="8718938" y="4540508"/>
            <a:ext cx="790" cy="1579"/>
          </a:xfrm>
          <a:custGeom>
            <a:avLst/>
            <a:gdLst>
              <a:gd name="T0" fmla="*/ 0 w 3"/>
              <a:gd name="T1" fmla="*/ 0 h 4"/>
              <a:gd name="T2" fmla="*/ 3 w 3"/>
              <a:gd name="T3" fmla="*/ 4 h 4"/>
              <a:gd name="T4" fmla="*/ 0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1" y="2"/>
                  <a:pt x="2" y="3"/>
                  <a:pt x="3" y="4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7" name="Freeform 82">
            <a:extLst>
              <a:ext uri="{FF2B5EF4-FFF2-40B4-BE49-F238E27FC236}">
                <a16:creationId xmlns:a16="http://schemas.microsoft.com/office/drawing/2014/main" id="{FD1F3164-504D-8FB1-66F9-B13800FDBCF9}"/>
              </a:ext>
            </a:extLst>
          </p:cNvPr>
          <p:cNvSpPr>
            <a:spLocks noEditPoints="1"/>
          </p:cNvSpPr>
          <p:nvPr/>
        </p:nvSpPr>
        <p:spPr bwMode="auto">
          <a:xfrm>
            <a:off x="10654916" y="3935958"/>
            <a:ext cx="497215" cy="896564"/>
          </a:xfrm>
          <a:custGeom>
            <a:avLst/>
            <a:gdLst>
              <a:gd name="T0" fmla="*/ 1332 w 1572"/>
              <a:gd name="T1" fmla="*/ 723 h 2833"/>
              <a:gd name="T2" fmla="*/ 1208 w 1572"/>
              <a:gd name="T3" fmla="*/ 857 h 2833"/>
              <a:gd name="T4" fmla="*/ 1090 w 1572"/>
              <a:gd name="T5" fmla="*/ 1100 h 2833"/>
              <a:gd name="T6" fmla="*/ 1049 w 1572"/>
              <a:gd name="T7" fmla="*/ 1348 h 2833"/>
              <a:gd name="T8" fmla="*/ 952 w 1572"/>
              <a:gd name="T9" fmla="*/ 1452 h 2833"/>
              <a:gd name="T10" fmla="*/ 1036 w 1572"/>
              <a:gd name="T11" fmla="*/ 1548 h 2833"/>
              <a:gd name="T12" fmla="*/ 1131 w 1572"/>
              <a:gd name="T13" fmla="*/ 1589 h 2833"/>
              <a:gd name="T14" fmla="*/ 1039 w 1572"/>
              <a:gd name="T15" fmla="*/ 1685 h 2833"/>
              <a:gd name="T16" fmla="*/ 1066 w 1572"/>
              <a:gd name="T17" fmla="*/ 1755 h 2833"/>
              <a:gd name="T18" fmla="*/ 1105 w 1572"/>
              <a:gd name="T19" fmla="*/ 1852 h 2833"/>
              <a:gd name="T20" fmla="*/ 1062 w 1572"/>
              <a:gd name="T21" fmla="*/ 2081 h 2833"/>
              <a:gd name="T22" fmla="*/ 988 w 1572"/>
              <a:gd name="T23" fmla="*/ 2483 h 2833"/>
              <a:gd name="T24" fmla="*/ 925 w 1572"/>
              <a:gd name="T25" fmla="*/ 2401 h 2833"/>
              <a:gd name="T26" fmla="*/ 803 w 1572"/>
              <a:gd name="T27" fmla="*/ 2121 h 2833"/>
              <a:gd name="T28" fmla="*/ 762 w 1572"/>
              <a:gd name="T29" fmla="*/ 2125 h 2833"/>
              <a:gd name="T30" fmla="*/ 663 w 1572"/>
              <a:gd name="T31" fmla="*/ 2361 h 2833"/>
              <a:gd name="T32" fmla="*/ 540 w 1572"/>
              <a:gd name="T33" fmla="*/ 2380 h 2833"/>
              <a:gd name="T34" fmla="*/ 445 w 1572"/>
              <a:gd name="T35" fmla="*/ 2685 h 2833"/>
              <a:gd name="T36" fmla="*/ 388 w 1572"/>
              <a:gd name="T37" fmla="*/ 2731 h 2833"/>
              <a:gd name="T38" fmla="*/ 199 w 1572"/>
              <a:gd name="T39" fmla="*/ 2767 h 2833"/>
              <a:gd name="T40" fmla="*/ 0 w 1572"/>
              <a:gd name="T41" fmla="*/ 1572 h 2833"/>
              <a:gd name="T42" fmla="*/ 851 w 1572"/>
              <a:gd name="T43" fmla="*/ 766 h 2833"/>
              <a:gd name="T44" fmla="*/ 953 w 1572"/>
              <a:gd name="T45" fmla="*/ 668 h 2833"/>
              <a:gd name="T46" fmla="*/ 945 w 1572"/>
              <a:gd name="T47" fmla="*/ 589 h 2833"/>
              <a:gd name="T48" fmla="*/ 962 w 1572"/>
              <a:gd name="T49" fmla="*/ 159 h 2833"/>
              <a:gd name="T50" fmla="*/ 1183 w 1572"/>
              <a:gd name="T51" fmla="*/ 114 h 2833"/>
              <a:gd name="T52" fmla="*/ 1199 w 1572"/>
              <a:gd name="T53" fmla="*/ 64 h 2833"/>
              <a:gd name="T54" fmla="*/ 1055 w 1572"/>
              <a:gd name="T55" fmla="*/ 57 h 2833"/>
              <a:gd name="T56" fmla="*/ 1237 w 1572"/>
              <a:gd name="T57" fmla="*/ 2 h 2833"/>
              <a:gd name="T58" fmla="*/ 1340 w 1572"/>
              <a:gd name="T59" fmla="*/ 105 h 2833"/>
              <a:gd name="T60" fmla="*/ 1434 w 1572"/>
              <a:gd name="T61" fmla="*/ 291 h 2833"/>
              <a:gd name="T62" fmla="*/ 1488 w 1572"/>
              <a:gd name="T63" fmla="*/ 335 h 2833"/>
              <a:gd name="T64" fmla="*/ 1532 w 1572"/>
              <a:gd name="T65" fmla="*/ 737 h 2833"/>
              <a:gd name="T66" fmla="*/ 1385 w 1572"/>
              <a:gd name="T67" fmla="*/ 794 h 2833"/>
              <a:gd name="T68" fmla="*/ 1399 w 1572"/>
              <a:gd name="T69" fmla="*/ 964 h 2833"/>
              <a:gd name="T70" fmla="*/ 1506 w 1572"/>
              <a:gd name="T71" fmla="*/ 905 h 2833"/>
              <a:gd name="T72" fmla="*/ 1565 w 1572"/>
              <a:gd name="T73" fmla="*/ 772 h 2833"/>
              <a:gd name="T74" fmla="*/ 965 w 1572"/>
              <a:gd name="T75" fmla="*/ 2560 h 2833"/>
              <a:gd name="T76" fmla="*/ 931 w 1572"/>
              <a:gd name="T77" fmla="*/ 2656 h 2833"/>
              <a:gd name="T78" fmla="*/ 914 w 1572"/>
              <a:gd name="T79" fmla="*/ 2732 h 2833"/>
              <a:gd name="T80" fmla="*/ 957 w 1572"/>
              <a:gd name="T81" fmla="*/ 2723 h 2833"/>
              <a:gd name="T82" fmla="*/ 985 w 1572"/>
              <a:gd name="T83" fmla="*/ 2617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72" h="2833">
                <a:moveTo>
                  <a:pt x="1428" y="531"/>
                </a:moveTo>
                <a:cubicBezTo>
                  <a:pt x="1339" y="715"/>
                  <a:pt x="1339" y="715"/>
                  <a:pt x="1339" y="715"/>
                </a:cubicBezTo>
                <a:cubicBezTo>
                  <a:pt x="1338" y="718"/>
                  <a:pt x="1335" y="721"/>
                  <a:pt x="1332" y="723"/>
                </a:cubicBezTo>
                <a:cubicBezTo>
                  <a:pt x="1296" y="743"/>
                  <a:pt x="1296" y="743"/>
                  <a:pt x="1296" y="743"/>
                </a:cubicBezTo>
                <a:cubicBezTo>
                  <a:pt x="1294" y="744"/>
                  <a:pt x="1292" y="746"/>
                  <a:pt x="1290" y="748"/>
                </a:cubicBezTo>
                <a:cubicBezTo>
                  <a:pt x="1208" y="857"/>
                  <a:pt x="1208" y="857"/>
                  <a:pt x="1208" y="857"/>
                </a:cubicBezTo>
                <a:cubicBezTo>
                  <a:pt x="1208" y="858"/>
                  <a:pt x="1207" y="859"/>
                  <a:pt x="1207" y="860"/>
                </a:cubicBezTo>
                <a:cubicBezTo>
                  <a:pt x="1092" y="1090"/>
                  <a:pt x="1092" y="1090"/>
                  <a:pt x="1092" y="1090"/>
                </a:cubicBezTo>
                <a:cubicBezTo>
                  <a:pt x="1090" y="1093"/>
                  <a:pt x="1089" y="1097"/>
                  <a:pt x="1090" y="1100"/>
                </a:cubicBezTo>
                <a:cubicBezTo>
                  <a:pt x="1120" y="1314"/>
                  <a:pt x="1120" y="1314"/>
                  <a:pt x="1120" y="1314"/>
                </a:cubicBezTo>
                <a:cubicBezTo>
                  <a:pt x="1122" y="1323"/>
                  <a:pt x="1116" y="1331"/>
                  <a:pt x="1108" y="1333"/>
                </a:cubicBezTo>
                <a:cubicBezTo>
                  <a:pt x="1049" y="1348"/>
                  <a:pt x="1049" y="1348"/>
                  <a:pt x="1049" y="1348"/>
                </a:cubicBezTo>
                <a:cubicBezTo>
                  <a:pt x="1046" y="1349"/>
                  <a:pt x="1043" y="1351"/>
                  <a:pt x="1041" y="1353"/>
                </a:cubicBezTo>
                <a:cubicBezTo>
                  <a:pt x="957" y="1441"/>
                  <a:pt x="957" y="1441"/>
                  <a:pt x="957" y="1441"/>
                </a:cubicBezTo>
                <a:cubicBezTo>
                  <a:pt x="954" y="1444"/>
                  <a:pt x="953" y="1448"/>
                  <a:pt x="952" y="1452"/>
                </a:cubicBezTo>
                <a:cubicBezTo>
                  <a:pt x="948" y="1502"/>
                  <a:pt x="948" y="1502"/>
                  <a:pt x="948" y="1502"/>
                </a:cubicBezTo>
                <a:cubicBezTo>
                  <a:pt x="947" y="1509"/>
                  <a:pt x="951" y="1517"/>
                  <a:pt x="959" y="1520"/>
                </a:cubicBezTo>
                <a:cubicBezTo>
                  <a:pt x="1036" y="1548"/>
                  <a:pt x="1036" y="1548"/>
                  <a:pt x="1036" y="1548"/>
                </a:cubicBezTo>
                <a:cubicBezTo>
                  <a:pt x="1037" y="1548"/>
                  <a:pt x="1038" y="1549"/>
                  <a:pt x="1039" y="1549"/>
                </a:cubicBezTo>
                <a:cubicBezTo>
                  <a:pt x="1120" y="1562"/>
                  <a:pt x="1120" y="1562"/>
                  <a:pt x="1120" y="1562"/>
                </a:cubicBezTo>
                <a:cubicBezTo>
                  <a:pt x="1133" y="1564"/>
                  <a:pt x="1139" y="1578"/>
                  <a:pt x="1131" y="1589"/>
                </a:cubicBezTo>
                <a:cubicBezTo>
                  <a:pt x="1095" y="1640"/>
                  <a:pt x="1095" y="1640"/>
                  <a:pt x="1095" y="1640"/>
                </a:cubicBezTo>
                <a:cubicBezTo>
                  <a:pt x="1094" y="1642"/>
                  <a:pt x="1093" y="1643"/>
                  <a:pt x="1092" y="1644"/>
                </a:cubicBezTo>
                <a:cubicBezTo>
                  <a:pt x="1039" y="1685"/>
                  <a:pt x="1039" y="1685"/>
                  <a:pt x="1039" y="1685"/>
                </a:cubicBezTo>
                <a:cubicBezTo>
                  <a:pt x="1034" y="1689"/>
                  <a:pt x="1032" y="1695"/>
                  <a:pt x="1032" y="1701"/>
                </a:cubicBezTo>
                <a:cubicBezTo>
                  <a:pt x="1038" y="1744"/>
                  <a:pt x="1038" y="1744"/>
                  <a:pt x="1038" y="1744"/>
                </a:cubicBezTo>
                <a:cubicBezTo>
                  <a:pt x="1040" y="1757"/>
                  <a:pt x="1056" y="1764"/>
                  <a:pt x="1066" y="1755"/>
                </a:cubicBezTo>
                <a:cubicBezTo>
                  <a:pt x="1107" y="1723"/>
                  <a:pt x="1107" y="1723"/>
                  <a:pt x="1107" y="1723"/>
                </a:cubicBezTo>
                <a:cubicBezTo>
                  <a:pt x="1120" y="1713"/>
                  <a:pt x="1138" y="1725"/>
                  <a:pt x="1134" y="1741"/>
                </a:cubicBezTo>
                <a:cubicBezTo>
                  <a:pt x="1105" y="1852"/>
                  <a:pt x="1105" y="1852"/>
                  <a:pt x="1105" y="1852"/>
                </a:cubicBezTo>
                <a:cubicBezTo>
                  <a:pt x="1105" y="1852"/>
                  <a:pt x="1105" y="1852"/>
                  <a:pt x="1105" y="1853"/>
                </a:cubicBezTo>
                <a:cubicBezTo>
                  <a:pt x="1062" y="2079"/>
                  <a:pt x="1062" y="2079"/>
                  <a:pt x="1062" y="2079"/>
                </a:cubicBezTo>
                <a:cubicBezTo>
                  <a:pt x="1062" y="2080"/>
                  <a:pt x="1062" y="2080"/>
                  <a:pt x="1062" y="2081"/>
                </a:cubicBezTo>
                <a:cubicBezTo>
                  <a:pt x="1029" y="2368"/>
                  <a:pt x="1029" y="2368"/>
                  <a:pt x="1029" y="2368"/>
                </a:cubicBezTo>
                <a:cubicBezTo>
                  <a:pt x="1029" y="2370"/>
                  <a:pt x="1029" y="2371"/>
                  <a:pt x="1028" y="2372"/>
                </a:cubicBezTo>
                <a:cubicBezTo>
                  <a:pt x="988" y="2483"/>
                  <a:pt x="988" y="2483"/>
                  <a:pt x="988" y="2483"/>
                </a:cubicBezTo>
                <a:cubicBezTo>
                  <a:pt x="982" y="2498"/>
                  <a:pt x="960" y="2498"/>
                  <a:pt x="955" y="2482"/>
                </a:cubicBezTo>
                <a:cubicBezTo>
                  <a:pt x="930" y="2408"/>
                  <a:pt x="930" y="2408"/>
                  <a:pt x="930" y="2408"/>
                </a:cubicBezTo>
                <a:cubicBezTo>
                  <a:pt x="929" y="2405"/>
                  <a:pt x="927" y="2403"/>
                  <a:pt x="925" y="2401"/>
                </a:cubicBezTo>
                <a:cubicBezTo>
                  <a:pt x="826" y="2312"/>
                  <a:pt x="826" y="2312"/>
                  <a:pt x="826" y="2312"/>
                </a:cubicBezTo>
                <a:cubicBezTo>
                  <a:pt x="823" y="2309"/>
                  <a:pt x="821" y="2305"/>
                  <a:pt x="821" y="2301"/>
                </a:cubicBezTo>
                <a:cubicBezTo>
                  <a:pt x="803" y="2121"/>
                  <a:pt x="803" y="2121"/>
                  <a:pt x="803" y="2121"/>
                </a:cubicBezTo>
                <a:cubicBezTo>
                  <a:pt x="801" y="2106"/>
                  <a:pt x="782" y="2100"/>
                  <a:pt x="772" y="2111"/>
                </a:cubicBezTo>
                <a:cubicBezTo>
                  <a:pt x="765" y="2120"/>
                  <a:pt x="765" y="2120"/>
                  <a:pt x="765" y="2120"/>
                </a:cubicBezTo>
                <a:cubicBezTo>
                  <a:pt x="764" y="2121"/>
                  <a:pt x="763" y="2123"/>
                  <a:pt x="762" y="2125"/>
                </a:cubicBezTo>
                <a:cubicBezTo>
                  <a:pt x="728" y="2228"/>
                  <a:pt x="728" y="2228"/>
                  <a:pt x="728" y="2228"/>
                </a:cubicBezTo>
                <a:cubicBezTo>
                  <a:pt x="728" y="2229"/>
                  <a:pt x="727" y="2230"/>
                  <a:pt x="727" y="2231"/>
                </a:cubicBezTo>
                <a:cubicBezTo>
                  <a:pt x="663" y="2361"/>
                  <a:pt x="663" y="2361"/>
                  <a:pt x="663" y="2361"/>
                </a:cubicBezTo>
                <a:cubicBezTo>
                  <a:pt x="660" y="2366"/>
                  <a:pt x="654" y="2370"/>
                  <a:pt x="647" y="2370"/>
                </a:cubicBezTo>
                <a:cubicBezTo>
                  <a:pt x="555" y="2370"/>
                  <a:pt x="555" y="2370"/>
                  <a:pt x="555" y="2370"/>
                </a:cubicBezTo>
                <a:cubicBezTo>
                  <a:pt x="549" y="2370"/>
                  <a:pt x="542" y="2374"/>
                  <a:pt x="540" y="2380"/>
                </a:cubicBezTo>
                <a:cubicBezTo>
                  <a:pt x="505" y="2454"/>
                  <a:pt x="505" y="2454"/>
                  <a:pt x="505" y="2454"/>
                </a:cubicBezTo>
                <a:cubicBezTo>
                  <a:pt x="504" y="2455"/>
                  <a:pt x="504" y="2456"/>
                  <a:pt x="504" y="2457"/>
                </a:cubicBezTo>
                <a:cubicBezTo>
                  <a:pt x="445" y="2685"/>
                  <a:pt x="445" y="2685"/>
                  <a:pt x="445" y="2685"/>
                </a:cubicBezTo>
                <a:cubicBezTo>
                  <a:pt x="444" y="2690"/>
                  <a:pt x="442" y="2693"/>
                  <a:pt x="438" y="2695"/>
                </a:cubicBezTo>
                <a:cubicBezTo>
                  <a:pt x="394" y="2725"/>
                  <a:pt x="394" y="2725"/>
                  <a:pt x="394" y="2725"/>
                </a:cubicBezTo>
                <a:cubicBezTo>
                  <a:pt x="391" y="2727"/>
                  <a:pt x="390" y="2729"/>
                  <a:pt x="388" y="2731"/>
                </a:cubicBezTo>
                <a:cubicBezTo>
                  <a:pt x="340" y="2822"/>
                  <a:pt x="340" y="2822"/>
                  <a:pt x="340" y="2822"/>
                </a:cubicBezTo>
                <a:cubicBezTo>
                  <a:pt x="336" y="2830"/>
                  <a:pt x="325" y="2833"/>
                  <a:pt x="317" y="2829"/>
                </a:cubicBezTo>
                <a:cubicBezTo>
                  <a:pt x="199" y="2767"/>
                  <a:pt x="199" y="2767"/>
                  <a:pt x="199" y="2767"/>
                </a:cubicBezTo>
                <a:cubicBezTo>
                  <a:pt x="194" y="2765"/>
                  <a:pt x="189" y="2765"/>
                  <a:pt x="184" y="2767"/>
                </a:cubicBezTo>
                <a:cubicBezTo>
                  <a:pt x="126" y="2794"/>
                  <a:pt x="126" y="2794"/>
                  <a:pt x="126" y="2794"/>
                </a:cubicBezTo>
                <a:cubicBezTo>
                  <a:pt x="0" y="1572"/>
                  <a:pt x="0" y="1572"/>
                  <a:pt x="0" y="1572"/>
                </a:cubicBezTo>
                <a:cubicBezTo>
                  <a:pt x="0" y="1572"/>
                  <a:pt x="0" y="1571"/>
                  <a:pt x="1" y="1570"/>
                </a:cubicBezTo>
                <a:cubicBezTo>
                  <a:pt x="849" y="768"/>
                  <a:pt x="849" y="768"/>
                  <a:pt x="849" y="768"/>
                </a:cubicBezTo>
                <a:cubicBezTo>
                  <a:pt x="850" y="767"/>
                  <a:pt x="850" y="767"/>
                  <a:pt x="851" y="766"/>
                </a:cubicBezTo>
                <a:cubicBezTo>
                  <a:pt x="894" y="713"/>
                  <a:pt x="894" y="713"/>
                  <a:pt x="894" y="713"/>
                </a:cubicBezTo>
                <a:cubicBezTo>
                  <a:pt x="895" y="712"/>
                  <a:pt x="896" y="711"/>
                  <a:pt x="897" y="710"/>
                </a:cubicBezTo>
                <a:cubicBezTo>
                  <a:pt x="953" y="668"/>
                  <a:pt x="953" y="668"/>
                  <a:pt x="953" y="668"/>
                </a:cubicBezTo>
                <a:cubicBezTo>
                  <a:pt x="959" y="664"/>
                  <a:pt x="962" y="656"/>
                  <a:pt x="959" y="649"/>
                </a:cubicBezTo>
                <a:cubicBezTo>
                  <a:pt x="944" y="601"/>
                  <a:pt x="944" y="601"/>
                  <a:pt x="944" y="601"/>
                </a:cubicBezTo>
                <a:cubicBezTo>
                  <a:pt x="943" y="597"/>
                  <a:pt x="943" y="593"/>
                  <a:pt x="945" y="589"/>
                </a:cubicBezTo>
                <a:cubicBezTo>
                  <a:pt x="1019" y="428"/>
                  <a:pt x="1019" y="428"/>
                  <a:pt x="1019" y="428"/>
                </a:cubicBezTo>
                <a:cubicBezTo>
                  <a:pt x="1021" y="425"/>
                  <a:pt x="1021" y="421"/>
                  <a:pt x="1020" y="417"/>
                </a:cubicBezTo>
                <a:cubicBezTo>
                  <a:pt x="962" y="159"/>
                  <a:pt x="962" y="159"/>
                  <a:pt x="962" y="159"/>
                </a:cubicBezTo>
                <a:cubicBezTo>
                  <a:pt x="959" y="149"/>
                  <a:pt x="967" y="139"/>
                  <a:pt x="977" y="138"/>
                </a:cubicBezTo>
                <a:cubicBezTo>
                  <a:pt x="1169" y="122"/>
                  <a:pt x="1169" y="122"/>
                  <a:pt x="1169" y="122"/>
                </a:cubicBezTo>
                <a:cubicBezTo>
                  <a:pt x="1175" y="122"/>
                  <a:pt x="1180" y="119"/>
                  <a:pt x="1183" y="114"/>
                </a:cubicBezTo>
                <a:cubicBezTo>
                  <a:pt x="1200" y="83"/>
                  <a:pt x="1200" y="83"/>
                  <a:pt x="1200" y="83"/>
                </a:cubicBezTo>
                <a:cubicBezTo>
                  <a:pt x="1203" y="78"/>
                  <a:pt x="1203" y="71"/>
                  <a:pt x="1200" y="66"/>
                </a:cubicBezTo>
                <a:cubicBezTo>
                  <a:pt x="1199" y="64"/>
                  <a:pt x="1199" y="64"/>
                  <a:pt x="1199" y="64"/>
                </a:cubicBezTo>
                <a:cubicBezTo>
                  <a:pt x="1195" y="57"/>
                  <a:pt x="1187" y="54"/>
                  <a:pt x="1180" y="56"/>
                </a:cubicBezTo>
                <a:cubicBezTo>
                  <a:pt x="1072" y="85"/>
                  <a:pt x="1072" y="85"/>
                  <a:pt x="1072" y="85"/>
                </a:cubicBezTo>
                <a:cubicBezTo>
                  <a:pt x="1055" y="90"/>
                  <a:pt x="1043" y="69"/>
                  <a:pt x="1055" y="57"/>
                </a:cubicBezTo>
                <a:cubicBezTo>
                  <a:pt x="1056" y="56"/>
                  <a:pt x="1056" y="56"/>
                  <a:pt x="1056" y="56"/>
                </a:cubicBezTo>
                <a:cubicBezTo>
                  <a:pt x="1058" y="54"/>
                  <a:pt x="1060" y="53"/>
                  <a:pt x="1063" y="52"/>
                </a:cubicBezTo>
                <a:cubicBezTo>
                  <a:pt x="1237" y="2"/>
                  <a:pt x="1237" y="2"/>
                  <a:pt x="1237" y="2"/>
                </a:cubicBezTo>
                <a:cubicBezTo>
                  <a:pt x="1243" y="0"/>
                  <a:pt x="1251" y="2"/>
                  <a:pt x="1255" y="7"/>
                </a:cubicBezTo>
                <a:cubicBezTo>
                  <a:pt x="1332" y="100"/>
                  <a:pt x="1332" y="100"/>
                  <a:pt x="1332" y="100"/>
                </a:cubicBezTo>
                <a:cubicBezTo>
                  <a:pt x="1334" y="102"/>
                  <a:pt x="1337" y="104"/>
                  <a:pt x="1340" y="105"/>
                </a:cubicBezTo>
                <a:cubicBezTo>
                  <a:pt x="1404" y="125"/>
                  <a:pt x="1404" y="125"/>
                  <a:pt x="1404" y="125"/>
                </a:cubicBezTo>
                <a:cubicBezTo>
                  <a:pt x="1411" y="127"/>
                  <a:pt x="1416" y="133"/>
                  <a:pt x="1417" y="139"/>
                </a:cubicBezTo>
                <a:cubicBezTo>
                  <a:pt x="1434" y="291"/>
                  <a:pt x="1434" y="291"/>
                  <a:pt x="1434" y="291"/>
                </a:cubicBezTo>
                <a:cubicBezTo>
                  <a:pt x="1435" y="298"/>
                  <a:pt x="1440" y="304"/>
                  <a:pt x="1447" y="305"/>
                </a:cubicBezTo>
                <a:cubicBezTo>
                  <a:pt x="1476" y="313"/>
                  <a:pt x="1476" y="313"/>
                  <a:pt x="1476" y="313"/>
                </a:cubicBezTo>
                <a:cubicBezTo>
                  <a:pt x="1486" y="316"/>
                  <a:pt x="1491" y="326"/>
                  <a:pt x="1488" y="335"/>
                </a:cubicBezTo>
                <a:cubicBezTo>
                  <a:pt x="1429" y="529"/>
                  <a:pt x="1429" y="529"/>
                  <a:pt x="1429" y="529"/>
                </a:cubicBezTo>
                <a:cubicBezTo>
                  <a:pt x="1429" y="530"/>
                  <a:pt x="1428" y="531"/>
                  <a:pt x="1428" y="531"/>
                </a:cubicBezTo>
                <a:close/>
                <a:moveTo>
                  <a:pt x="1532" y="737"/>
                </a:moveTo>
                <a:cubicBezTo>
                  <a:pt x="1516" y="742"/>
                  <a:pt x="1516" y="742"/>
                  <a:pt x="1516" y="742"/>
                </a:cubicBezTo>
                <a:cubicBezTo>
                  <a:pt x="1405" y="772"/>
                  <a:pt x="1405" y="772"/>
                  <a:pt x="1405" y="772"/>
                </a:cubicBezTo>
                <a:cubicBezTo>
                  <a:pt x="1395" y="775"/>
                  <a:pt x="1387" y="783"/>
                  <a:pt x="1385" y="794"/>
                </a:cubicBezTo>
                <a:cubicBezTo>
                  <a:pt x="1379" y="829"/>
                  <a:pt x="1365" y="907"/>
                  <a:pt x="1365" y="909"/>
                </a:cubicBezTo>
                <a:cubicBezTo>
                  <a:pt x="1365" y="912"/>
                  <a:pt x="1377" y="936"/>
                  <a:pt x="1384" y="951"/>
                </a:cubicBezTo>
                <a:cubicBezTo>
                  <a:pt x="1387" y="957"/>
                  <a:pt x="1393" y="962"/>
                  <a:pt x="1399" y="964"/>
                </a:cubicBezTo>
                <a:cubicBezTo>
                  <a:pt x="1441" y="979"/>
                  <a:pt x="1441" y="979"/>
                  <a:pt x="1441" y="979"/>
                </a:cubicBezTo>
                <a:cubicBezTo>
                  <a:pt x="1453" y="983"/>
                  <a:pt x="1468" y="977"/>
                  <a:pt x="1474" y="965"/>
                </a:cubicBezTo>
                <a:cubicBezTo>
                  <a:pt x="1506" y="905"/>
                  <a:pt x="1506" y="905"/>
                  <a:pt x="1506" y="905"/>
                </a:cubicBezTo>
                <a:cubicBezTo>
                  <a:pt x="1547" y="824"/>
                  <a:pt x="1547" y="824"/>
                  <a:pt x="1547" y="824"/>
                </a:cubicBezTo>
                <a:cubicBezTo>
                  <a:pt x="1548" y="823"/>
                  <a:pt x="1549" y="822"/>
                  <a:pt x="1549" y="820"/>
                </a:cubicBezTo>
                <a:cubicBezTo>
                  <a:pt x="1565" y="772"/>
                  <a:pt x="1565" y="772"/>
                  <a:pt x="1565" y="772"/>
                </a:cubicBezTo>
                <a:cubicBezTo>
                  <a:pt x="1572" y="751"/>
                  <a:pt x="1553" y="731"/>
                  <a:pt x="1532" y="737"/>
                </a:cubicBezTo>
                <a:close/>
                <a:moveTo>
                  <a:pt x="995" y="2568"/>
                </a:moveTo>
                <a:cubicBezTo>
                  <a:pt x="992" y="2554"/>
                  <a:pt x="975" y="2550"/>
                  <a:pt x="965" y="2560"/>
                </a:cubicBezTo>
                <a:cubicBezTo>
                  <a:pt x="965" y="2561"/>
                  <a:pt x="965" y="2561"/>
                  <a:pt x="965" y="2561"/>
                </a:cubicBezTo>
                <a:cubicBezTo>
                  <a:pt x="963" y="2562"/>
                  <a:pt x="942" y="2587"/>
                  <a:pt x="936" y="2600"/>
                </a:cubicBezTo>
                <a:cubicBezTo>
                  <a:pt x="931" y="2612"/>
                  <a:pt x="931" y="2651"/>
                  <a:pt x="931" y="2656"/>
                </a:cubicBezTo>
                <a:cubicBezTo>
                  <a:pt x="931" y="2662"/>
                  <a:pt x="934" y="2702"/>
                  <a:pt x="932" y="2702"/>
                </a:cubicBezTo>
                <a:cubicBezTo>
                  <a:pt x="931" y="2702"/>
                  <a:pt x="919" y="2723"/>
                  <a:pt x="915" y="2729"/>
                </a:cubicBezTo>
                <a:cubicBezTo>
                  <a:pt x="915" y="2730"/>
                  <a:pt x="914" y="2731"/>
                  <a:pt x="914" y="2732"/>
                </a:cubicBezTo>
                <a:cubicBezTo>
                  <a:pt x="912" y="2739"/>
                  <a:pt x="903" y="2767"/>
                  <a:pt x="906" y="2767"/>
                </a:cubicBezTo>
                <a:cubicBezTo>
                  <a:pt x="910" y="2766"/>
                  <a:pt x="918" y="2757"/>
                  <a:pt x="929" y="2752"/>
                </a:cubicBezTo>
                <a:cubicBezTo>
                  <a:pt x="940" y="2746"/>
                  <a:pt x="948" y="2736"/>
                  <a:pt x="957" y="2723"/>
                </a:cubicBezTo>
                <a:cubicBezTo>
                  <a:pt x="966" y="2709"/>
                  <a:pt x="975" y="2677"/>
                  <a:pt x="975" y="2675"/>
                </a:cubicBezTo>
                <a:cubicBezTo>
                  <a:pt x="975" y="2674"/>
                  <a:pt x="984" y="2624"/>
                  <a:pt x="985" y="2618"/>
                </a:cubicBezTo>
                <a:cubicBezTo>
                  <a:pt x="985" y="2617"/>
                  <a:pt x="985" y="2617"/>
                  <a:pt x="985" y="2617"/>
                </a:cubicBezTo>
                <a:cubicBezTo>
                  <a:pt x="995" y="2576"/>
                  <a:pt x="995" y="2576"/>
                  <a:pt x="995" y="2576"/>
                </a:cubicBezTo>
                <a:cubicBezTo>
                  <a:pt x="996" y="2573"/>
                  <a:pt x="996" y="2570"/>
                  <a:pt x="995" y="2568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8" name="Freeform 83">
            <a:extLst>
              <a:ext uri="{FF2B5EF4-FFF2-40B4-BE49-F238E27FC236}">
                <a16:creationId xmlns:a16="http://schemas.microsoft.com/office/drawing/2014/main" id="{CBF8B060-C882-CD55-5C2A-3DE49BF687E2}"/>
              </a:ext>
            </a:extLst>
          </p:cNvPr>
          <p:cNvSpPr>
            <a:spLocks noEditPoints="1"/>
          </p:cNvSpPr>
          <p:nvPr/>
        </p:nvSpPr>
        <p:spPr bwMode="auto">
          <a:xfrm>
            <a:off x="5312626" y="2530342"/>
            <a:ext cx="1074141" cy="1252507"/>
          </a:xfrm>
          <a:custGeom>
            <a:avLst/>
            <a:gdLst>
              <a:gd name="T0" fmla="*/ 3311 w 3393"/>
              <a:gd name="T1" fmla="*/ 3813 h 3956"/>
              <a:gd name="T2" fmla="*/ 3116 w 3393"/>
              <a:gd name="T3" fmla="*/ 3941 h 3956"/>
              <a:gd name="T4" fmla="*/ 2918 w 3393"/>
              <a:gd name="T5" fmla="*/ 3741 h 3956"/>
              <a:gd name="T6" fmla="*/ 2601 w 3393"/>
              <a:gd name="T7" fmla="*/ 3313 h 3956"/>
              <a:gd name="T8" fmla="*/ 2069 w 3393"/>
              <a:gd name="T9" fmla="*/ 2801 h 3956"/>
              <a:gd name="T10" fmla="*/ 1970 w 3393"/>
              <a:gd name="T11" fmla="*/ 2821 h 3956"/>
              <a:gd name="T12" fmla="*/ 1836 w 3393"/>
              <a:gd name="T13" fmla="*/ 2692 h 3956"/>
              <a:gd name="T14" fmla="*/ 1620 w 3393"/>
              <a:gd name="T15" fmla="*/ 2507 h 3956"/>
              <a:gd name="T16" fmla="*/ 1681 w 3393"/>
              <a:gd name="T17" fmla="*/ 2261 h 3956"/>
              <a:gd name="T18" fmla="*/ 1770 w 3393"/>
              <a:gd name="T19" fmla="*/ 2617 h 3956"/>
              <a:gd name="T20" fmla="*/ 1959 w 3393"/>
              <a:gd name="T21" fmla="*/ 2754 h 3956"/>
              <a:gd name="T22" fmla="*/ 2033 w 3393"/>
              <a:gd name="T23" fmla="*/ 2769 h 3956"/>
              <a:gd name="T24" fmla="*/ 1913 w 3393"/>
              <a:gd name="T25" fmla="*/ 2681 h 3956"/>
              <a:gd name="T26" fmla="*/ 1769 w 3393"/>
              <a:gd name="T27" fmla="*/ 2471 h 3956"/>
              <a:gd name="T28" fmla="*/ 1720 w 3393"/>
              <a:gd name="T29" fmla="*/ 2277 h 3956"/>
              <a:gd name="T30" fmla="*/ 1759 w 3393"/>
              <a:gd name="T31" fmla="*/ 2075 h 3956"/>
              <a:gd name="T32" fmla="*/ 1634 w 3393"/>
              <a:gd name="T33" fmla="*/ 1491 h 3956"/>
              <a:gd name="T34" fmla="*/ 1416 w 3393"/>
              <a:gd name="T35" fmla="*/ 1293 h 3956"/>
              <a:gd name="T36" fmla="*/ 1129 w 3393"/>
              <a:gd name="T37" fmla="*/ 1034 h 3956"/>
              <a:gd name="T38" fmla="*/ 926 w 3393"/>
              <a:gd name="T39" fmla="*/ 987 h 3956"/>
              <a:gd name="T40" fmla="*/ 770 w 3393"/>
              <a:gd name="T41" fmla="*/ 859 h 3956"/>
              <a:gd name="T42" fmla="*/ 598 w 3393"/>
              <a:gd name="T43" fmla="*/ 768 h 3956"/>
              <a:gd name="T44" fmla="*/ 382 w 3393"/>
              <a:gd name="T45" fmla="*/ 618 h 3956"/>
              <a:gd name="T46" fmla="*/ 241 w 3393"/>
              <a:gd name="T47" fmla="*/ 368 h 3956"/>
              <a:gd name="T48" fmla="*/ 116 w 3393"/>
              <a:gd name="T49" fmla="*/ 196 h 3956"/>
              <a:gd name="T50" fmla="*/ 73 w 3393"/>
              <a:gd name="T51" fmla="*/ 93 h 3956"/>
              <a:gd name="T52" fmla="*/ 295 w 3393"/>
              <a:gd name="T53" fmla="*/ 184 h 3956"/>
              <a:gd name="T54" fmla="*/ 440 w 3393"/>
              <a:gd name="T55" fmla="*/ 134 h 3956"/>
              <a:gd name="T56" fmla="*/ 569 w 3393"/>
              <a:gd name="T57" fmla="*/ 4 h 3956"/>
              <a:gd name="T58" fmla="*/ 1459 w 3393"/>
              <a:gd name="T59" fmla="*/ 166 h 3956"/>
              <a:gd name="T60" fmla="*/ 1570 w 3393"/>
              <a:gd name="T61" fmla="*/ 363 h 3956"/>
              <a:gd name="T62" fmla="*/ 1718 w 3393"/>
              <a:gd name="T63" fmla="*/ 678 h 3956"/>
              <a:gd name="T64" fmla="*/ 1916 w 3393"/>
              <a:gd name="T65" fmla="*/ 771 h 3956"/>
              <a:gd name="T66" fmla="*/ 1913 w 3393"/>
              <a:gd name="T67" fmla="*/ 909 h 3956"/>
              <a:gd name="T68" fmla="*/ 1994 w 3393"/>
              <a:gd name="T69" fmla="*/ 1183 h 3956"/>
              <a:gd name="T70" fmla="*/ 1992 w 3393"/>
              <a:gd name="T71" fmla="*/ 1023 h 3956"/>
              <a:gd name="T72" fmla="*/ 2145 w 3393"/>
              <a:gd name="T73" fmla="*/ 1081 h 3956"/>
              <a:gd name="T74" fmla="*/ 2218 w 3393"/>
              <a:gd name="T75" fmla="*/ 1244 h 3956"/>
              <a:gd name="T76" fmla="*/ 2246 w 3393"/>
              <a:gd name="T77" fmla="*/ 1421 h 3956"/>
              <a:gd name="T78" fmla="*/ 2239 w 3393"/>
              <a:gd name="T79" fmla="*/ 1510 h 3956"/>
              <a:gd name="T80" fmla="*/ 2194 w 3393"/>
              <a:gd name="T81" fmla="*/ 1681 h 3956"/>
              <a:gd name="T82" fmla="*/ 2306 w 3393"/>
              <a:gd name="T83" fmla="*/ 1889 h 3956"/>
              <a:gd name="T84" fmla="*/ 2597 w 3393"/>
              <a:gd name="T85" fmla="*/ 2386 h 3956"/>
              <a:gd name="T86" fmla="*/ 2600 w 3393"/>
              <a:gd name="T87" fmla="*/ 2822 h 3956"/>
              <a:gd name="T88" fmla="*/ 2807 w 3393"/>
              <a:gd name="T89" fmla="*/ 3014 h 3956"/>
              <a:gd name="T90" fmla="*/ 3033 w 3393"/>
              <a:gd name="T91" fmla="*/ 3004 h 3956"/>
              <a:gd name="T92" fmla="*/ 3124 w 3393"/>
              <a:gd name="T93" fmla="*/ 3122 h 3956"/>
              <a:gd name="T94" fmla="*/ 3202 w 3393"/>
              <a:gd name="T95" fmla="*/ 3290 h 3956"/>
              <a:gd name="T96" fmla="*/ 3391 w 3393"/>
              <a:gd name="T97" fmla="*/ 3537 h 3956"/>
              <a:gd name="T98" fmla="*/ 3205 w 3393"/>
              <a:gd name="T99" fmla="*/ 3040 h 3956"/>
              <a:gd name="T100" fmla="*/ 3148 w 3393"/>
              <a:gd name="T101" fmla="*/ 2819 h 3956"/>
              <a:gd name="T102" fmla="*/ 2939 w 3393"/>
              <a:gd name="T103" fmla="*/ 2735 h 3956"/>
              <a:gd name="T104" fmla="*/ 2820 w 3393"/>
              <a:gd name="T105" fmla="*/ 2723 h 3956"/>
              <a:gd name="T106" fmla="*/ 2690 w 3393"/>
              <a:gd name="T107" fmla="*/ 2375 h 3956"/>
              <a:gd name="T108" fmla="*/ 2742 w 3393"/>
              <a:gd name="T109" fmla="*/ 2462 h 3956"/>
              <a:gd name="T110" fmla="*/ 2635 w 3393"/>
              <a:gd name="T111" fmla="*/ 2282 h 3956"/>
              <a:gd name="T112" fmla="*/ 2674 w 3393"/>
              <a:gd name="T113" fmla="*/ 2127 h 3956"/>
              <a:gd name="T114" fmla="*/ 2634 w 3393"/>
              <a:gd name="T115" fmla="*/ 1877 h 3956"/>
              <a:gd name="T116" fmla="*/ 2595 w 3393"/>
              <a:gd name="T117" fmla="*/ 1922 h 3956"/>
              <a:gd name="T118" fmla="*/ 2401 w 3393"/>
              <a:gd name="T119" fmla="*/ 1624 h 3956"/>
              <a:gd name="T120" fmla="*/ 2366 w 3393"/>
              <a:gd name="T121" fmla="*/ 1591 h 3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93" h="3956">
                <a:moveTo>
                  <a:pt x="3393" y="3544"/>
                </a:moveTo>
                <a:cubicBezTo>
                  <a:pt x="3393" y="3628"/>
                  <a:pt x="3393" y="3628"/>
                  <a:pt x="3393" y="3628"/>
                </a:cubicBezTo>
                <a:cubicBezTo>
                  <a:pt x="3393" y="3629"/>
                  <a:pt x="3392" y="3630"/>
                  <a:pt x="3392" y="3631"/>
                </a:cubicBezTo>
                <a:cubicBezTo>
                  <a:pt x="3389" y="3643"/>
                  <a:pt x="3369" y="3725"/>
                  <a:pt x="3365" y="3737"/>
                </a:cubicBezTo>
                <a:cubicBezTo>
                  <a:pt x="3360" y="3747"/>
                  <a:pt x="3329" y="3793"/>
                  <a:pt x="3319" y="3807"/>
                </a:cubicBezTo>
                <a:cubicBezTo>
                  <a:pt x="3317" y="3810"/>
                  <a:pt x="3314" y="3812"/>
                  <a:pt x="3311" y="3813"/>
                </a:cubicBezTo>
                <a:cubicBezTo>
                  <a:pt x="3216" y="3828"/>
                  <a:pt x="3216" y="3828"/>
                  <a:pt x="3216" y="3828"/>
                </a:cubicBezTo>
                <a:cubicBezTo>
                  <a:pt x="3212" y="3828"/>
                  <a:pt x="3208" y="3831"/>
                  <a:pt x="3207" y="3835"/>
                </a:cubicBezTo>
                <a:cubicBezTo>
                  <a:pt x="3189" y="3877"/>
                  <a:pt x="3189" y="3877"/>
                  <a:pt x="3189" y="3877"/>
                </a:cubicBezTo>
                <a:cubicBezTo>
                  <a:pt x="3188" y="3879"/>
                  <a:pt x="3187" y="3880"/>
                  <a:pt x="3185" y="3882"/>
                </a:cubicBezTo>
                <a:cubicBezTo>
                  <a:pt x="3123" y="3938"/>
                  <a:pt x="3123" y="3938"/>
                  <a:pt x="3123" y="3938"/>
                </a:cubicBezTo>
                <a:cubicBezTo>
                  <a:pt x="3121" y="3939"/>
                  <a:pt x="3118" y="3940"/>
                  <a:pt x="3116" y="3941"/>
                </a:cubicBezTo>
                <a:cubicBezTo>
                  <a:pt x="3003" y="3956"/>
                  <a:pt x="3003" y="3956"/>
                  <a:pt x="3003" y="3956"/>
                </a:cubicBezTo>
                <a:cubicBezTo>
                  <a:pt x="2999" y="3956"/>
                  <a:pt x="2994" y="3954"/>
                  <a:pt x="2991" y="3951"/>
                </a:cubicBezTo>
                <a:cubicBezTo>
                  <a:pt x="2940" y="3882"/>
                  <a:pt x="2940" y="3882"/>
                  <a:pt x="2940" y="3882"/>
                </a:cubicBezTo>
                <a:cubicBezTo>
                  <a:pt x="2938" y="3881"/>
                  <a:pt x="2938" y="3879"/>
                  <a:pt x="2937" y="3876"/>
                </a:cubicBezTo>
                <a:cubicBezTo>
                  <a:pt x="2918" y="3742"/>
                  <a:pt x="2918" y="3742"/>
                  <a:pt x="2918" y="3742"/>
                </a:cubicBezTo>
                <a:cubicBezTo>
                  <a:pt x="2918" y="3742"/>
                  <a:pt x="2918" y="3741"/>
                  <a:pt x="2918" y="3741"/>
                </a:cubicBezTo>
                <a:cubicBezTo>
                  <a:pt x="2870" y="3578"/>
                  <a:pt x="2870" y="3578"/>
                  <a:pt x="2870" y="3578"/>
                </a:cubicBezTo>
                <a:cubicBezTo>
                  <a:pt x="2870" y="3577"/>
                  <a:pt x="2870" y="3576"/>
                  <a:pt x="2869" y="3575"/>
                </a:cubicBezTo>
                <a:cubicBezTo>
                  <a:pt x="2779" y="3415"/>
                  <a:pt x="2779" y="3415"/>
                  <a:pt x="2779" y="3415"/>
                </a:cubicBezTo>
                <a:cubicBezTo>
                  <a:pt x="2778" y="3413"/>
                  <a:pt x="2777" y="3411"/>
                  <a:pt x="2775" y="3410"/>
                </a:cubicBezTo>
                <a:cubicBezTo>
                  <a:pt x="2605" y="3316"/>
                  <a:pt x="2605" y="3316"/>
                  <a:pt x="2605" y="3316"/>
                </a:cubicBezTo>
                <a:cubicBezTo>
                  <a:pt x="2604" y="3315"/>
                  <a:pt x="2603" y="3314"/>
                  <a:pt x="2601" y="3313"/>
                </a:cubicBezTo>
                <a:cubicBezTo>
                  <a:pt x="2429" y="3093"/>
                  <a:pt x="2429" y="3093"/>
                  <a:pt x="2429" y="3093"/>
                </a:cubicBezTo>
                <a:cubicBezTo>
                  <a:pt x="2429" y="3092"/>
                  <a:pt x="2428" y="3091"/>
                  <a:pt x="2427" y="3091"/>
                </a:cubicBezTo>
                <a:cubicBezTo>
                  <a:pt x="2283" y="2971"/>
                  <a:pt x="2283" y="2971"/>
                  <a:pt x="2283" y="2971"/>
                </a:cubicBezTo>
                <a:cubicBezTo>
                  <a:pt x="2283" y="2970"/>
                  <a:pt x="2283" y="2970"/>
                  <a:pt x="2283" y="2970"/>
                </a:cubicBezTo>
                <a:cubicBezTo>
                  <a:pt x="2275" y="2964"/>
                  <a:pt x="2115" y="2849"/>
                  <a:pt x="2101" y="2832"/>
                </a:cubicBezTo>
                <a:cubicBezTo>
                  <a:pt x="2095" y="2825"/>
                  <a:pt x="2082" y="2813"/>
                  <a:pt x="2069" y="2801"/>
                </a:cubicBezTo>
                <a:cubicBezTo>
                  <a:pt x="2065" y="2816"/>
                  <a:pt x="2059" y="2833"/>
                  <a:pt x="2051" y="2830"/>
                </a:cubicBezTo>
                <a:cubicBezTo>
                  <a:pt x="2039" y="2826"/>
                  <a:pt x="2017" y="2815"/>
                  <a:pt x="2014" y="2813"/>
                </a:cubicBezTo>
                <a:cubicBezTo>
                  <a:pt x="2014" y="2813"/>
                  <a:pt x="2014" y="2813"/>
                  <a:pt x="2014" y="2813"/>
                </a:cubicBezTo>
                <a:cubicBezTo>
                  <a:pt x="1998" y="2806"/>
                  <a:pt x="1998" y="2806"/>
                  <a:pt x="1998" y="2806"/>
                </a:cubicBezTo>
                <a:cubicBezTo>
                  <a:pt x="1993" y="2804"/>
                  <a:pt x="1988" y="2804"/>
                  <a:pt x="1984" y="2808"/>
                </a:cubicBezTo>
                <a:cubicBezTo>
                  <a:pt x="1970" y="2821"/>
                  <a:pt x="1970" y="2821"/>
                  <a:pt x="1970" y="2821"/>
                </a:cubicBezTo>
                <a:cubicBezTo>
                  <a:pt x="1965" y="2826"/>
                  <a:pt x="1956" y="2825"/>
                  <a:pt x="1951" y="2819"/>
                </a:cubicBezTo>
                <a:cubicBezTo>
                  <a:pt x="1925" y="2783"/>
                  <a:pt x="1925" y="2783"/>
                  <a:pt x="1925" y="2783"/>
                </a:cubicBezTo>
                <a:cubicBezTo>
                  <a:pt x="1925" y="2783"/>
                  <a:pt x="1925" y="2782"/>
                  <a:pt x="1924" y="2782"/>
                </a:cubicBezTo>
                <a:cubicBezTo>
                  <a:pt x="1920" y="2778"/>
                  <a:pt x="1895" y="2751"/>
                  <a:pt x="1881" y="2739"/>
                </a:cubicBezTo>
                <a:cubicBezTo>
                  <a:pt x="1868" y="2728"/>
                  <a:pt x="1845" y="2701"/>
                  <a:pt x="1839" y="2695"/>
                </a:cubicBezTo>
                <a:cubicBezTo>
                  <a:pt x="1838" y="2694"/>
                  <a:pt x="1837" y="2693"/>
                  <a:pt x="1836" y="2692"/>
                </a:cubicBezTo>
                <a:cubicBezTo>
                  <a:pt x="1807" y="2674"/>
                  <a:pt x="1807" y="2674"/>
                  <a:pt x="1807" y="2674"/>
                </a:cubicBezTo>
                <a:cubicBezTo>
                  <a:pt x="1804" y="2672"/>
                  <a:pt x="1801" y="2672"/>
                  <a:pt x="1798" y="2672"/>
                </a:cubicBezTo>
                <a:cubicBezTo>
                  <a:pt x="1788" y="2674"/>
                  <a:pt x="1762" y="2677"/>
                  <a:pt x="1742" y="2672"/>
                </a:cubicBezTo>
                <a:cubicBezTo>
                  <a:pt x="1716" y="2665"/>
                  <a:pt x="1703" y="2650"/>
                  <a:pt x="1696" y="2643"/>
                </a:cubicBezTo>
                <a:cubicBezTo>
                  <a:pt x="1690" y="2637"/>
                  <a:pt x="1659" y="2582"/>
                  <a:pt x="1655" y="2567"/>
                </a:cubicBezTo>
                <a:cubicBezTo>
                  <a:pt x="1651" y="2554"/>
                  <a:pt x="1627" y="2518"/>
                  <a:pt x="1620" y="2507"/>
                </a:cubicBezTo>
                <a:cubicBezTo>
                  <a:pt x="1619" y="2505"/>
                  <a:pt x="1617" y="2503"/>
                  <a:pt x="1615" y="2503"/>
                </a:cubicBezTo>
                <a:cubicBezTo>
                  <a:pt x="1604" y="2498"/>
                  <a:pt x="1574" y="2484"/>
                  <a:pt x="1574" y="2469"/>
                </a:cubicBezTo>
                <a:cubicBezTo>
                  <a:pt x="1574" y="2452"/>
                  <a:pt x="1537" y="2436"/>
                  <a:pt x="1574" y="2395"/>
                </a:cubicBezTo>
                <a:cubicBezTo>
                  <a:pt x="1611" y="2354"/>
                  <a:pt x="1616" y="2345"/>
                  <a:pt x="1626" y="2319"/>
                </a:cubicBezTo>
                <a:cubicBezTo>
                  <a:pt x="1632" y="2305"/>
                  <a:pt x="1646" y="2278"/>
                  <a:pt x="1657" y="2257"/>
                </a:cubicBezTo>
                <a:cubicBezTo>
                  <a:pt x="1662" y="2246"/>
                  <a:pt x="1679" y="2249"/>
                  <a:pt x="1681" y="2261"/>
                </a:cubicBezTo>
                <a:cubicBezTo>
                  <a:pt x="1682" y="2272"/>
                  <a:pt x="1683" y="2283"/>
                  <a:pt x="1683" y="2293"/>
                </a:cubicBezTo>
                <a:cubicBezTo>
                  <a:pt x="1683" y="2321"/>
                  <a:pt x="1666" y="2386"/>
                  <a:pt x="1666" y="2393"/>
                </a:cubicBezTo>
                <a:cubicBezTo>
                  <a:pt x="1666" y="2398"/>
                  <a:pt x="1664" y="2456"/>
                  <a:pt x="1664" y="2478"/>
                </a:cubicBezTo>
                <a:cubicBezTo>
                  <a:pt x="1664" y="2482"/>
                  <a:pt x="1665" y="2486"/>
                  <a:pt x="1669" y="2488"/>
                </a:cubicBezTo>
                <a:cubicBezTo>
                  <a:pt x="1674" y="2492"/>
                  <a:pt x="1684" y="2502"/>
                  <a:pt x="1703" y="2527"/>
                </a:cubicBezTo>
                <a:cubicBezTo>
                  <a:pt x="1735" y="2571"/>
                  <a:pt x="1757" y="2613"/>
                  <a:pt x="1770" y="2617"/>
                </a:cubicBezTo>
                <a:cubicBezTo>
                  <a:pt x="1782" y="2621"/>
                  <a:pt x="1853" y="2650"/>
                  <a:pt x="1868" y="2655"/>
                </a:cubicBezTo>
                <a:cubicBezTo>
                  <a:pt x="1870" y="2656"/>
                  <a:pt x="1871" y="2657"/>
                  <a:pt x="1872" y="2658"/>
                </a:cubicBezTo>
                <a:cubicBezTo>
                  <a:pt x="1903" y="2691"/>
                  <a:pt x="1903" y="2691"/>
                  <a:pt x="1903" y="2691"/>
                </a:cubicBezTo>
                <a:cubicBezTo>
                  <a:pt x="1905" y="2693"/>
                  <a:pt x="1906" y="2697"/>
                  <a:pt x="1906" y="2701"/>
                </a:cubicBezTo>
                <a:cubicBezTo>
                  <a:pt x="1906" y="2706"/>
                  <a:pt x="1908" y="2713"/>
                  <a:pt x="1918" y="2719"/>
                </a:cubicBezTo>
                <a:cubicBezTo>
                  <a:pt x="1934" y="2729"/>
                  <a:pt x="1956" y="2750"/>
                  <a:pt x="1959" y="2754"/>
                </a:cubicBezTo>
                <a:cubicBezTo>
                  <a:pt x="1959" y="2754"/>
                  <a:pt x="1960" y="2754"/>
                  <a:pt x="1960" y="2755"/>
                </a:cubicBezTo>
                <a:cubicBezTo>
                  <a:pt x="1974" y="2772"/>
                  <a:pt x="1974" y="2772"/>
                  <a:pt x="1974" y="2772"/>
                </a:cubicBezTo>
                <a:cubicBezTo>
                  <a:pt x="1976" y="2775"/>
                  <a:pt x="1979" y="2776"/>
                  <a:pt x="1982" y="2777"/>
                </a:cubicBezTo>
                <a:cubicBezTo>
                  <a:pt x="1991" y="2779"/>
                  <a:pt x="2011" y="2782"/>
                  <a:pt x="2023" y="2780"/>
                </a:cubicBezTo>
                <a:cubicBezTo>
                  <a:pt x="2028" y="2780"/>
                  <a:pt x="2036" y="2779"/>
                  <a:pt x="2044" y="2779"/>
                </a:cubicBezTo>
                <a:cubicBezTo>
                  <a:pt x="2039" y="2774"/>
                  <a:pt x="2035" y="2771"/>
                  <a:pt x="2033" y="2769"/>
                </a:cubicBezTo>
                <a:cubicBezTo>
                  <a:pt x="2032" y="2767"/>
                  <a:pt x="2030" y="2766"/>
                  <a:pt x="2030" y="2764"/>
                </a:cubicBezTo>
                <a:cubicBezTo>
                  <a:pt x="1990" y="2664"/>
                  <a:pt x="1990" y="2664"/>
                  <a:pt x="1990" y="2664"/>
                </a:cubicBezTo>
                <a:cubicBezTo>
                  <a:pt x="1987" y="2657"/>
                  <a:pt x="1979" y="2654"/>
                  <a:pt x="1972" y="2658"/>
                </a:cubicBezTo>
                <a:cubicBezTo>
                  <a:pt x="1945" y="2673"/>
                  <a:pt x="1945" y="2673"/>
                  <a:pt x="1945" y="2673"/>
                </a:cubicBezTo>
                <a:cubicBezTo>
                  <a:pt x="1944" y="2674"/>
                  <a:pt x="1943" y="2675"/>
                  <a:pt x="1941" y="2675"/>
                </a:cubicBezTo>
                <a:cubicBezTo>
                  <a:pt x="1913" y="2681"/>
                  <a:pt x="1913" y="2681"/>
                  <a:pt x="1913" y="2681"/>
                </a:cubicBezTo>
                <a:cubicBezTo>
                  <a:pt x="1905" y="2683"/>
                  <a:pt x="1897" y="2677"/>
                  <a:pt x="1897" y="2669"/>
                </a:cubicBezTo>
                <a:cubicBezTo>
                  <a:pt x="1897" y="2616"/>
                  <a:pt x="1897" y="2616"/>
                  <a:pt x="1897" y="2616"/>
                </a:cubicBezTo>
                <a:cubicBezTo>
                  <a:pt x="1897" y="2607"/>
                  <a:pt x="1866" y="2555"/>
                  <a:pt x="1860" y="2545"/>
                </a:cubicBezTo>
                <a:cubicBezTo>
                  <a:pt x="1859" y="2544"/>
                  <a:pt x="1858" y="2543"/>
                  <a:pt x="1857" y="2542"/>
                </a:cubicBezTo>
                <a:cubicBezTo>
                  <a:pt x="1777" y="2474"/>
                  <a:pt x="1777" y="2474"/>
                  <a:pt x="1777" y="2474"/>
                </a:cubicBezTo>
                <a:cubicBezTo>
                  <a:pt x="1775" y="2472"/>
                  <a:pt x="1772" y="2471"/>
                  <a:pt x="1769" y="2471"/>
                </a:cubicBezTo>
                <a:cubicBezTo>
                  <a:pt x="1745" y="2471"/>
                  <a:pt x="1745" y="2471"/>
                  <a:pt x="1745" y="2471"/>
                </a:cubicBezTo>
                <a:cubicBezTo>
                  <a:pt x="1735" y="2471"/>
                  <a:pt x="1735" y="2471"/>
                  <a:pt x="1735" y="2471"/>
                </a:cubicBezTo>
                <a:cubicBezTo>
                  <a:pt x="1727" y="2471"/>
                  <a:pt x="1721" y="2464"/>
                  <a:pt x="1722" y="2457"/>
                </a:cubicBezTo>
                <a:cubicBezTo>
                  <a:pt x="1723" y="2444"/>
                  <a:pt x="1725" y="2425"/>
                  <a:pt x="1725" y="2415"/>
                </a:cubicBezTo>
                <a:cubicBezTo>
                  <a:pt x="1725" y="2398"/>
                  <a:pt x="1723" y="2366"/>
                  <a:pt x="1715" y="2354"/>
                </a:cubicBezTo>
                <a:cubicBezTo>
                  <a:pt x="1709" y="2343"/>
                  <a:pt x="1719" y="2283"/>
                  <a:pt x="1720" y="2277"/>
                </a:cubicBezTo>
                <a:cubicBezTo>
                  <a:pt x="1720" y="2277"/>
                  <a:pt x="1720" y="2276"/>
                  <a:pt x="1720" y="2276"/>
                </a:cubicBezTo>
                <a:cubicBezTo>
                  <a:pt x="1728" y="2204"/>
                  <a:pt x="1728" y="2204"/>
                  <a:pt x="1728" y="2204"/>
                </a:cubicBezTo>
                <a:cubicBezTo>
                  <a:pt x="1728" y="2204"/>
                  <a:pt x="1728" y="2204"/>
                  <a:pt x="1728" y="2204"/>
                </a:cubicBezTo>
                <a:cubicBezTo>
                  <a:pt x="1729" y="2198"/>
                  <a:pt x="1737" y="2148"/>
                  <a:pt x="1737" y="2141"/>
                </a:cubicBezTo>
                <a:cubicBezTo>
                  <a:pt x="1737" y="2134"/>
                  <a:pt x="1754" y="2090"/>
                  <a:pt x="1758" y="2080"/>
                </a:cubicBezTo>
                <a:cubicBezTo>
                  <a:pt x="1759" y="2078"/>
                  <a:pt x="1759" y="2077"/>
                  <a:pt x="1759" y="2075"/>
                </a:cubicBezTo>
                <a:cubicBezTo>
                  <a:pt x="1759" y="1920"/>
                  <a:pt x="1759" y="1920"/>
                  <a:pt x="1759" y="1920"/>
                </a:cubicBezTo>
                <a:cubicBezTo>
                  <a:pt x="1759" y="1772"/>
                  <a:pt x="1759" y="1772"/>
                  <a:pt x="1759" y="1772"/>
                </a:cubicBezTo>
                <a:cubicBezTo>
                  <a:pt x="1759" y="1771"/>
                  <a:pt x="1759" y="1769"/>
                  <a:pt x="1759" y="1768"/>
                </a:cubicBezTo>
                <a:cubicBezTo>
                  <a:pt x="1701" y="1592"/>
                  <a:pt x="1701" y="1592"/>
                  <a:pt x="1701" y="1592"/>
                </a:cubicBezTo>
                <a:cubicBezTo>
                  <a:pt x="1701" y="1591"/>
                  <a:pt x="1701" y="1590"/>
                  <a:pt x="1700" y="1589"/>
                </a:cubicBezTo>
                <a:cubicBezTo>
                  <a:pt x="1634" y="1491"/>
                  <a:pt x="1634" y="1491"/>
                  <a:pt x="1634" y="1491"/>
                </a:cubicBezTo>
                <a:cubicBezTo>
                  <a:pt x="1633" y="1490"/>
                  <a:pt x="1633" y="1489"/>
                  <a:pt x="1633" y="1488"/>
                </a:cubicBezTo>
                <a:cubicBezTo>
                  <a:pt x="1628" y="1475"/>
                  <a:pt x="1587" y="1366"/>
                  <a:pt x="1587" y="1348"/>
                </a:cubicBezTo>
                <a:cubicBezTo>
                  <a:pt x="1587" y="1332"/>
                  <a:pt x="1527" y="1339"/>
                  <a:pt x="1511" y="1342"/>
                </a:cubicBezTo>
                <a:cubicBezTo>
                  <a:pt x="1508" y="1342"/>
                  <a:pt x="1506" y="1342"/>
                  <a:pt x="1503" y="1340"/>
                </a:cubicBezTo>
                <a:cubicBezTo>
                  <a:pt x="1419" y="1295"/>
                  <a:pt x="1419" y="1295"/>
                  <a:pt x="1419" y="1295"/>
                </a:cubicBezTo>
                <a:cubicBezTo>
                  <a:pt x="1418" y="1295"/>
                  <a:pt x="1417" y="1294"/>
                  <a:pt x="1416" y="1293"/>
                </a:cubicBezTo>
                <a:cubicBezTo>
                  <a:pt x="1350" y="1232"/>
                  <a:pt x="1350" y="1232"/>
                  <a:pt x="1350" y="1232"/>
                </a:cubicBezTo>
                <a:cubicBezTo>
                  <a:pt x="1349" y="1232"/>
                  <a:pt x="1349" y="1231"/>
                  <a:pt x="1349" y="1231"/>
                </a:cubicBezTo>
                <a:cubicBezTo>
                  <a:pt x="1241" y="1111"/>
                  <a:pt x="1241" y="1111"/>
                  <a:pt x="1241" y="1111"/>
                </a:cubicBezTo>
                <a:cubicBezTo>
                  <a:pt x="1240" y="1110"/>
                  <a:pt x="1240" y="1110"/>
                  <a:pt x="1240" y="1110"/>
                </a:cubicBezTo>
                <a:cubicBezTo>
                  <a:pt x="1234" y="1105"/>
                  <a:pt x="1186" y="1064"/>
                  <a:pt x="1177" y="1054"/>
                </a:cubicBezTo>
                <a:cubicBezTo>
                  <a:pt x="1169" y="1047"/>
                  <a:pt x="1140" y="1037"/>
                  <a:pt x="1129" y="1034"/>
                </a:cubicBezTo>
                <a:cubicBezTo>
                  <a:pt x="1125" y="1033"/>
                  <a:pt x="1123" y="1031"/>
                  <a:pt x="1121" y="1028"/>
                </a:cubicBezTo>
                <a:cubicBezTo>
                  <a:pt x="1094" y="980"/>
                  <a:pt x="1094" y="980"/>
                  <a:pt x="1094" y="980"/>
                </a:cubicBezTo>
                <a:cubicBezTo>
                  <a:pt x="1093" y="978"/>
                  <a:pt x="1091" y="976"/>
                  <a:pt x="1090" y="975"/>
                </a:cubicBezTo>
                <a:cubicBezTo>
                  <a:pt x="1015" y="926"/>
                  <a:pt x="1015" y="926"/>
                  <a:pt x="1015" y="926"/>
                </a:cubicBezTo>
                <a:cubicBezTo>
                  <a:pt x="1010" y="923"/>
                  <a:pt x="1004" y="923"/>
                  <a:pt x="1000" y="927"/>
                </a:cubicBezTo>
                <a:cubicBezTo>
                  <a:pt x="926" y="987"/>
                  <a:pt x="926" y="987"/>
                  <a:pt x="926" y="987"/>
                </a:cubicBezTo>
                <a:cubicBezTo>
                  <a:pt x="922" y="990"/>
                  <a:pt x="917" y="990"/>
                  <a:pt x="913" y="989"/>
                </a:cubicBezTo>
                <a:cubicBezTo>
                  <a:pt x="850" y="966"/>
                  <a:pt x="850" y="966"/>
                  <a:pt x="850" y="966"/>
                </a:cubicBezTo>
                <a:cubicBezTo>
                  <a:pt x="848" y="965"/>
                  <a:pt x="847" y="964"/>
                  <a:pt x="845" y="963"/>
                </a:cubicBezTo>
                <a:cubicBezTo>
                  <a:pt x="782" y="899"/>
                  <a:pt x="782" y="899"/>
                  <a:pt x="782" y="899"/>
                </a:cubicBezTo>
                <a:cubicBezTo>
                  <a:pt x="780" y="898"/>
                  <a:pt x="779" y="896"/>
                  <a:pt x="779" y="893"/>
                </a:cubicBezTo>
                <a:cubicBezTo>
                  <a:pt x="770" y="859"/>
                  <a:pt x="770" y="859"/>
                  <a:pt x="770" y="859"/>
                </a:cubicBezTo>
                <a:cubicBezTo>
                  <a:pt x="770" y="858"/>
                  <a:pt x="770" y="858"/>
                  <a:pt x="769" y="857"/>
                </a:cubicBezTo>
                <a:cubicBezTo>
                  <a:pt x="735" y="788"/>
                  <a:pt x="735" y="788"/>
                  <a:pt x="735" y="788"/>
                </a:cubicBezTo>
                <a:cubicBezTo>
                  <a:pt x="733" y="784"/>
                  <a:pt x="729" y="781"/>
                  <a:pt x="725" y="781"/>
                </a:cubicBezTo>
                <a:cubicBezTo>
                  <a:pt x="711" y="780"/>
                  <a:pt x="682" y="779"/>
                  <a:pt x="673" y="780"/>
                </a:cubicBezTo>
                <a:cubicBezTo>
                  <a:pt x="664" y="782"/>
                  <a:pt x="629" y="781"/>
                  <a:pt x="610" y="781"/>
                </a:cubicBezTo>
                <a:cubicBezTo>
                  <a:pt x="603" y="781"/>
                  <a:pt x="598" y="775"/>
                  <a:pt x="598" y="768"/>
                </a:cubicBezTo>
                <a:cubicBezTo>
                  <a:pt x="598" y="722"/>
                  <a:pt x="598" y="722"/>
                  <a:pt x="598" y="722"/>
                </a:cubicBezTo>
                <a:cubicBezTo>
                  <a:pt x="598" y="703"/>
                  <a:pt x="568" y="688"/>
                  <a:pt x="559" y="671"/>
                </a:cubicBezTo>
                <a:cubicBezTo>
                  <a:pt x="551" y="658"/>
                  <a:pt x="540" y="648"/>
                  <a:pt x="535" y="644"/>
                </a:cubicBezTo>
                <a:cubicBezTo>
                  <a:pt x="533" y="643"/>
                  <a:pt x="531" y="642"/>
                  <a:pt x="529" y="642"/>
                </a:cubicBezTo>
                <a:cubicBezTo>
                  <a:pt x="462" y="630"/>
                  <a:pt x="462" y="630"/>
                  <a:pt x="462" y="630"/>
                </a:cubicBezTo>
                <a:cubicBezTo>
                  <a:pt x="462" y="630"/>
                  <a:pt x="401" y="620"/>
                  <a:pt x="382" y="618"/>
                </a:cubicBezTo>
                <a:cubicBezTo>
                  <a:pt x="367" y="616"/>
                  <a:pt x="342" y="595"/>
                  <a:pt x="331" y="586"/>
                </a:cubicBezTo>
                <a:cubicBezTo>
                  <a:pt x="328" y="583"/>
                  <a:pt x="327" y="579"/>
                  <a:pt x="327" y="576"/>
                </a:cubicBezTo>
                <a:cubicBezTo>
                  <a:pt x="328" y="561"/>
                  <a:pt x="330" y="526"/>
                  <a:pt x="327" y="516"/>
                </a:cubicBezTo>
                <a:cubicBezTo>
                  <a:pt x="323" y="504"/>
                  <a:pt x="338" y="472"/>
                  <a:pt x="327" y="463"/>
                </a:cubicBezTo>
                <a:cubicBezTo>
                  <a:pt x="315" y="453"/>
                  <a:pt x="304" y="414"/>
                  <a:pt x="294" y="405"/>
                </a:cubicBezTo>
                <a:cubicBezTo>
                  <a:pt x="285" y="395"/>
                  <a:pt x="282" y="390"/>
                  <a:pt x="241" y="368"/>
                </a:cubicBezTo>
                <a:cubicBezTo>
                  <a:pt x="200" y="346"/>
                  <a:pt x="205" y="354"/>
                  <a:pt x="197" y="349"/>
                </a:cubicBezTo>
                <a:cubicBezTo>
                  <a:pt x="191" y="345"/>
                  <a:pt x="184" y="311"/>
                  <a:pt x="181" y="300"/>
                </a:cubicBezTo>
                <a:cubicBezTo>
                  <a:pt x="181" y="297"/>
                  <a:pt x="179" y="294"/>
                  <a:pt x="177" y="293"/>
                </a:cubicBezTo>
                <a:cubicBezTo>
                  <a:pt x="164" y="281"/>
                  <a:pt x="114" y="239"/>
                  <a:pt x="105" y="237"/>
                </a:cubicBezTo>
                <a:cubicBezTo>
                  <a:pt x="100" y="236"/>
                  <a:pt x="110" y="227"/>
                  <a:pt x="120" y="219"/>
                </a:cubicBezTo>
                <a:cubicBezTo>
                  <a:pt x="129" y="212"/>
                  <a:pt x="126" y="199"/>
                  <a:pt x="116" y="196"/>
                </a:cubicBezTo>
                <a:cubicBezTo>
                  <a:pt x="76" y="186"/>
                  <a:pt x="76" y="186"/>
                  <a:pt x="76" y="18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3" y="175"/>
                  <a:pt x="29" y="172"/>
                  <a:pt x="28" y="168"/>
                </a:cubicBezTo>
                <a:cubicBezTo>
                  <a:pt x="4" y="95"/>
                  <a:pt x="4" y="95"/>
                  <a:pt x="4" y="95"/>
                </a:cubicBezTo>
                <a:cubicBezTo>
                  <a:pt x="0" y="85"/>
                  <a:pt x="9" y="76"/>
                  <a:pt x="19" y="78"/>
                </a:cubicBezTo>
                <a:cubicBezTo>
                  <a:pt x="73" y="93"/>
                  <a:pt x="73" y="93"/>
                  <a:pt x="73" y="93"/>
                </a:cubicBezTo>
                <a:cubicBezTo>
                  <a:pt x="73" y="93"/>
                  <a:pt x="74" y="93"/>
                  <a:pt x="74" y="93"/>
                </a:cubicBezTo>
                <a:cubicBezTo>
                  <a:pt x="81" y="94"/>
                  <a:pt x="130" y="101"/>
                  <a:pt x="137" y="93"/>
                </a:cubicBezTo>
                <a:cubicBezTo>
                  <a:pt x="144" y="84"/>
                  <a:pt x="180" y="128"/>
                  <a:pt x="197" y="130"/>
                </a:cubicBezTo>
                <a:cubicBezTo>
                  <a:pt x="213" y="133"/>
                  <a:pt x="235" y="148"/>
                  <a:pt x="238" y="150"/>
                </a:cubicBezTo>
                <a:cubicBezTo>
                  <a:pt x="239" y="150"/>
                  <a:pt x="239" y="150"/>
                  <a:pt x="239" y="150"/>
                </a:cubicBezTo>
                <a:cubicBezTo>
                  <a:pt x="295" y="184"/>
                  <a:pt x="295" y="184"/>
                  <a:pt x="295" y="184"/>
                </a:cubicBezTo>
                <a:cubicBezTo>
                  <a:pt x="298" y="185"/>
                  <a:pt x="301" y="186"/>
                  <a:pt x="304" y="185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67" y="169"/>
                  <a:pt x="368" y="169"/>
                  <a:pt x="369" y="168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08" y="145"/>
                  <a:pt x="409" y="145"/>
                  <a:pt x="409" y="145"/>
                </a:cubicBezTo>
                <a:cubicBezTo>
                  <a:pt x="440" y="134"/>
                  <a:pt x="440" y="134"/>
                  <a:pt x="440" y="134"/>
                </a:cubicBezTo>
                <a:cubicBezTo>
                  <a:pt x="442" y="133"/>
                  <a:pt x="443" y="133"/>
                  <a:pt x="445" y="133"/>
                </a:cubicBezTo>
                <a:cubicBezTo>
                  <a:pt x="464" y="133"/>
                  <a:pt x="464" y="133"/>
                  <a:pt x="464" y="133"/>
                </a:cubicBezTo>
                <a:cubicBezTo>
                  <a:pt x="476" y="133"/>
                  <a:pt x="491" y="109"/>
                  <a:pt x="491" y="109"/>
                </a:cubicBezTo>
                <a:cubicBezTo>
                  <a:pt x="512" y="64"/>
                  <a:pt x="512" y="64"/>
                  <a:pt x="512" y="64"/>
                </a:cubicBezTo>
                <a:cubicBezTo>
                  <a:pt x="512" y="63"/>
                  <a:pt x="513" y="62"/>
                  <a:pt x="514" y="61"/>
                </a:cubicBezTo>
                <a:cubicBezTo>
                  <a:pt x="569" y="4"/>
                  <a:pt x="569" y="4"/>
                  <a:pt x="569" y="4"/>
                </a:cubicBezTo>
                <a:cubicBezTo>
                  <a:pt x="572" y="1"/>
                  <a:pt x="576" y="0"/>
                  <a:pt x="579" y="0"/>
                </a:cubicBezTo>
                <a:cubicBezTo>
                  <a:pt x="1451" y="83"/>
                  <a:pt x="1451" y="83"/>
                  <a:pt x="1451" y="83"/>
                </a:cubicBezTo>
                <a:cubicBezTo>
                  <a:pt x="1459" y="84"/>
                  <a:pt x="1465" y="93"/>
                  <a:pt x="1461" y="101"/>
                </a:cubicBezTo>
                <a:cubicBezTo>
                  <a:pt x="1445" y="138"/>
                  <a:pt x="1445" y="138"/>
                  <a:pt x="1445" y="138"/>
                </a:cubicBezTo>
                <a:cubicBezTo>
                  <a:pt x="1443" y="142"/>
                  <a:pt x="1443" y="147"/>
                  <a:pt x="1447" y="151"/>
                </a:cubicBezTo>
                <a:cubicBezTo>
                  <a:pt x="1459" y="166"/>
                  <a:pt x="1459" y="166"/>
                  <a:pt x="1459" y="166"/>
                </a:cubicBezTo>
                <a:cubicBezTo>
                  <a:pt x="1464" y="172"/>
                  <a:pt x="1463" y="180"/>
                  <a:pt x="1457" y="185"/>
                </a:cubicBezTo>
                <a:cubicBezTo>
                  <a:pt x="1452" y="188"/>
                  <a:pt x="1452" y="188"/>
                  <a:pt x="1452" y="188"/>
                </a:cubicBezTo>
                <a:cubicBezTo>
                  <a:pt x="1447" y="191"/>
                  <a:pt x="1445" y="197"/>
                  <a:pt x="1448" y="203"/>
                </a:cubicBezTo>
                <a:cubicBezTo>
                  <a:pt x="1488" y="306"/>
                  <a:pt x="1488" y="306"/>
                  <a:pt x="1488" y="306"/>
                </a:cubicBezTo>
                <a:cubicBezTo>
                  <a:pt x="1489" y="309"/>
                  <a:pt x="1491" y="311"/>
                  <a:pt x="1493" y="312"/>
                </a:cubicBezTo>
                <a:cubicBezTo>
                  <a:pt x="1570" y="363"/>
                  <a:pt x="1570" y="363"/>
                  <a:pt x="1570" y="363"/>
                </a:cubicBezTo>
                <a:cubicBezTo>
                  <a:pt x="1570" y="363"/>
                  <a:pt x="1674" y="438"/>
                  <a:pt x="1682" y="446"/>
                </a:cubicBezTo>
                <a:cubicBezTo>
                  <a:pt x="1687" y="451"/>
                  <a:pt x="1683" y="468"/>
                  <a:pt x="1680" y="476"/>
                </a:cubicBezTo>
                <a:cubicBezTo>
                  <a:pt x="1680" y="478"/>
                  <a:pt x="1680" y="481"/>
                  <a:pt x="1681" y="484"/>
                </a:cubicBezTo>
                <a:cubicBezTo>
                  <a:pt x="1724" y="588"/>
                  <a:pt x="1724" y="588"/>
                  <a:pt x="1724" y="588"/>
                </a:cubicBezTo>
                <a:cubicBezTo>
                  <a:pt x="1725" y="590"/>
                  <a:pt x="1725" y="592"/>
                  <a:pt x="1725" y="594"/>
                </a:cubicBezTo>
                <a:cubicBezTo>
                  <a:pt x="1718" y="678"/>
                  <a:pt x="1718" y="678"/>
                  <a:pt x="1718" y="678"/>
                </a:cubicBezTo>
                <a:cubicBezTo>
                  <a:pt x="1718" y="681"/>
                  <a:pt x="1719" y="685"/>
                  <a:pt x="1722" y="688"/>
                </a:cubicBezTo>
                <a:cubicBezTo>
                  <a:pt x="1743" y="708"/>
                  <a:pt x="1743" y="708"/>
                  <a:pt x="1743" y="708"/>
                </a:cubicBezTo>
                <a:cubicBezTo>
                  <a:pt x="1745" y="711"/>
                  <a:pt x="1749" y="712"/>
                  <a:pt x="1753" y="712"/>
                </a:cubicBezTo>
                <a:cubicBezTo>
                  <a:pt x="1815" y="703"/>
                  <a:pt x="1815" y="703"/>
                  <a:pt x="1815" y="703"/>
                </a:cubicBezTo>
                <a:cubicBezTo>
                  <a:pt x="1818" y="703"/>
                  <a:pt x="1821" y="704"/>
                  <a:pt x="1824" y="706"/>
                </a:cubicBezTo>
                <a:cubicBezTo>
                  <a:pt x="1916" y="771"/>
                  <a:pt x="1916" y="771"/>
                  <a:pt x="1916" y="771"/>
                </a:cubicBezTo>
                <a:cubicBezTo>
                  <a:pt x="1925" y="777"/>
                  <a:pt x="1922" y="792"/>
                  <a:pt x="1910" y="794"/>
                </a:cubicBezTo>
                <a:cubicBezTo>
                  <a:pt x="1890" y="796"/>
                  <a:pt x="1866" y="799"/>
                  <a:pt x="1859" y="800"/>
                </a:cubicBezTo>
                <a:cubicBezTo>
                  <a:pt x="1847" y="802"/>
                  <a:pt x="1843" y="832"/>
                  <a:pt x="1842" y="846"/>
                </a:cubicBezTo>
                <a:cubicBezTo>
                  <a:pt x="1842" y="850"/>
                  <a:pt x="1844" y="855"/>
                  <a:pt x="1847" y="857"/>
                </a:cubicBezTo>
                <a:cubicBezTo>
                  <a:pt x="1908" y="901"/>
                  <a:pt x="1908" y="901"/>
                  <a:pt x="1908" y="901"/>
                </a:cubicBezTo>
                <a:cubicBezTo>
                  <a:pt x="1910" y="903"/>
                  <a:pt x="1912" y="906"/>
                  <a:pt x="1913" y="909"/>
                </a:cubicBezTo>
                <a:cubicBezTo>
                  <a:pt x="1929" y="1012"/>
                  <a:pt x="1929" y="1012"/>
                  <a:pt x="1929" y="1012"/>
                </a:cubicBezTo>
                <a:cubicBezTo>
                  <a:pt x="1929" y="1013"/>
                  <a:pt x="1929" y="1014"/>
                  <a:pt x="1929" y="1015"/>
                </a:cubicBezTo>
                <a:cubicBezTo>
                  <a:pt x="1927" y="1053"/>
                  <a:pt x="1927" y="1053"/>
                  <a:pt x="1927" y="1053"/>
                </a:cubicBezTo>
                <a:cubicBezTo>
                  <a:pt x="1927" y="1056"/>
                  <a:pt x="1927" y="1058"/>
                  <a:pt x="1928" y="1060"/>
                </a:cubicBezTo>
                <a:cubicBezTo>
                  <a:pt x="1956" y="1113"/>
                  <a:pt x="1956" y="1113"/>
                  <a:pt x="1956" y="1113"/>
                </a:cubicBezTo>
                <a:cubicBezTo>
                  <a:pt x="1994" y="1183"/>
                  <a:pt x="1994" y="1183"/>
                  <a:pt x="1994" y="1183"/>
                </a:cubicBezTo>
                <a:cubicBezTo>
                  <a:pt x="1996" y="1186"/>
                  <a:pt x="1999" y="1188"/>
                  <a:pt x="2002" y="1189"/>
                </a:cubicBezTo>
                <a:cubicBezTo>
                  <a:pt x="2047" y="1200"/>
                  <a:pt x="2047" y="1200"/>
                  <a:pt x="2047" y="1200"/>
                </a:cubicBezTo>
                <a:cubicBezTo>
                  <a:pt x="2053" y="1201"/>
                  <a:pt x="2059" y="1198"/>
                  <a:pt x="2062" y="1193"/>
                </a:cubicBezTo>
                <a:cubicBezTo>
                  <a:pt x="2069" y="1177"/>
                  <a:pt x="2082" y="1147"/>
                  <a:pt x="2082" y="1142"/>
                </a:cubicBezTo>
                <a:cubicBezTo>
                  <a:pt x="2082" y="1134"/>
                  <a:pt x="2033" y="1093"/>
                  <a:pt x="2023" y="1079"/>
                </a:cubicBezTo>
                <a:cubicBezTo>
                  <a:pt x="2014" y="1064"/>
                  <a:pt x="2009" y="1042"/>
                  <a:pt x="1992" y="1023"/>
                </a:cubicBezTo>
                <a:cubicBezTo>
                  <a:pt x="1979" y="1008"/>
                  <a:pt x="1977" y="975"/>
                  <a:pt x="1977" y="958"/>
                </a:cubicBezTo>
                <a:cubicBezTo>
                  <a:pt x="1977" y="953"/>
                  <a:pt x="1981" y="948"/>
                  <a:pt x="1986" y="946"/>
                </a:cubicBezTo>
                <a:cubicBezTo>
                  <a:pt x="2001" y="941"/>
                  <a:pt x="2001" y="941"/>
                  <a:pt x="2001" y="941"/>
                </a:cubicBezTo>
                <a:cubicBezTo>
                  <a:pt x="2006" y="939"/>
                  <a:pt x="2011" y="940"/>
                  <a:pt x="2015" y="944"/>
                </a:cubicBezTo>
                <a:cubicBezTo>
                  <a:pt x="2141" y="1073"/>
                  <a:pt x="2141" y="1073"/>
                  <a:pt x="2141" y="1073"/>
                </a:cubicBezTo>
                <a:cubicBezTo>
                  <a:pt x="2143" y="1075"/>
                  <a:pt x="2145" y="1078"/>
                  <a:pt x="2145" y="1081"/>
                </a:cubicBezTo>
                <a:cubicBezTo>
                  <a:pt x="2145" y="1185"/>
                  <a:pt x="2145" y="1185"/>
                  <a:pt x="2145" y="1185"/>
                </a:cubicBezTo>
                <a:cubicBezTo>
                  <a:pt x="2155" y="1176"/>
                  <a:pt x="2155" y="1176"/>
                  <a:pt x="2155" y="1176"/>
                </a:cubicBezTo>
                <a:cubicBezTo>
                  <a:pt x="2160" y="1172"/>
                  <a:pt x="2167" y="1172"/>
                  <a:pt x="2171" y="1176"/>
                </a:cubicBezTo>
                <a:cubicBezTo>
                  <a:pt x="2178" y="1181"/>
                  <a:pt x="2190" y="1189"/>
                  <a:pt x="2213" y="1202"/>
                </a:cubicBezTo>
                <a:cubicBezTo>
                  <a:pt x="2251" y="1225"/>
                  <a:pt x="2230" y="1237"/>
                  <a:pt x="2223" y="1240"/>
                </a:cubicBezTo>
                <a:cubicBezTo>
                  <a:pt x="2221" y="1241"/>
                  <a:pt x="2219" y="1242"/>
                  <a:pt x="2218" y="1244"/>
                </a:cubicBezTo>
                <a:cubicBezTo>
                  <a:pt x="2214" y="1249"/>
                  <a:pt x="2204" y="1260"/>
                  <a:pt x="2191" y="1275"/>
                </a:cubicBezTo>
                <a:cubicBezTo>
                  <a:pt x="2177" y="1290"/>
                  <a:pt x="2179" y="1322"/>
                  <a:pt x="2180" y="1335"/>
                </a:cubicBezTo>
                <a:cubicBezTo>
                  <a:pt x="2181" y="1339"/>
                  <a:pt x="2183" y="1342"/>
                  <a:pt x="2185" y="1344"/>
                </a:cubicBezTo>
                <a:cubicBezTo>
                  <a:pt x="2220" y="1371"/>
                  <a:pt x="2220" y="1371"/>
                  <a:pt x="2220" y="1371"/>
                </a:cubicBezTo>
                <a:cubicBezTo>
                  <a:pt x="2222" y="1372"/>
                  <a:pt x="2223" y="1373"/>
                  <a:pt x="2224" y="1375"/>
                </a:cubicBezTo>
                <a:cubicBezTo>
                  <a:pt x="2246" y="1421"/>
                  <a:pt x="2246" y="1421"/>
                  <a:pt x="2246" y="1421"/>
                </a:cubicBezTo>
                <a:cubicBezTo>
                  <a:pt x="2248" y="1425"/>
                  <a:pt x="2248" y="1430"/>
                  <a:pt x="2246" y="1434"/>
                </a:cubicBezTo>
                <a:cubicBezTo>
                  <a:pt x="2228" y="1460"/>
                  <a:pt x="2228" y="1460"/>
                  <a:pt x="2228" y="1460"/>
                </a:cubicBezTo>
                <a:cubicBezTo>
                  <a:pt x="2228" y="1461"/>
                  <a:pt x="2227" y="1463"/>
                  <a:pt x="2227" y="1464"/>
                </a:cubicBezTo>
                <a:cubicBezTo>
                  <a:pt x="2222" y="1483"/>
                  <a:pt x="2222" y="1483"/>
                  <a:pt x="2222" y="1483"/>
                </a:cubicBezTo>
                <a:cubicBezTo>
                  <a:pt x="2221" y="1487"/>
                  <a:pt x="2222" y="1491"/>
                  <a:pt x="2225" y="1495"/>
                </a:cubicBezTo>
                <a:cubicBezTo>
                  <a:pt x="2239" y="1510"/>
                  <a:pt x="2239" y="1510"/>
                  <a:pt x="2239" y="1510"/>
                </a:cubicBezTo>
                <a:cubicBezTo>
                  <a:pt x="2239" y="1510"/>
                  <a:pt x="2264" y="1535"/>
                  <a:pt x="2273" y="1536"/>
                </a:cubicBezTo>
                <a:cubicBezTo>
                  <a:pt x="2282" y="1536"/>
                  <a:pt x="2268" y="1570"/>
                  <a:pt x="2264" y="1579"/>
                </a:cubicBezTo>
                <a:cubicBezTo>
                  <a:pt x="2264" y="1580"/>
                  <a:pt x="2263" y="1581"/>
                  <a:pt x="2262" y="1582"/>
                </a:cubicBezTo>
                <a:cubicBezTo>
                  <a:pt x="2255" y="1589"/>
                  <a:pt x="2230" y="1615"/>
                  <a:pt x="2220" y="1619"/>
                </a:cubicBezTo>
                <a:cubicBezTo>
                  <a:pt x="2211" y="1623"/>
                  <a:pt x="2197" y="1653"/>
                  <a:pt x="2191" y="1668"/>
                </a:cubicBezTo>
                <a:cubicBezTo>
                  <a:pt x="2190" y="1672"/>
                  <a:pt x="2190" y="1678"/>
                  <a:pt x="2194" y="1681"/>
                </a:cubicBezTo>
                <a:cubicBezTo>
                  <a:pt x="2248" y="1739"/>
                  <a:pt x="2248" y="1739"/>
                  <a:pt x="2248" y="1739"/>
                </a:cubicBezTo>
                <a:cubicBezTo>
                  <a:pt x="2249" y="1740"/>
                  <a:pt x="2250" y="1741"/>
                  <a:pt x="2252" y="1742"/>
                </a:cubicBezTo>
                <a:cubicBezTo>
                  <a:pt x="2270" y="1750"/>
                  <a:pt x="2270" y="1750"/>
                  <a:pt x="2270" y="1750"/>
                </a:cubicBezTo>
                <a:cubicBezTo>
                  <a:pt x="2273" y="1752"/>
                  <a:pt x="2276" y="1755"/>
                  <a:pt x="2277" y="1759"/>
                </a:cubicBezTo>
                <a:cubicBezTo>
                  <a:pt x="2301" y="1882"/>
                  <a:pt x="2301" y="1882"/>
                  <a:pt x="2301" y="1882"/>
                </a:cubicBezTo>
                <a:cubicBezTo>
                  <a:pt x="2302" y="1885"/>
                  <a:pt x="2304" y="1887"/>
                  <a:pt x="2306" y="1889"/>
                </a:cubicBezTo>
                <a:cubicBezTo>
                  <a:pt x="2417" y="1975"/>
                  <a:pt x="2417" y="1975"/>
                  <a:pt x="2417" y="1975"/>
                </a:cubicBezTo>
                <a:cubicBezTo>
                  <a:pt x="2420" y="1977"/>
                  <a:pt x="2421" y="1980"/>
                  <a:pt x="2422" y="1983"/>
                </a:cubicBezTo>
                <a:cubicBezTo>
                  <a:pt x="2443" y="2132"/>
                  <a:pt x="2443" y="2132"/>
                  <a:pt x="2443" y="2132"/>
                </a:cubicBezTo>
                <a:cubicBezTo>
                  <a:pt x="2443" y="2133"/>
                  <a:pt x="2443" y="2134"/>
                  <a:pt x="2444" y="2135"/>
                </a:cubicBezTo>
                <a:cubicBezTo>
                  <a:pt x="2451" y="2151"/>
                  <a:pt x="2508" y="2274"/>
                  <a:pt x="2533" y="2301"/>
                </a:cubicBezTo>
                <a:cubicBezTo>
                  <a:pt x="2556" y="2327"/>
                  <a:pt x="2590" y="2376"/>
                  <a:pt x="2597" y="2386"/>
                </a:cubicBezTo>
                <a:cubicBezTo>
                  <a:pt x="2598" y="2388"/>
                  <a:pt x="2598" y="2389"/>
                  <a:pt x="2599" y="2391"/>
                </a:cubicBezTo>
                <a:cubicBezTo>
                  <a:pt x="2602" y="2407"/>
                  <a:pt x="2619" y="2498"/>
                  <a:pt x="2608" y="2524"/>
                </a:cubicBezTo>
                <a:cubicBezTo>
                  <a:pt x="2596" y="2553"/>
                  <a:pt x="2576" y="2582"/>
                  <a:pt x="2559" y="2597"/>
                </a:cubicBezTo>
                <a:cubicBezTo>
                  <a:pt x="2544" y="2610"/>
                  <a:pt x="2571" y="2673"/>
                  <a:pt x="2576" y="2683"/>
                </a:cubicBezTo>
                <a:cubicBezTo>
                  <a:pt x="2576" y="2684"/>
                  <a:pt x="2576" y="2685"/>
                  <a:pt x="2577" y="2686"/>
                </a:cubicBezTo>
                <a:cubicBezTo>
                  <a:pt x="2600" y="2822"/>
                  <a:pt x="2600" y="2822"/>
                  <a:pt x="2600" y="2822"/>
                </a:cubicBezTo>
                <a:cubicBezTo>
                  <a:pt x="2600" y="2824"/>
                  <a:pt x="2601" y="2826"/>
                  <a:pt x="2603" y="2827"/>
                </a:cubicBezTo>
                <a:cubicBezTo>
                  <a:pt x="2674" y="2922"/>
                  <a:pt x="2674" y="2922"/>
                  <a:pt x="2674" y="2922"/>
                </a:cubicBezTo>
                <a:cubicBezTo>
                  <a:pt x="2675" y="2923"/>
                  <a:pt x="2677" y="2925"/>
                  <a:pt x="2678" y="2925"/>
                </a:cubicBezTo>
                <a:cubicBezTo>
                  <a:pt x="2740" y="2962"/>
                  <a:pt x="2740" y="2962"/>
                  <a:pt x="2740" y="2962"/>
                </a:cubicBezTo>
                <a:cubicBezTo>
                  <a:pt x="2741" y="2963"/>
                  <a:pt x="2742" y="2963"/>
                  <a:pt x="2742" y="2964"/>
                </a:cubicBezTo>
                <a:cubicBezTo>
                  <a:pt x="2750" y="2972"/>
                  <a:pt x="2791" y="3014"/>
                  <a:pt x="2807" y="3014"/>
                </a:cubicBezTo>
                <a:cubicBezTo>
                  <a:pt x="2820" y="3014"/>
                  <a:pt x="2841" y="2996"/>
                  <a:pt x="2849" y="2989"/>
                </a:cubicBezTo>
                <a:cubicBezTo>
                  <a:pt x="2852" y="2986"/>
                  <a:pt x="2853" y="2984"/>
                  <a:pt x="2853" y="2980"/>
                </a:cubicBezTo>
                <a:cubicBezTo>
                  <a:pt x="2855" y="2968"/>
                  <a:pt x="2858" y="2930"/>
                  <a:pt x="2858" y="2885"/>
                </a:cubicBezTo>
                <a:cubicBezTo>
                  <a:pt x="2858" y="2846"/>
                  <a:pt x="2875" y="2837"/>
                  <a:pt x="2886" y="2835"/>
                </a:cubicBezTo>
                <a:cubicBezTo>
                  <a:pt x="2891" y="2834"/>
                  <a:pt x="2895" y="2836"/>
                  <a:pt x="2898" y="2839"/>
                </a:cubicBezTo>
                <a:cubicBezTo>
                  <a:pt x="3033" y="3004"/>
                  <a:pt x="3033" y="3004"/>
                  <a:pt x="3033" y="3004"/>
                </a:cubicBezTo>
                <a:cubicBezTo>
                  <a:pt x="3034" y="3006"/>
                  <a:pt x="3035" y="3008"/>
                  <a:pt x="3035" y="3010"/>
                </a:cubicBezTo>
                <a:cubicBezTo>
                  <a:pt x="3039" y="3035"/>
                  <a:pt x="3039" y="3035"/>
                  <a:pt x="3039" y="3035"/>
                </a:cubicBezTo>
                <a:cubicBezTo>
                  <a:pt x="3039" y="3037"/>
                  <a:pt x="3040" y="3039"/>
                  <a:pt x="3041" y="3041"/>
                </a:cubicBezTo>
                <a:cubicBezTo>
                  <a:pt x="3084" y="3103"/>
                  <a:pt x="3084" y="3103"/>
                  <a:pt x="3084" y="3103"/>
                </a:cubicBezTo>
                <a:cubicBezTo>
                  <a:pt x="3085" y="3105"/>
                  <a:pt x="3087" y="3107"/>
                  <a:pt x="3089" y="3108"/>
                </a:cubicBezTo>
                <a:cubicBezTo>
                  <a:pt x="3124" y="3122"/>
                  <a:pt x="3124" y="3122"/>
                  <a:pt x="3124" y="3122"/>
                </a:cubicBezTo>
                <a:cubicBezTo>
                  <a:pt x="3126" y="3123"/>
                  <a:pt x="3128" y="3123"/>
                  <a:pt x="3130" y="3123"/>
                </a:cubicBezTo>
                <a:cubicBezTo>
                  <a:pt x="3148" y="3120"/>
                  <a:pt x="3148" y="3120"/>
                  <a:pt x="3148" y="3120"/>
                </a:cubicBezTo>
                <a:cubicBezTo>
                  <a:pt x="3157" y="3119"/>
                  <a:pt x="3164" y="3127"/>
                  <a:pt x="3162" y="3136"/>
                </a:cubicBezTo>
                <a:cubicBezTo>
                  <a:pt x="3143" y="3225"/>
                  <a:pt x="3143" y="3225"/>
                  <a:pt x="3143" y="3225"/>
                </a:cubicBezTo>
                <a:cubicBezTo>
                  <a:pt x="3142" y="3230"/>
                  <a:pt x="3143" y="3234"/>
                  <a:pt x="3147" y="3237"/>
                </a:cubicBezTo>
                <a:cubicBezTo>
                  <a:pt x="3202" y="3290"/>
                  <a:pt x="3202" y="3290"/>
                  <a:pt x="3202" y="3290"/>
                </a:cubicBezTo>
                <a:cubicBezTo>
                  <a:pt x="3203" y="3292"/>
                  <a:pt x="3205" y="3294"/>
                  <a:pt x="3205" y="3297"/>
                </a:cubicBezTo>
                <a:cubicBezTo>
                  <a:pt x="3220" y="3375"/>
                  <a:pt x="3220" y="3375"/>
                  <a:pt x="3220" y="3375"/>
                </a:cubicBezTo>
                <a:cubicBezTo>
                  <a:pt x="3221" y="3380"/>
                  <a:pt x="3224" y="3383"/>
                  <a:pt x="3228" y="3385"/>
                </a:cubicBezTo>
                <a:cubicBezTo>
                  <a:pt x="3307" y="3413"/>
                  <a:pt x="3307" y="3413"/>
                  <a:pt x="3307" y="3413"/>
                </a:cubicBezTo>
                <a:cubicBezTo>
                  <a:pt x="3310" y="3414"/>
                  <a:pt x="3312" y="3415"/>
                  <a:pt x="3314" y="3418"/>
                </a:cubicBezTo>
                <a:cubicBezTo>
                  <a:pt x="3391" y="3537"/>
                  <a:pt x="3391" y="3537"/>
                  <a:pt x="3391" y="3537"/>
                </a:cubicBezTo>
                <a:cubicBezTo>
                  <a:pt x="3392" y="3539"/>
                  <a:pt x="3393" y="3541"/>
                  <a:pt x="3393" y="3544"/>
                </a:cubicBezTo>
                <a:close/>
                <a:moveTo>
                  <a:pt x="3112" y="2952"/>
                </a:moveTo>
                <a:cubicBezTo>
                  <a:pt x="3111" y="2956"/>
                  <a:pt x="3113" y="2960"/>
                  <a:pt x="3117" y="2963"/>
                </a:cubicBezTo>
                <a:cubicBezTo>
                  <a:pt x="3190" y="3019"/>
                  <a:pt x="3190" y="3019"/>
                  <a:pt x="3190" y="3019"/>
                </a:cubicBezTo>
                <a:cubicBezTo>
                  <a:pt x="3191" y="3019"/>
                  <a:pt x="3192" y="3020"/>
                  <a:pt x="3193" y="3022"/>
                </a:cubicBezTo>
                <a:cubicBezTo>
                  <a:pt x="3205" y="3040"/>
                  <a:pt x="3205" y="3040"/>
                  <a:pt x="3205" y="3040"/>
                </a:cubicBezTo>
                <a:cubicBezTo>
                  <a:pt x="3208" y="3044"/>
                  <a:pt x="3212" y="3046"/>
                  <a:pt x="3217" y="3046"/>
                </a:cubicBezTo>
                <a:cubicBezTo>
                  <a:pt x="3229" y="3045"/>
                  <a:pt x="3252" y="3042"/>
                  <a:pt x="3248" y="3031"/>
                </a:cubicBezTo>
                <a:cubicBezTo>
                  <a:pt x="3244" y="3016"/>
                  <a:pt x="3211" y="2970"/>
                  <a:pt x="3209" y="2957"/>
                </a:cubicBezTo>
                <a:cubicBezTo>
                  <a:pt x="3207" y="2944"/>
                  <a:pt x="3211" y="2898"/>
                  <a:pt x="3209" y="2891"/>
                </a:cubicBezTo>
                <a:cubicBezTo>
                  <a:pt x="3208" y="2887"/>
                  <a:pt x="3181" y="2844"/>
                  <a:pt x="3167" y="2822"/>
                </a:cubicBezTo>
                <a:cubicBezTo>
                  <a:pt x="3163" y="2815"/>
                  <a:pt x="3153" y="2814"/>
                  <a:pt x="3148" y="2819"/>
                </a:cubicBezTo>
                <a:cubicBezTo>
                  <a:pt x="3134" y="2832"/>
                  <a:pt x="3114" y="2853"/>
                  <a:pt x="3111" y="2863"/>
                </a:cubicBezTo>
                <a:cubicBezTo>
                  <a:pt x="3107" y="2878"/>
                  <a:pt x="3109" y="2898"/>
                  <a:pt x="3111" y="2904"/>
                </a:cubicBezTo>
                <a:cubicBezTo>
                  <a:pt x="3113" y="2909"/>
                  <a:pt x="3112" y="2939"/>
                  <a:pt x="3112" y="2952"/>
                </a:cubicBezTo>
                <a:close/>
                <a:moveTo>
                  <a:pt x="2846" y="2800"/>
                </a:moveTo>
                <a:cubicBezTo>
                  <a:pt x="2850" y="2807"/>
                  <a:pt x="2885" y="2811"/>
                  <a:pt x="2889" y="2800"/>
                </a:cubicBezTo>
                <a:cubicBezTo>
                  <a:pt x="2889" y="2800"/>
                  <a:pt x="2933" y="2756"/>
                  <a:pt x="2939" y="2735"/>
                </a:cubicBezTo>
                <a:cubicBezTo>
                  <a:pt x="2946" y="2713"/>
                  <a:pt x="2924" y="2682"/>
                  <a:pt x="2911" y="2674"/>
                </a:cubicBezTo>
                <a:cubicBezTo>
                  <a:pt x="2902" y="2668"/>
                  <a:pt x="2896" y="2665"/>
                  <a:pt x="2892" y="2664"/>
                </a:cubicBezTo>
                <a:cubicBezTo>
                  <a:pt x="2890" y="2663"/>
                  <a:pt x="2888" y="2663"/>
                  <a:pt x="2886" y="2663"/>
                </a:cubicBezTo>
                <a:cubicBezTo>
                  <a:pt x="2840" y="2668"/>
                  <a:pt x="2840" y="2668"/>
                  <a:pt x="2840" y="2668"/>
                </a:cubicBezTo>
                <a:cubicBezTo>
                  <a:pt x="2834" y="2669"/>
                  <a:pt x="2830" y="2673"/>
                  <a:pt x="2829" y="2679"/>
                </a:cubicBezTo>
                <a:cubicBezTo>
                  <a:pt x="2820" y="2723"/>
                  <a:pt x="2820" y="2723"/>
                  <a:pt x="2820" y="2723"/>
                </a:cubicBezTo>
                <a:cubicBezTo>
                  <a:pt x="2820" y="2725"/>
                  <a:pt x="2820" y="2727"/>
                  <a:pt x="2821" y="2729"/>
                </a:cubicBezTo>
                <a:cubicBezTo>
                  <a:pt x="2825" y="2742"/>
                  <a:pt x="2842" y="2794"/>
                  <a:pt x="2846" y="2800"/>
                </a:cubicBezTo>
                <a:close/>
                <a:moveTo>
                  <a:pt x="2635" y="2282"/>
                </a:moveTo>
                <a:cubicBezTo>
                  <a:pt x="2636" y="2301"/>
                  <a:pt x="2639" y="2336"/>
                  <a:pt x="2650" y="2341"/>
                </a:cubicBezTo>
                <a:cubicBezTo>
                  <a:pt x="2663" y="2346"/>
                  <a:pt x="2682" y="2366"/>
                  <a:pt x="2687" y="2372"/>
                </a:cubicBezTo>
                <a:cubicBezTo>
                  <a:pt x="2688" y="2373"/>
                  <a:pt x="2689" y="2374"/>
                  <a:pt x="2690" y="2375"/>
                </a:cubicBezTo>
                <a:cubicBezTo>
                  <a:pt x="2705" y="2409"/>
                  <a:pt x="2705" y="2409"/>
                  <a:pt x="2705" y="2409"/>
                </a:cubicBezTo>
                <a:cubicBezTo>
                  <a:pt x="2706" y="2411"/>
                  <a:pt x="2706" y="2414"/>
                  <a:pt x="2706" y="2416"/>
                </a:cubicBezTo>
                <a:cubicBezTo>
                  <a:pt x="2699" y="2480"/>
                  <a:pt x="2699" y="2480"/>
                  <a:pt x="2699" y="2480"/>
                </a:cubicBezTo>
                <a:cubicBezTo>
                  <a:pt x="2697" y="2493"/>
                  <a:pt x="2714" y="2499"/>
                  <a:pt x="2722" y="2489"/>
                </a:cubicBezTo>
                <a:cubicBezTo>
                  <a:pt x="2741" y="2463"/>
                  <a:pt x="2741" y="2463"/>
                  <a:pt x="2741" y="2463"/>
                </a:cubicBezTo>
                <a:cubicBezTo>
                  <a:pt x="2741" y="2463"/>
                  <a:pt x="2741" y="2462"/>
                  <a:pt x="2742" y="2462"/>
                </a:cubicBezTo>
                <a:cubicBezTo>
                  <a:pt x="2775" y="2400"/>
                  <a:pt x="2775" y="2400"/>
                  <a:pt x="2775" y="2400"/>
                </a:cubicBezTo>
                <a:cubicBezTo>
                  <a:pt x="2777" y="2395"/>
                  <a:pt x="2777" y="2390"/>
                  <a:pt x="2774" y="2386"/>
                </a:cubicBezTo>
                <a:cubicBezTo>
                  <a:pt x="2697" y="2274"/>
                  <a:pt x="2697" y="2274"/>
                  <a:pt x="2697" y="2274"/>
                </a:cubicBezTo>
                <a:cubicBezTo>
                  <a:pt x="2695" y="2271"/>
                  <a:pt x="2691" y="2269"/>
                  <a:pt x="2687" y="2269"/>
                </a:cubicBezTo>
                <a:cubicBezTo>
                  <a:pt x="2648" y="2269"/>
                  <a:pt x="2648" y="2269"/>
                  <a:pt x="2648" y="2269"/>
                </a:cubicBezTo>
                <a:cubicBezTo>
                  <a:pt x="2640" y="2269"/>
                  <a:pt x="2635" y="2275"/>
                  <a:pt x="2635" y="2282"/>
                </a:cubicBezTo>
                <a:close/>
                <a:moveTo>
                  <a:pt x="2634" y="2162"/>
                </a:moveTo>
                <a:cubicBezTo>
                  <a:pt x="2634" y="2179"/>
                  <a:pt x="2634" y="2179"/>
                  <a:pt x="2634" y="2179"/>
                </a:cubicBezTo>
                <a:cubicBezTo>
                  <a:pt x="2634" y="2184"/>
                  <a:pt x="2638" y="2189"/>
                  <a:pt x="2644" y="2191"/>
                </a:cubicBezTo>
                <a:cubicBezTo>
                  <a:pt x="2668" y="2198"/>
                  <a:pt x="2668" y="2198"/>
                  <a:pt x="2668" y="2198"/>
                </a:cubicBezTo>
                <a:cubicBezTo>
                  <a:pt x="2676" y="2201"/>
                  <a:pt x="2685" y="2194"/>
                  <a:pt x="2684" y="2186"/>
                </a:cubicBezTo>
                <a:cubicBezTo>
                  <a:pt x="2683" y="2165"/>
                  <a:pt x="2681" y="2134"/>
                  <a:pt x="2674" y="2127"/>
                </a:cubicBezTo>
                <a:cubicBezTo>
                  <a:pt x="2667" y="2121"/>
                  <a:pt x="2654" y="2122"/>
                  <a:pt x="2644" y="2124"/>
                </a:cubicBezTo>
                <a:cubicBezTo>
                  <a:pt x="2639" y="2126"/>
                  <a:pt x="2634" y="2131"/>
                  <a:pt x="2634" y="2137"/>
                </a:cubicBezTo>
                <a:lnTo>
                  <a:pt x="2634" y="2162"/>
                </a:lnTo>
                <a:close/>
                <a:moveTo>
                  <a:pt x="2604" y="1934"/>
                </a:moveTo>
                <a:cubicBezTo>
                  <a:pt x="2610" y="1942"/>
                  <a:pt x="2624" y="1940"/>
                  <a:pt x="2627" y="1929"/>
                </a:cubicBezTo>
                <a:cubicBezTo>
                  <a:pt x="2632" y="1909"/>
                  <a:pt x="2638" y="1882"/>
                  <a:pt x="2634" y="1877"/>
                </a:cubicBezTo>
                <a:cubicBezTo>
                  <a:pt x="2631" y="1873"/>
                  <a:pt x="2628" y="1861"/>
                  <a:pt x="2625" y="1849"/>
                </a:cubicBezTo>
                <a:cubicBezTo>
                  <a:pt x="2623" y="1839"/>
                  <a:pt x="2609" y="1836"/>
                  <a:pt x="2603" y="1845"/>
                </a:cubicBezTo>
                <a:cubicBezTo>
                  <a:pt x="2596" y="1854"/>
                  <a:pt x="2596" y="1854"/>
                  <a:pt x="2596" y="1854"/>
                </a:cubicBezTo>
                <a:cubicBezTo>
                  <a:pt x="2594" y="1856"/>
                  <a:pt x="2593" y="1859"/>
                  <a:pt x="2593" y="1862"/>
                </a:cubicBezTo>
                <a:cubicBezTo>
                  <a:pt x="2593" y="1914"/>
                  <a:pt x="2593" y="1914"/>
                  <a:pt x="2593" y="1914"/>
                </a:cubicBezTo>
                <a:cubicBezTo>
                  <a:pt x="2593" y="1917"/>
                  <a:pt x="2594" y="1919"/>
                  <a:pt x="2595" y="1922"/>
                </a:cubicBezTo>
                <a:lnTo>
                  <a:pt x="2604" y="1934"/>
                </a:lnTo>
                <a:close/>
                <a:moveTo>
                  <a:pt x="2332" y="1699"/>
                </a:moveTo>
                <a:cubicBezTo>
                  <a:pt x="2331" y="1709"/>
                  <a:pt x="2343" y="1716"/>
                  <a:pt x="2351" y="1710"/>
                </a:cubicBezTo>
                <a:cubicBezTo>
                  <a:pt x="2395" y="1681"/>
                  <a:pt x="2395" y="1681"/>
                  <a:pt x="2395" y="1681"/>
                </a:cubicBezTo>
                <a:cubicBezTo>
                  <a:pt x="2399" y="1679"/>
                  <a:pt x="2401" y="1675"/>
                  <a:pt x="2401" y="1671"/>
                </a:cubicBezTo>
                <a:cubicBezTo>
                  <a:pt x="2401" y="1624"/>
                  <a:pt x="2401" y="1624"/>
                  <a:pt x="2401" y="1624"/>
                </a:cubicBezTo>
                <a:cubicBezTo>
                  <a:pt x="2401" y="1621"/>
                  <a:pt x="2402" y="1617"/>
                  <a:pt x="2404" y="1615"/>
                </a:cubicBezTo>
                <a:cubicBezTo>
                  <a:pt x="2424" y="1594"/>
                  <a:pt x="2424" y="1594"/>
                  <a:pt x="2424" y="1594"/>
                </a:cubicBezTo>
                <a:cubicBezTo>
                  <a:pt x="2426" y="1592"/>
                  <a:pt x="2427" y="1588"/>
                  <a:pt x="2427" y="1585"/>
                </a:cubicBezTo>
                <a:cubicBezTo>
                  <a:pt x="2426" y="1574"/>
                  <a:pt x="2424" y="1553"/>
                  <a:pt x="2419" y="1556"/>
                </a:cubicBezTo>
                <a:cubicBezTo>
                  <a:pt x="2414" y="1560"/>
                  <a:pt x="2374" y="1585"/>
                  <a:pt x="2368" y="1590"/>
                </a:cubicBezTo>
                <a:cubicBezTo>
                  <a:pt x="2367" y="1590"/>
                  <a:pt x="2366" y="1591"/>
                  <a:pt x="2366" y="1591"/>
                </a:cubicBezTo>
                <a:cubicBezTo>
                  <a:pt x="2360" y="1597"/>
                  <a:pt x="2324" y="1633"/>
                  <a:pt x="2330" y="1640"/>
                </a:cubicBezTo>
                <a:cubicBezTo>
                  <a:pt x="2334" y="1644"/>
                  <a:pt x="2333" y="1676"/>
                  <a:pt x="2332" y="1699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sp>
        <p:nvSpPr>
          <p:cNvPr id="89" name="Freeform 84">
            <a:extLst>
              <a:ext uri="{FF2B5EF4-FFF2-40B4-BE49-F238E27FC236}">
                <a16:creationId xmlns:a16="http://schemas.microsoft.com/office/drawing/2014/main" id="{3CAFF6CD-13A2-B62A-9FF4-5DB4AE6EAB1C}"/>
              </a:ext>
            </a:extLst>
          </p:cNvPr>
          <p:cNvSpPr>
            <a:spLocks noEditPoints="1"/>
          </p:cNvSpPr>
          <p:nvPr/>
        </p:nvSpPr>
        <p:spPr bwMode="auto">
          <a:xfrm>
            <a:off x="4683610" y="1441206"/>
            <a:ext cx="1112813" cy="1115970"/>
          </a:xfrm>
          <a:custGeom>
            <a:avLst/>
            <a:gdLst>
              <a:gd name="T0" fmla="*/ 3070 w 3516"/>
              <a:gd name="T1" fmla="*/ 2373 h 3524"/>
              <a:gd name="T2" fmla="*/ 3207 w 3516"/>
              <a:gd name="T3" fmla="*/ 2550 h 3524"/>
              <a:gd name="T4" fmla="*/ 3234 w 3516"/>
              <a:gd name="T5" fmla="*/ 2783 h 3524"/>
              <a:gd name="T6" fmla="*/ 3142 w 3516"/>
              <a:gd name="T7" fmla="*/ 2632 h 3524"/>
              <a:gd name="T8" fmla="*/ 3424 w 3516"/>
              <a:gd name="T9" fmla="*/ 3036 h 3524"/>
              <a:gd name="T10" fmla="*/ 3442 w 3516"/>
              <a:gd name="T11" fmla="*/ 3141 h 3524"/>
              <a:gd name="T12" fmla="*/ 3480 w 3516"/>
              <a:gd name="T13" fmla="*/ 3092 h 3524"/>
              <a:gd name="T14" fmla="*/ 1864 w 3516"/>
              <a:gd name="T15" fmla="*/ 3238 h 3524"/>
              <a:gd name="T16" fmla="*/ 1852 w 3516"/>
              <a:gd name="T17" fmla="*/ 3376 h 3524"/>
              <a:gd name="T18" fmla="*/ 1953 w 3516"/>
              <a:gd name="T19" fmla="*/ 3322 h 3524"/>
              <a:gd name="T20" fmla="*/ 1683 w 3516"/>
              <a:gd name="T21" fmla="*/ 3177 h 3524"/>
              <a:gd name="T22" fmla="*/ 1675 w 3516"/>
              <a:gd name="T23" fmla="*/ 3222 h 3524"/>
              <a:gd name="T24" fmla="*/ 10 w 3516"/>
              <a:gd name="T25" fmla="*/ 2366 h 3524"/>
              <a:gd name="T26" fmla="*/ 45 w 3516"/>
              <a:gd name="T27" fmla="*/ 2481 h 3524"/>
              <a:gd name="T28" fmla="*/ 107 w 3516"/>
              <a:gd name="T29" fmla="*/ 2575 h 3524"/>
              <a:gd name="T30" fmla="*/ 3397 w 3516"/>
              <a:gd name="T31" fmla="*/ 3325 h 3524"/>
              <a:gd name="T32" fmla="*/ 3333 w 3516"/>
              <a:gd name="T33" fmla="*/ 3203 h 3524"/>
              <a:gd name="T34" fmla="*/ 3226 w 3516"/>
              <a:gd name="T35" fmla="*/ 2995 h 3524"/>
              <a:gd name="T36" fmla="*/ 3107 w 3516"/>
              <a:gd name="T37" fmla="*/ 2834 h 3524"/>
              <a:gd name="T38" fmla="*/ 3000 w 3516"/>
              <a:gd name="T39" fmla="*/ 2798 h 3524"/>
              <a:gd name="T40" fmla="*/ 2960 w 3516"/>
              <a:gd name="T41" fmla="*/ 2612 h 3524"/>
              <a:gd name="T42" fmla="*/ 2835 w 3516"/>
              <a:gd name="T43" fmla="*/ 2400 h 3524"/>
              <a:gd name="T44" fmla="*/ 2625 w 3516"/>
              <a:gd name="T45" fmla="*/ 2157 h 3524"/>
              <a:gd name="T46" fmla="*/ 2532 w 3516"/>
              <a:gd name="T47" fmla="*/ 2036 h 3524"/>
              <a:gd name="T48" fmla="*/ 2451 w 3516"/>
              <a:gd name="T49" fmla="*/ 1938 h 3524"/>
              <a:gd name="T50" fmla="*/ 2406 w 3516"/>
              <a:gd name="T51" fmla="*/ 1809 h 3524"/>
              <a:gd name="T52" fmla="*/ 2382 w 3516"/>
              <a:gd name="T53" fmla="*/ 1507 h 3524"/>
              <a:gd name="T54" fmla="*/ 2378 w 3516"/>
              <a:gd name="T55" fmla="*/ 1299 h 3524"/>
              <a:gd name="T56" fmla="*/ 2313 w 3516"/>
              <a:gd name="T57" fmla="*/ 1085 h 3524"/>
              <a:gd name="T58" fmla="*/ 2418 w 3516"/>
              <a:gd name="T59" fmla="*/ 765 h 3524"/>
              <a:gd name="T60" fmla="*/ 2315 w 3516"/>
              <a:gd name="T61" fmla="*/ 526 h 3524"/>
              <a:gd name="T62" fmla="*/ 2356 w 3516"/>
              <a:gd name="T63" fmla="*/ 321 h 3524"/>
              <a:gd name="T64" fmla="*/ 2452 w 3516"/>
              <a:gd name="T65" fmla="*/ 97 h 3524"/>
              <a:gd name="T66" fmla="*/ 1088 w 3516"/>
              <a:gd name="T67" fmla="*/ 0 h 3524"/>
              <a:gd name="T68" fmla="*/ 1154 w 3516"/>
              <a:gd name="T69" fmla="*/ 229 h 3524"/>
              <a:gd name="T70" fmla="*/ 1364 w 3516"/>
              <a:gd name="T71" fmla="*/ 534 h 3524"/>
              <a:gd name="T72" fmla="*/ 1282 w 3516"/>
              <a:gd name="T73" fmla="*/ 693 h 3524"/>
              <a:gd name="T74" fmla="*/ 1328 w 3516"/>
              <a:gd name="T75" fmla="*/ 828 h 3524"/>
              <a:gd name="T76" fmla="*/ 1451 w 3516"/>
              <a:gd name="T77" fmla="*/ 1100 h 3524"/>
              <a:gd name="T78" fmla="*/ 1544 w 3516"/>
              <a:gd name="T79" fmla="*/ 1289 h 3524"/>
              <a:gd name="T80" fmla="*/ 1580 w 3516"/>
              <a:gd name="T81" fmla="*/ 1632 h 3524"/>
              <a:gd name="T82" fmla="*/ 1639 w 3516"/>
              <a:gd name="T83" fmla="*/ 1590 h 3524"/>
              <a:gd name="T84" fmla="*/ 1700 w 3516"/>
              <a:gd name="T85" fmla="*/ 1850 h 3524"/>
              <a:gd name="T86" fmla="*/ 1720 w 3516"/>
              <a:gd name="T87" fmla="*/ 1971 h 3524"/>
              <a:gd name="T88" fmla="*/ 1761 w 3516"/>
              <a:gd name="T89" fmla="*/ 2135 h 3524"/>
              <a:gd name="T90" fmla="*/ 1850 w 3516"/>
              <a:gd name="T91" fmla="*/ 2239 h 3524"/>
              <a:gd name="T92" fmla="*/ 2018 w 3516"/>
              <a:gd name="T93" fmla="*/ 2333 h 3524"/>
              <a:gd name="T94" fmla="*/ 2249 w 3516"/>
              <a:gd name="T95" fmla="*/ 2544 h 3524"/>
              <a:gd name="T96" fmla="*/ 2378 w 3516"/>
              <a:gd name="T97" fmla="*/ 2704 h 3524"/>
              <a:gd name="T98" fmla="*/ 2488 w 3516"/>
              <a:gd name="T99" fmla="*/ 2846 h 3524"/>
              <a:gd name="T100" fmla="*/ 2576 w 3516"/>
              <a:gd name="T101" fmla="*/ 2957 h 3524"/>
              <a:gd name="T102" fmla="*/ 2665 w 3516"/>
              <a:gd name="T103" fmla="*/ 3072 h 3524"/>
              <a:gd name="T104" fmla="*/ 2600 w 3516"/>
              <a:gd name="T105" fmla="*/ 3359 h 3524"/>
              <a:gd name="T106" fmla="*/ 3437 w 3516"/>
              <a:gd name="T107" fmla="*/ 3473 h 3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16" h="3524">
                <a:moveTo>
                  <a:pt x="3021" y="2517"/>
                </a:moveTo>
                <a:cubicBezTo>
                  <a:pt x="3021" y="2508"/>
                  <a:pt x="3000" y="2460"/>
                  <a:pt x="3000" y="2442"/>
                </a:cubicBezTo>
                <a:cubicBezTo>
                  <a:pt x="3000" y="2385"/>
                  <a:pt x="3000" y="2385"/>
                  <a:pt x="3000" y="2385"/>
                </a:cubicBezTo>
                <a:cubicBezTo>
                  <a:pt x="3000" y="2377"/>
                  <a:pt x="3007" y="2370"/>
                  <a:pt x="3015" y="2370"/>
                </a:cubicBezTo>
                <a:cubicBezTo>
                  <a:pt x="3061" y="2370"/>
                  <a:pt x="3061" y="2370"/>
                  <a:pt x="3061" y="2370"/>
                </a:cubicBezTo>
                <a:cubicBezTo>
                  <a:pt x="3064" y="2370"/>
                  <a:pt x="3067" y="2371"/>
                  <a:pt x="3070" y="2373"/>
                </a:cubicBezTo>
                <a:cubicBezTo>
                  <a:pt x="3080" y="2381"/>
                  <a:pt x="3105" y="2402"/>
                  <a:pt x="3105" y="2409"/>
                </a:cubicBezTo>
                <a:cubicBezTo>
                  <a:pt x="3105" y="2418"/>
                  <a:pt x="3135" y="2469"/>
                  <a:pt x="3129" y="2478"/>
                </a:cubicBezTo>
                <a:cubicBezTo>
                  <a:pt x="3123" y="2487"/>
                  <a:pt x="3114" y="2502"/>
                  <a:pt x="3129" y="2511"/>
                </a:cubicBezTo>
                <a:cubicBezTo>
                  <a:pt x="3144" y="2520"/>
                  <a:pt x="3147" y="2532"/>
                  <a:pt x="3162" y="2535"/>
                </a:cubicBezTo>
                <a:cubicBezTo>
                  <a:pt x="3174" y="2537"/>
                  <a:pt x="3195" y="2546"/>
                  <a:pt x="3202" y="2549"/>
                </a:cubicBezTo>
                <a:cubicBezTo>
                  <a:pt x="3203" y="2550"/>
                  <a:pt x="3205" y="2550"/>
                  <a:pt x="3207" y="2550"/>
                </a:cubicBezTo>
                <a:cubicBezTo>
                  <a:pt x="3250" y="2552"/>
                  <a:pt x="3250" y="2552"/>
                  <a:pt x="3250" y="2552"/>
                </a:cubicBezTo>
                <a:cubicBezTo>
                  <a:pt x="3261" y="2552"/>
                  <a:pt x="3268" y="2565"/>
                  <a:pt x="3262" y="2575"/>
                </a:cubicBezTo>
                <a:cubicBezTo>
                  <a:pt x="3256" y="2585"/>
                  <a:pt x="3250" y="2595"/>
                  <a:pt x="3249" y="2601"/>
                </a:cubicBezTo>
                <a:cubicBezTo>
                  <a:pt x="3246" y="2613"/>
                  <a:pt x="3246" y="2649"/>
                  <a:pt x="3246" y="2658"/>
                </a:cubicBezTo>
                <a:cubicBezTo>
                  <a:pt x="3246" y="2664"/>
                  <a:pt x="3252" y="2730"/>
                  <a:pt x="3256" y="2768"/>
                </a:cubicBezTo>
                <a:cubicBezTo>
                  <a:pt x="3257" y="2779"/>
                  <a:pt x="3245" y="2787"/>
                  <a:pt x="3234" y="2783"/>
                </a:cubicBezTo>
                <a:cubicBezTo>
                  <a:pt x="3220" y="2777"/>
                  <a:pt x="3220" y="2777"/>
                  <a:pt x="3220" y="2777"/>
                </a:cubicBezTo>
                <a:cubicBezTo>
                  <a:pt x="3217" y="2776"/>
                  <a:pt x="3215" y="2774"/>
                  <a:pt x="3213" y="2771"/>
                </a:cubicBezTo>
                <a:cubicBezTo>
                  <a:pt x="3187" y="2731"/>
                  <a:pt x="3187" y="2731"/>
                  <a:pt x="3187" y="2731"/>
                </a:cubicBezTo>
                <a:cubicBezTo>
                  <a:pt x="3186" y="2730"/>
                  <a:pt x="3186" y="2730"/>
                  <a:pt x="3185" y="2729"/>
                </a:cubicBezTo>
                <a:cubicBezTo>
                  <a:pt x="3145" y="2637"/>
                  <a:pt x="3145" y="2637"/>
                  <a:pt x="3145" y="2637"/>
                </a:cubicBezTo>
                <a:cubicBezTo>
                  <a:pt x="3144" y="2635"/>
                  <a:pt x="3143" y="2633"/>
                  <a:pt x="3142" y="2632"/>
                </a:cubicBezTo>
                <a:cubicBezTo>
                  <a:pt x="3127" y="2617"/>
                  <a:pt x="3127" y="2617"/>
                  <a:pt x="3127" y="2617"/>
                </a:cubicBezTo>
                <a:cubicBezTo>
                  <a:pt x="3126" y="2616"/>
                  <a:pt x="3126" y="2616"/>
                  <a:pt x="3125" y="2615"/>
                </a:cubicBezTo>
                <a:cubicBezTo>
                  <a:pt x="3115" y="2609"/>
                  <a:pt x="3051" y="2567"/>
                  <a:pt x="3048" y="2559"/>
                </a:cubicBezTo>
                <a:cubicBezTo>
                  <a:pt x="3045" y="2550"/>
                  <a:pt x="3021" y="2526"/>
                  <a:pt x="3021" y="2517"/>
                </a:cubicBezTo>
                <a:close/>
                <a:moveTo>
                  <a:pt x="3480" y="3069"/>
                </a:moveTo>
                <a:cubicBezTo>
                  <a:pt x="3444" y="3051"/>
                  <a:pt x="3422" y="3045"/>
                  <a:pt x="3424" y="3036"/>
                </a:cubicBezTo>
                <a:cubicBezTo>
                  <a:pt x="3425" y="3030"/>
                  <a:pt x="3418" y="3020"/>
                  <a:pt x="3412" y="3013"/>
                </a:cubicBezTo>
                <a:cubicBezTo>
                  <a:pt x="3408" y="3009"/>
                  <a:pt x="3402" y="3007"/>
                  <a:pt x="3396" y="3009"/>
                </a:cubicBezTo>
                <a:cubicBezTo>
                  <a:pt x="3373" y="3015"/>
                  <a:pt x="3373" y="3015"/>
                  <a:pt x="3373" y="3015"/>
                </a:cubicBezTo>
                <a:cubicBezTo>
                  <a:pt x="3362" y="3018"/>
                  <a:pt x="3358" y="3030"/>
                  <a:pt x="3365" y="3039"/>
                </a:cubicBezTo>
                <a:cubicBezTo>
                  <a:pt x="3420" y="3111"/>
                  <a:pt x="3420" y="3111"/>
                  <a:pt x="3420" y="3111"/>
                </a:cubicBezTo>
                <a:cubicBezTo>
                  <a:pt x="3442" y="3141"/>
                  <a:pt x="3442" y="3141"/>
                  <a:pt x="3442" y="3141"/>
                </a:cubicBezTo>
                <a:cubicBezTo>
                  <a:pt x="3443" y="3143"/>
                  <a:pt x="3445" y="3145"/>
                  <a:pt x="3447" y="3146"/>
                </a:cubicBezTo>
                <a:cubicBezTo>
                  <a:pt x="3458" y="3151"/>
                  <a:pt x="3458" y="3151"/>
                  <a:pt x="3458" y="3151"/>
                </a:cubicBezTo>
                <a:cubicBezTo>
                  <a:pt x="3468" y="3156"/>
                  <a:pt x="3480" y="3149"/>
                  <a:pt x="3480" y="3137"/>
                </a:cubicBezTo>
                <a:cubicBezTo>
                  <a:pt x="3480" y="3133"/>
                  <a:pt x="3480" y="3133"/>
                  <a:pt x="3480" y="3133"/>
                </a:cubicBezTo>
                <a:cubicBezTo>
                  <a:pt x="3480" y="3132"/>
                  <a:pt x="3480" y="3132"/>
                  <a:pt x="3480" y="3132"/>
                </a:cubicBezTo>
                <a:cubicBezTo>
                  <a:pt x="3480" y="3127"/>
                  <a:pt x="3477" y="3096"/>
                  <a:pt x="3480" y="3092"/>
                </a:cubicBezTo>
                <a:cubicBezTo>
                  <a:pt x="3483" y="3087"/>
                  <a:pt x="3516" y="3087"/>
                  <a:pt x="3480" y="3069"/>
                </a:cubicBezTo>
                <a:close/>
                <a:moveTo>
                  <a:pt x="1911" y="3154"/>
                </a:moveTo>
                <a:cubicBezTo>
                  <a:pt x="1906" y="3147"/>
                  <a:pt x="1896" y="3146"/>
                  <a:pt x="1889" y="3152"/>
                </a:cubicBezTo>
                <a:cubicBezTo>
                  <a:pt x="1882" y="3159"/>
                  <a:pt x="1882" y="3159"/>
                  <a:pt x="1882" y="3159"/>
                </a:cubicBezTo>
                <a:cubicBezTo>
                  <a:pt x="1879" y="3161"/>
                  <a:pt x="1877" y="3164"/>
                  <a:pt x="1877" y="3167"/>
                </a:cubicBezTo>
                <a:cubicBezTo>
                  <a:pt x="1864" y="3238"/>
                  <a:pt x="1864" y="3238"/>
                  <a:pt x="1864" y="3238"/>
                </a:cubicBezTo>
                <a:cubicBezTo>
                  <a:pt x="1864" y="3239"/>
                  <a:pt x="1864" y="3241"/>
                  <a:pt x="1863" y="3242"/>
                </a:cubicBezTo>
                <a:cubicBezTo>
                  <a:pt x="1828" y="3312"/>
                  <a:pt x="1828" y="3312"/>
                  <a:pt x="1828" y="3312"/>
                </a:cubicBezTo>
                <a:cubicBezTo>
                  <a:pt x="1827" y="3314"/>
                  <a:pt x="1827" y="3316"/>
                  <a:pt x="1827" y="3319"/>
                </a:cubicBezTo>
                <a:cubicBezTo>
                  <a:pt x="1827" y="3337"/>
                  <a:pt x="1827" y="3337"/>
                  <a:pt x="1827" y="3337"/>
                </a:cubicBezTo>
                <a:cubicBezTo>
                  <a:pt x="1827" y="3340"/>
                  <a:pt x="1828" y="3344"/>
                  <a:pt x="1830" y="3346"/>
                </a:cubicBezTo>
                <a:cubicBezTo>
                  <a:pt x="1852" y="3376"/>
                  <a:pt x="1852" y="3376"/>
                  <a:pt x="1852" y="3376"/>
                </a:cubicBezTo>
                <a:cubicBezTo>
                  <a:pt x="1853" y="3378"/>
                  <a:pt x="1854" y="3379"/>
                  <a:pt x="1855" y="3379"/>
                </a:cubicBezTo>
                <a:cubicBezTo>
                  <a:pt x="1887" y="3403"/>
                  <a:pt x="1887" y="3403"/>
                  <a:pt x="1887" y="3403"/>
                </a:cubicBezTo>
                <a:cubicBezTo>
                  <a:pt x="1895" y="3409"/>
                  <a:pt x="1906" y="3407"/>
                  <a:pt x="1910" y="3398"/>
                </a:cubicBezTo>
                <a:cubicBezTo>
                  <a:pt x="1934" y="3352"/>
                  <a:pt x="1934" y="3352"/>
                  <a:pt x="1934" y="3352"/>
                </a:cubicBezTo>
                <a:cubicBezTo>
                  <a:pt x="1934" y="3351"/>
                  <a:pt x="1935" y="3351"/>
                  <a:pt x="1935" y="3351"/>
                </a:cubicBezTo>
                <a:cubicBezTo>
                  <a:pt x="1953" y="3322"/>
                  <a:pt x="1953" y="3322"/>
                  <a:pt x="1953" y="3322"/>
                </a:cubicBezTo>
                <a:cubicBezTo>
                  <a:pt x="1955" y="3319"/>
                  <a:pt x="1956" y="3317"/>
                  <a:pt x="1956" y="3314"/>
                </a:cubicBezTo>
                <a:cubicBezTo>
                  <a:pt x="1956" y="3278"/>
                  <a:pt x="1956" y="3278"/>
                  <a:pt x="1956" y="3278"/>
                </a:cubicBezTo>
                <a:cubicBezTo>
                  <a:pt x="1956" y="3215"/>
                  <a:pt x="1956" y="3215"/>
                  <a:pt x="1956" y="3215"/>
                </a:cubicBezTo>
                <a:cubicBezTo>
                  <a:pt x="1956" y="3212"/>
                  <a:pt x="1954" y="3209"/>
                  <a:pt x="1952" y="3206"/>
                </a:cubicBezTo>
                <a:lnTo>
                  <a:pt x="1911" y="3154"/>
                </a:lnTo>
                <a:close/>
                <a:moveTo>
                  <a:pt x="1683" y="3177"/>
                </a:moveTo>
                <a:cubicBezTo>
                  <a:pt x="1681" y="3169"/>
                  <a:pt x="1673" y="3164"/>
                  <a:pt x="1665" y="3166"/>
                </a:cubicBezTo>
                <a:cubicBezTo>
                  <a:pt x="1658" y="3167"/>
                  <a:pt x="1648" y="3169"/>
                  <a:pt x="1640" y="3170"/>
                </a:cubicBezTo>
                <a:cubicBezTo>
                  <a:pt x="1630" y="3170"/>
                  <a:pt x="1623" y="3180"/>
                  <a:pt x="1626" y="3190"/>
                </a:cubicBezTo>
                <a:cubicBezTo>
                  <a:pt x="1634" y="3212"/>
                  <a:pt x="1634" y="3212"/>
                  <a:pt x="1634" y="3212"/>
                </a:cubicBezTo>
                <a:cubicBezTo>
                  <a:pt x="1636" y="3218"/>
                  <a:pt x="1642" y="3222"/>
                  <a:pt x="1648" y="3222"/>
                </a:cubicBezTo>
                <a:cubicBezTo>
                  <a:pt x="1675" y="3222"/>
                  <a:pt x="1675" y="3222"/>
                  <a:pt x="1675" y="3222"/>
                </a:cubicBezTo>
                <a:cubicBezTo>
                  <a:pt x="1685" y="3222"/>
                  <a:pt x="1692" y="3213"/>
                  <a:pt x="1690" y="3203"/>
                </a:cubicBezTo>
                <a:lnTo>
                  <a:pt x="1683" y="3177"/>
                </a:lnTo>
                <a:close/>
                <a:moveTo>
                  <a:pt x="117" y="2421"/>
                </a:moveTo>
                <a:cubicBezTo>
                  <a:pt x="65" y="2357"/>
                  <a:pt x="65" y="2357"/>
                  <a:pt x="65" y="2357"/>
                </a:cubicBezTo>
                <a:cubicBezTo>
                  <a:pt x="61" y="2352"/>
                  <a:pt x="54" y="2350"/>
                  <a:pt x="48" y="2352"/>
                </a:cubicBezTo>
                <a:cubicBezTo>
                  <a:pt x="10" y="2366"/>
                  <a:pt x="10" y="2366"/>
                  <a:pt x="10" y="2366"/>
                </a:cubicBezTo>
                <a:cubicBezTo>
                  <a:pt x="4" y="2368"/>
                  <a:pt x="0" y="2374"/>
                  <a:pt x="0" y="2381"/>
                </a:cubicBezTo>
                <a:cubicBezTo>
                  <a:pt x="15" y="2411"/>
                  <a:pt x="15" y="2411"/>
                  <a:pt x="15" y="2411"/>
                </a:cubicBezTo>
                <a:cubicBezTo>
                  <a:pt x="15" y="2453"/>
                  <a:pt x="15" y="2453"/>
                  <a:pt x="15" y="2453"/>
                </a:cubicBezTo>
                <a:cubicBezTo>
                  <a:pt x="15" y="2461"/>
                  <a:pt x="22" y="2468"/>
                  <a:pt x="30" y="2468"/>
                </a:cubicBezTo>
                <a:cubicBezTo>
                  <a:pt x="30" y="2468"/>
                  <a:pt x="30" y="2468"/>
                  <a:pt x="30" y="2468"/>
                </a:cubicBezTo>
                <a:cubicBezTo>
                  <a:pt x="38" y="2468"/>
                  <a:pt x="44" y="2474"/>
                  <a:pt x="45" y="2481"/>
                </a:cubicBezTo>
                <a:cubicBezTo>
                  <a:pt x="47" y="2492"/>
                  <a:pt x="48" y="2510"/>
                  <a:pt x="45" y="2534"/>
                </a:cubicBezTo>
                <a:cubicBezTo>
                  <a:pt x="39" y="2576"/>
                  <a:pt x="30" y="2581"/>
                  <a:pt x="30" y="2581"/>
                </a:cubicBezTo>
                <a:cubicBezTo>
                  <a:pt x="69" y="2593"/>
                  <a:pt x="69" y="2593"/>
                  <a:pt x="69" y="2593"/>
                </a:cubicBezTo>
                <a:cubicBezTo>
                  <a:pt x="73" y="2594"/>
                  <a:pt x="77" y="2594"/>
                  <a:pt x="80" y="2593"/>
                </a:cubicBezTo>
                <a:cubicBezTo>
                  <a:pt x="99" y="2584"/>
                  <a:pt x="99" y="2584"/>
                  <a:pt x="99" y="2584"/>
                </a:cubicBezTo>
                <a:cubicBezTo>
                  <a:pt x="103" y="2582"/>
                  <a:pt x="106" y="2579"/>
                  <a:pt x="107" y="2575"/>
                </a:cubicBezTo>
                <a:cubicBezTo>
                  <a:pt x="117" y="2548"/>
                  <a:pt x="117" y="2548"/>
                  <a:pt x="117" y="2548"/>
                </a:cubicBezTo>
                <a:cubicBezTo>
                  <a:pt x="117" y="2547"/>
                  <a:pt x="117" y="2547"/>
                  <a:pt x="117" y="2546"/>
                </a:cubicBezTo>
                <a:cubicBezTo>
                  <a:pt x="119" y="2539"/>
                  <a:pt x="138" y="2462"/>
                  <a:pt x="135" y="2451"/>
                </a:cubicBezTo>
                <a:cubicBezTo>
                  <a:pt x="132" y="2439"/>
                  <a:pt x="117" y="2421"/>
                  <a:pt x="117" y="2421"/>
                </a:cubicBezTo>
                <a:close/>
                <a:moveTo>
                  <a:pt x="3421" y="3356"/>
                </a:moveTo>
                <a:cubicBezTo>
                  <a:pt x="3409" y="3353"/>
                  <a:pt x="3399" y="3332"/>
                  <a:pt x="3397" y="3325"/>
                </a:cubicBezTo>
                <a:cubicBezTo>
                  <a:pt x="3396" y="3324"/>
                  <a:pt x="3396" y="3322"/>
                  <a:pt x="3396" y="3321"/>
                </a:cubicBezTo>
                <a:cubicBezTo>
                  <a:pt x="3396" y="3231"/>
                  <a:pt x="3396" y="3231"/>
                  <a:pt x="3396" y="3231"/>
                </a:cubicBezTo>
                <a:cubicBezTo>
                  <a:pt x="3396" y="3229"/>
                  <a:pt x="3395" y="3227"/>
                  <a:pt x="3394" y="3225"/>
                </a:cubicBezTo>
                <a:cubicBezTo>
                  <a:pt x="3384" y="3209"/>
                  <a:pt x="3384" y="3209"/>
                  <a:pt x="3384" y="3209"/>
                </a:cubicBezTo>
                <a:cubicBezTo>
                  <a:pt x="3382" y="3205"/>
                  <a:pt x="3378" y="3203"/>
                  <a:pt x="3374" y="3203"/>
                </a:cubicBezTo>
                <a:cubicBezTo>
                  <a:pt x="3333" y="3203"/>
                  <a:pt x="3333" y="3203"/>
                  <a:pt x="3333" y="3203"/>
                </a:cubicBezTo>
                <a:cubicBezTo>
                  <a:pt x="3330" y="3203"/>
                  <a:pt x="3328" y="3202"/>
                  <a:pt x="3327" y="3201"/>
                </a:cubicBezTo>
                <a:cubicBezTo>
                  <a:pt x="3275" y="3173"/>
                  <a:pt x="3275" y="3173"/>
                  <a:pt x="3275" y="3173"/>
                </a:cubicBezTo>
                <a:cubicBezTo>
                  <a:pt x="3233" y="3151"/>
                  <a:pt x="3233" y="3151"/>
                  <a:pt x="3233" y="3151"/>
                </a:cubicBezTo>
                <a:cubicBezTo>
                  <a:pt x="3229" y="3149"/>
                  <a:pt x="3227" y="3144"/>
                  <a:pt x="3227" y="3140"/>
                </a:cubicBezTo>
                <a:cubicBezTo>
                  <a:pt x="3227" y="3000"/>
                  <a:pt x="3227" y="3000"/>
                  <a:pt x="3227" y="3000"/>
                </a:cubicBezTo>
                <a:cubicBezTo>
                  <a:pt x="3227" y="2998"/>
                  <a:pt x="3227" y="2996"/>
                  <a:pt x="3226" y="2995"/>
                </a:cubicBezTo>
                <a:cubicBezTo>
                  <a:pt x="3193" y="2913"/>
                  <a:pt x="3193" y="2913"/>
                  <a:pt x="3193" y="2913"/>
                </a:cubicBezTo>
                <a:cubicBezTo>
                  <a:pt x="3192" y="2909"/>
                  <a:pt x="3187" y="2906"/>
                  <a:pt x="3182" y="2906"/>
                </a:cubicBezTo>
                <a:cubicBezTo>
                  <a:pt x="3141" y="2906"/>
                  <a:pt x="3141" y="2906"/>
                  <a:pt x="3141" y="2906"/>
                </a:cubicBezTo>
                <a:cubicBezTo>
                  <a:pt x="3135" y="2906"/>
                  <a:pt x="3131" y="2902"/>
                  <a:pt x="3129" y="2897"/>
                </a:cubicBezTo>
                <a:cubicBezTo>
                  <a:pt x="3111" y="2840"/>
                  <a:pt x="3111" y="2840"/>
                  <a:pt x="3111" y="2840"/>
                </a:cubicBezTo>
                <a:cubicBezTo>
                  <a:pt x="3110" y="2837"/>
                  <a:pt x="3109" y="2835"/>
                  <a:pt x="3107" y="2834"/>
                </a:cubicBezTo>
                <a:cubicBezTo>
                  <a:pt x="3081" y="2813"/>
                  <a:pt x="3081" y="2813"/>
                  <a:pt x="3081" y="2813"/>
                </a:cubicBezTo>
                <a:cubicBezTo>
                  <a:pt x="3075" y="2808"/>
                  <a:pt x="3066" y="2809"/>
                  <a:pt x="3063" y="2816"/>
                </a:cubicBezTo>
                <a:cubicBezTo>
                  <a:pt x="3052" y="2836"/>
                  <a:pt x="3052" y="2836"/>
                  <a:pt x="3052" y="2836"/>
                </a:cubicBezTo>
                <a:cubicBezTo>
                  <a:pt x="3048" y="2843"/>
                  <a:pt x="3038" y="2844"/>
                  <a:pt x="3032" y="2838"/>
                </a:cubicBezTo>
                <a:cubicBezTo>
                  <a:pt x="3003" y="2807"/>
                  <a:pt x="3003" y="2807"/>
                  <a:pt x="3003" y="2807"/>
                </a:cubicBezTo>
                <a:cubicBezTo>
                  <a:pt x="3001" y="2804"/>
                  <a:pt x="3000" y="2802"/>
                  <a:pt x="3000" y="2798"/>
                </a:cubicBezTo>
                <a:cubicBezTo>
                  <a:pt x="3000" y="2759"/>
                  <a:pt x="3000" y="2759"/>
                  <a:pt x="3000" y="2759"/>
                </a:cubicBezTo>
                <a:cubicBezTo>
                  <a:pt x="3000" y="2715"/>
                  <a:pt x="3000" y="2715"/>
                  <a:pt x="3000" y="2715"/>
                </a:cubicBezTo>
                <a:cubicBezTo>
                  <a:pt x="3000" y="2672"/>
                  <a:pt x="3000" y="2672"/>
                  <a:pt x="3000" y="2672"/>
                </a:cubicBezTo>
                <a:cubicBezTo>
                  <a:pt x="3000" y="2669"/>
                  <a:pt x="2999" y="2667"/>
                  <a:pt x="2997" y="2665"/>
                </a:cubicBezTo>
                <a:cubicBezTo>
                  <a:pt x="2962" y="2620"/>
                  <a:pt x="2962" y="2620"/>
                  <a:pt x="2962" y="2620"/>
                </a:cubicBezTo>
                <a:cubicBezTo>
                  <a:pt x="2961" y="2618"/>
                  <a:pt x="2960" y="2615"/>
                  <a:pt x="2960" y="2612"/>
                </a:cubicBezTo>
                <a:cubicBezTo>
                  <a:pt x="2960" y="2558"/>
                  <a:pt x="2960" y="2558"/>
                  <a:pt x="2960" y="2558"/>
                </a:cubicBezTo>
                <a:cubicBezTo>
                  <a:pt x="2960" y="2556"/>
                  <a:pt x="2959" y="2553"/>
                  <a:pt x="2957" y="2551"/>
                </a:cubicBezTo>
                <a:cubicBezTo>
                  <a:pt x="2902" y="2474"/>
                  <a:pt x="2902" y="2474"/>
                  <a:pt x="2902" y="2474"/>
                </a:cubicBezTo>
                <a:cubicBezTo>
                  <a:pt x="2901" y="2474"/>
                  <a:pt x="2901" y="2474"/>
                  <a:pt x="2901" y="2473"/>
                </a:cubicBezTo>
                <a:cubicBezTo>
                  <a:pt x="2836" y="2401"/>
                  <a:pt x="2836" y="2401"/>
                  <a:pt x="2836" y="2401"/>
                </a:cubicBezTo>
                <a:cubicBezTo>
                  <a:pt x="2836" y="2401"/>
                  <a:pt x="2835" y="2400"/>
                  <a:pt x="2835" y="2400"/>
                </a:cubicBezTo>
                <a:cubicBezTo>
                  <a:pt x="2753" y="2329"/>
                  <a:pt x="2753" y="2329"/>
                  <a:pt x="2753" y="2329"/>
                </a:cubicBezTo>
                <a:cubicBezTo>
                  <a:pt x="2752" y="2328"/>
                  <a:pt x="2751" y="2327"/>
                  <a:pt x="2750" y="2325"/>
                </a:cubicBezTo>
                <a:cubicBezTo>
                  <a:pt x="2705" y="2217"/>
                  <a:pt x="2705" y="2217"/>
                  <a:pt x="2705" y="2217"/>
                </a:cubicBezTo>
                <a:cubicBezTo>
                  <a:pt x="2704" y="2215"/>
                  <a:pt x="2703" y="2213"/>
                  <a:pt x="2701" y="2212"/>
                </a:cubicBezTo>
                <a:cubicBezTo>
                  <a:pt x="2635" y="2159"/>
                  <a:pt x="2635" y="2159"/>
                  <a:pt x="2635" y="2159"/>
                </a:cubicBezTo>
                <a:cubicBezTo>
                  <a:pt x="2632" y="2157"/>
                  <a:pt x="2628" y="2156"/>
                  <a:pt x="2625" y="2157"/>
                </a:cubicBezTo>
                <a:cubicBezTo>
                  <a:pt x="2562" y="2172"/>
                  <a:pt x="2562" y="2172"/>
                  <a:pt x="2562" y="2172"/>
                </a:cubicBezTo>
                <a:cubicBezTo>
                  <a:pt x="2557" y="2173"/>
                  <a:pt x="2552" y="2171"/>
                  <a:pt x="2549" y="2167"/>
                </a:cubicBezTo>
                <a:cubicBezTo>
                  <a:pt x="2534" y="2144"/>
                  <a:pt x="2534" y="2144"/>
                  <a:pt x="2534" y="2144"/>
                </a:cubicBezTo>
                <a:cubicBezTo>
                  <a:pt x="2532" y="2142"/>
                  <a:pt x="2532" y="2140"/>
                  <a:pt x="2532" y="2137"/>
                </a:cubicBezTo>
                <a:cubicBezTo>
                  <a:pt x="2532" y="2086"/>
                  <a:pt x="2532" y="2086"/>
                  <a:pt x="2532" y="2086"/>
                </a:cubicBezTo>
                <a:cubicBezTo>
                  <a:pt x="2532" y="2036"/>
                  <a:pt x="2532" y="2036"/>
                  <a:pt x="2532" y="2036"/>
                </a:cubicBezTo>
                <a:cubicBezTo>
                  <a:pt x="2532" y="2029"/>
                  <a:pt x="2526" y="2024"/>
                  <a:pt x="2519" y="2024"/>
                </a:cubicBezTo>
                <a:cubicBezTo>
                  <a:pt x="2500" y="2024"/>
                  <a:pt x="2500" y="2024"/>
                  <a:pt x="2500" y="2024"/>
                </a:cubicBezTo>
                <a:cubicBezTo>
                  <a:pt x="2497" y="2024"/>
                  <a:pt x="2494" y="2022"/>
                  <a:pt x="2491" y="2020"/>
                </a:cubicBezTo>
                <a:cubicBezTo>
                  <a:pt x="2455" y="1983"/>
                  <a:pt x="2455" y="1983"/>
                  <a:pt x="2455" y="1983"/>
                </a:cubicBezTo>
                <a:cubicBezTo>
                  <a:pt x="2452" y="1981"/>
                  <a:pt x="2451" y="1978"/>
                  <a:pt x="2451" y="1975"/>
                </a:cubicBezTo>
                <a:cubicBezTo>
                  <a:pt x="2451" y="1938"/>
                  <a:pt x="2451" y="1938"/>
                  <a:pt x="2451" y="1938"/>
                </a:cubicBezTo>
                <a:cubicBezTo>
                  <a:pt x="2451" y="1934"/>
                  <a:pt x="2450" y="1931"/>
                  <a:pt x="2447" y="1929"/>
                </a:cubicBezTo>
                <a:cubicBezTo>
                  <a:pt x="2399" y="1887"/>
                  <a:pt x="2399" y="1887"/>
                  <a:pt x="2399" y="1887"/>
                </a:cubicBezTo>
                <a:cubicBezTo>
                  <a:pt x="2397" y="1885"/>
                  <a:pt x="2396" y="1883"/>
                  <a:pt x="2395" y="1881"/>
                </a:cubicBezTo>
                <a:cubicBezTo>
                  <a:pt x="2382" y="1834"/>
                  <a:pt x="2382" y="1834"/>
                  <a:pt x="2382" y="1834"/>
                </a:cubicBezTo>
                <a:cubicBezTo>
                  <a:pt x="2380" y="1826"/>
                  <a:pt x="2386" y="1819"/>
                  <a:pt x="2394" y="1819"/>
                </a:cubicBezTo>
                <a:cubicBezTo>
                  <a:pt x="2400" y="1819"/>
                  <a:pt x="2404" y="1815"/>
                  <a:pt x="2406" y="1809"/>
                </a:cubicBezTo>
                <a:cubicBezTo>
                  <a:pt x="2425" y="1725"/>
                  <a:pt x="2425" y="1725"/>
                  <a:pt x="2425" y="1725"/>
                </a:cubicBezTo>
                <a:cubicBezTo>
                  <a:pt x="2425" y="1724"/>
                  <a:pt x="2426" y="1723"/>
                  <a:pt x="2426" y="1722"/>
                </a:cubicBezTo>
                <a:cubicBezTo>
                  <a:pt x="2426" y="1650"/>
                  <a:pt x="2426" y="1650"/>
                  <a:pt x="2426" y="1650"/>
                </a:cubicBezTo>
                <a:cubicBezTo>
                  <a:pt x="2429" y="1578"/>
                  <a:pt x="2429" y="1578"/>
                  <a:pt x="2429" y="1578"/>
                </a:cubicBezTo>
                <a:cubicBezTo>
                  <a:pt x="2429" y="1575"/>
                  <a:pt x="2428" y="1572"/>
                  <a:pt x="2427" y="1570"/>
                </a:cubicBezTo>
                <a:cubicBezTo>
                  <a:pt x="2382" y="1507"/>
                  <a:pt x="2382" y="1507"/>
                  <a:pt x="2382" y="1507"/>
                </a:cubicBezTo>
                <a:cubicBezTo>
                  <a:pt x="2380" y="1503"/>
                  <a:pt x="2379" y="1498"/>
                  <a:pt x="2382" y="1494"/>
                </a:cubicBezTo>
                <a:cubicBezTo>
                  <a:pt x="2406" y="1451"/>
                  <a:pt x="2406" y="1451"/>
                  <a:pt x="2406" y="1451"/>
                </a:cubicBezTo>
                <a:cubicBezTo>
                  <a:pt x="2407" y="1450"/>
                  <a:pt x="2407" y="1449"/>
                  <a:pt x="2408" y="1447"/>
                </a:cubicBezTo>
                <a:cubicBezTo>
                  <a:pt x="2421" y="1377"/>
                  <a:pt x="2421" y="1377"/>
                  <a:pt x="2421" y="1377"/>
                </a:cubicBezTo>
                <a:cubicBezTo>
                  <a:pt x="2422" y="1374"/>
                  <a:pt x="2421" y="1371"/>
                  <a:pt x="2419" y="1368"/>
                </a:cubicBezTo>
                <a:cubicBezTo>
                  <a:pt x="2378" y="1299"/>
                  <a:pt x="2378" y="1299"/>
                  <a:pt x="2378" y="1299"/>
                </a:cubicBezTo>
                <a:cubicBezTo>
                  <a:pt x="2349" y="1249"/>
                  <a:pt x="2349" y="1249"/>
                  <a:pt x="2349" y="1249"/>
                </a:cubicBezTo>
                <a:cubicBezTo>
                  <a:pt x="2349" y="1248"/>
                  <a:pt x="2348" y="1248"/>
                  <a:pt x="2348" y="1247"/>
                </a:cubicBezTo>
                <a:cubicBezTo>
                  <a:pt x="2315" y="1207"/>
                  <a:pt x="2315" y="1207"/>
                  <a:pt x="2315" y="1207"/>
                </a:cubicBezTo>
                <a:cubicBezTo>
                  <a:pt x="2314" y="1205"/>
                  <a:pt x="2313" y="1202"/>
                  <a:pt x="2313" y="1200"/>
                </a:cubicBezTo>
                <a:cubicBezTo>
                  <a:pt x="2313" y="1089"/>
                  <a:pt x="2313" y="1089"/>
                  <a:pt x="2313" y="1089"/>
                </a:cubicBezTo>
                <a:cubicBezTo>
                  <a:pt x="2313" y="1087"/>
                  <a:pt x="2313" y="1086"/>
                  <a:pt x="2313" y="1085"/>
                </a:cubicBezTo>
                <a:cubicBezTo>
                  <a:pt x="2360" y="928"/>
                  <a:pt x="2360" y="928"/>
                  <a:pt x="2360" y="928"/>
                </a:cubicBezTo>
                <a:cubicBezTo>
                  <a:pt x="2360" y="927"/>
                  <a:pt x="2360" y="927"/>
                  <a:pt x="2360" y="927"/>
                </a:cubicBezTo>
                <a:cubicBezTo>
                  <a:pt x="2381" y="829"/>
                  <a:pt x="2381" y="829"/>
                  <a:pt x="2381" y="829"/>
                </a:cubicBezTo>
                <a:cubicBezTo>
                  <a:pt x="2381" y="828"/>
                  <a:pt x="2382" y="826"/>
                  <a:pt x="2383" y="825"/>
                </a:cubicBezTo>
                <a:cubicBezTo>
                  <a:pt x="2416" y="771"/>
                  <a:pt x="2416" y="771"/>
                  <a:pt x="2416" y="771"/>
                </a:cubicBezTo>
                <a:cubicBezTo>
                  <a:pt x="2418" y="770"/>
                  <a:pt x="2418" y="767"/>
                  <a:pt x="2418" y="765"/>
                </a:cubicBezTo>
                <a:cubicBezTo>
                  <a:pt x="2418" y="695"/>
                  <a:pt x="2418" y="695"/>
                  <a:pt x="2418" y="695"/>
                </a:cubicBezTo>
                <a:cubicBezTo>
                  <a:pt x="2410" y="643"/>
                  <a:pt x="2410" y="643"/>
                  <a:pt x="2410" y="643"/>
                </a:cubicBezTo>
                <a:cubicBezTo>
                  <a:pt x="2409" y="640"/>
                  <a:pt x="2408" y="638"/>
                  <a:pt x="2406" y="636"/>
                </a:cubicBezTo>
                <a:cubicBezTo>
                  <a:pt x="2350" y="579"/>
                  <a:pt x="2350" y="579"/>
                  <a:pt x="2350" y="579"/>
                </a:cubicBezTo>
                <a:cubicBezTo>
                  <a:pt x="2350" y="579"/>
                  <a:pt x="2349" y="578"/>
                  <a:pt x="2349" y="577"/>
                </a:cubicBezTo>
                <a:cubicBezTo>
                  <a:pt x="2315" y="526"/>
                  <a:pt x="2315" y="526"/>
                  <a:pt x="2315" y="526"/>
                </a:cubicBezTo>
                <a:cubicBezTo>
                  <a:pt x="2311" y="520"/>
                  <a:pt x="2312" y="513"/>
                  <a:pt x="2318" y="509"/>
                </a:cubicBezTo>
                <a:cubicBezTo>
                  <a:pt x="2343" y="491"/>
                  <a:pt x="2343" y="491"/>
                  <a:pt x="2343" y="491"/>
                </a:cubicBezTo>
                <a:cubicBezTo>
                  <a:pt x="2346" y="488"/>
                  <a:pt x="2348" y="485"/>
                  <a:pt x="2348" y="481"/>
                </a:cubicBezTo>
                <a:cubicBezTo>
                  <a:pt x="2348" y="415"/>
                  <a:pt x="2348" y="415"/>
                  <a:pt x="2348" y="415"/>
                </a:cubicBezTo>
                <a:cubicBezTo>
                  <a:pt x="2348" y="415"/>
                  <a:pt x="2348" y="414"/>
                  <a:pt x="2348" y="414"/>
                </a:cubicBezTo>
                <a:cubicBezTo>
                  <a:pt x="2356" y="321"/>
                  <a:pt x="2356" y="321"/>
                  <a:pt x="2356" y="321"/>
                </a:cubicBezTo>
                <a:cubicBezTo>
                  <a:pt x="2356" y="319"/>
                  <a:pt x="2357" y="318"/>
                  <a:pt x="2358" y="316"/>
                </a:cubicBezTo>
                <a:cubicBezTo>
                  <a:pt x="2399" y="241"/>
                  <a:pt x="2399" y="241"/>
                  <a:pt x="2399" y="241"/>
                </a:cubicBezTo>
                <a:cubicBezTo>
                  <a:pt x="2400" y="240"/>
                  <a:pt x="2400" y="240"/>
                  <a:pt x="2400" y="239"/>
                </a:cubicBezTo>
                <a:cubicBezTo>
                  <a:pt x="2462" y="159"/>
                  <a:pt x="2462" y="159"/>
                  <a:pt x="2462" y="159"/>
                </a:cubicBezTo>
                <a:cubicBezTo>
                  <a:pt x="2462" y="159"/>
                  <a:pt x="2462" y="158"/>
                  <a:pt x="2461" y="158"/>
                </a:cubicBezTo>
                <a:cubicBezTo>
                  <a:pt x="2452" y="97"/>
                  <a:pt x="2452" y="97"/>
                  <a:pt x="2452" y="97"/>
                </a:cubicBezTo>
                <a:cubicBezTo>
                  <a:pt x="2451" y="93"/>
                  <a:pt x="2452" y="90"/>
                  <a:pt x="2455" y="87"/>
                </a:cubicBezTo>
                <a:cubicBezTo>
                  <a:pt x="2483" y="52"/>
                  <a:pt x="2483" y="52"/>
                  <a:pt x="2483" y="52"/>
                </a:cubicBezTo>
                <a:cubicBezTo>
                  <a:pt x="2484" y="51"/>
                  <a:pt x="2484" y="51"/>
                  <a:pt x="2485" y="51"/>
                </a:cubicBezTo>
                <a:cubicBezTo>
                  <a:pt x="2518" y="21"/>
                  <a:pt x="2518" y="21"/>
                  <a:pt x="2518" y="21"/>
                </a:cubicBezTo>
                <a:cubicBezTo>
                  <a:pt x="2527" y="14"/>
                  <a:pt x="2522" y="0"/>
                  <a:pt x="2510" y="0"/>
                </a:cubicBezTo>
                <a:cubicBezTo>
                  <a:pt x="1088" y="0"/>
                  <a:pt x="1088" y="0"/>
                  <a:pt x="1088" y="0"/>
                </a:cubicBezTo>
                <a:cubicBezTo>
                  <a:pt x="1083" y="0"/>
                  <a:pt x="1078" y="4"/>
                  <a:pt x="1076" y="9"/>
                </a:cubicBezTo>
                <a:cubicBezTo>
                  <a:pt x="1062" y="69"/>
                  <a:pt x="1062" y="69"/>
                  <a:pt x="1062" y="69"/>
                </a:cubicBezTo>
                <a:cubicBezTo>
                  <a:pt x="1061" y="72"/>
                  <a:pt x="1061" y="75"/>
                  <a:pt x="1062" y="77"/>
                </a:cubicBezTo>
                <a:cubicBezTo>
                  <a:pt x="1097" y="153"/>
                  <a:pt x="1097" y="153"/>
                  <a:pt x="1097" y="153"/>
                </a:cubicBezTo>
                <a:cubicBezTo>
                  <a:pt x="1097" y="154"/>
                  <a:pt x="1097" y="154"/>
                  <a:pt x="1098" y="155"/>
                </a:cubicBezTo>
                <a:cubicBezTo>
                  <a:pt x="1154" y="229"/>
                  <a:pt x="1154" y="229"/>
                  <a:pt x="1154" y="229"/>
                </a:cubicBezTo>
                <a:cubicBezTo>
                  <a:pt x="1155" y="230"/>
                  <a:pt x="1156" y="231"/>
                  <a:pt x="1156" y="233"/>
                </a:cubicBezTo>
                <a:cubicBezTo>
                  <a:pt x="1185" y="340"/>
                  <a:pt x="1185" y="340"/>
                  <a:pt x="1185" y="340"/>
                </a:cubicBezTo>
                <a:cubicBezTo>
                  <a:pt x="1199" y="398"/>
                  <a:pt x="1199" y="398"/>
                  <a:pt x="1199" y="398"/>
                </a:cubicBezTo>
                <a:cubicBezTo>
                  <a:pt x="1199" y="401"/>
                  <a:pt x="1201" y="403"/>
                  <a:pt x="1203" y="405"/>
                </a:cubicBezTo>
                <a:cubicBezTo>
                  <a:pt x="1295" y="472"/>
                  <a:pt x="1295" y="472"/>
                  <a:pt x="1295" y="472"/>
                </a:cubicBezTo>
                <a:cubicBezTo>
                  <a:pt x="1295" y="472"/>
                  <a:pt x="1368" y="523"/>
                  <a:pt x="1364" y="534"/>
                </a:cubicBezTo>
                <a:cubicBezTo>
                  <a:pt x="1361" y="545"/>
                  <a:pt x="1331" y="589"/>
                  <a:pt x="1313" y="597"/>
                </a:cubicBezTo>
                <a:cubicBezTo>
                  <a:pt x="1305" y="600"/>
                  <a:pt x="1291" y="595"/>
                  <a:pt x="1277" y="588"/>
                </a:cubicBezTo>
                <a:cubicBezTo>
                  <a:pt x="1266" y="583"/>
                  <a:pt x="1255" y="595"/>
                  <a:pt x="1261" y="605"/>
                </a:cubicBezTo>
                <a:cubicBezTo>
                  <a:pt x="1285" y="648"/>
                  <a:pt x="1285" y="648"/>
                  <a:pt x="1285" y="648"/>
                </a:cubicBezTo>
                <a:cubicBezTo>
                  <a:pt x="1287" y="650"/>
                  <a:pt x="1287" y="653"/>
                  <a:pt x="1287" y="655"/>
                </a:cubicBezTo>
                <a:cubicBezTo>
                  <a:pt x="1282" y="693"/>
                  <a:pt x="1282" y="693"/>
                  <a:pt x="1282" y="693"/>
                </a:cubicBezTo>
                <a:cubicBezTo>
                  <a:pt x="1281" y="698"/>
                  <a:pt x="1276" y="703"/>
                  <a:pt x="1270" y="703"/>
                </a:cubicBezTo>
                <a:cubicBezTo>
                  <a:pt x="1257" y="704"/>
                  <a:pt x="1235" y="706"/>
                  <a:pt x="1232" y="714"/>
                </a:cubicBezTo>
                <a:cubicBezTo>
                  <a:pt x="1229" y="724"/>
                  <a:pt x="1263" y="768"/>
                  <a:pt x="1268" y="775"/>
                </a:cubicBezTo>
                <a:cubicBezTo>
                  <a:pt x="1269" y="776"/>
                  <a:pt x="1269" y="776"/>
                  <a:pt x="1270" y="777"/>
                </a:cubicBezTo>
                <a:cubicBezTo>
                  <a:pt x="1327" y="826"/>
                  <a:pt x="1327" y="826"/>
                  <a:pt x="1327" y="826"/>
                </a:cubicBezTo>
                <a:cubicBezTo>
                  <a:pt x="1327" y="827"/>
                  <a:pt x="1328" y="827"/>
                  <a:pt x="1328" y="828"/>
                </a:cubicBezTo>
                <a:cubicBezTo>
                  <a:pt x="1396" y="906"/>
                  <a:pt x="1396" y="906"/>
                  <a:pt x="1396" y="906"/>
                </a:cubicBezTo>
                <a:cubicBezTo>
                  <a:pt x="1397" y="907"/>
                  <a:pt x="1397" y="908"/>
                  <a:pt x="1398" y="909"/>
                </a:cubicBezTo>
                <a:cubicBezTo>
                  <a:pt x="1447" y="1019"/>
                  <a:pt x="1447" y="1019"/>
                  <a:pt x="1447" y="1019"/>
                </a:cubicBezTo>
                <a:cubicBezTo>
                  <a:pt x="1448" y="1020"/>
                  <a:pt x="1448" y="1022"/>
                  <a:pt x="1449" y="1023"/>
                </a:cubicBezTo>
                <a:cubicBezTo>
                  <a:pt x="1452" y="1096"/>
                  <a:pt x="1452" y="1096"/>
                  <a:pt x="1452" y="1096"/>
                </a:cubicBezTo>
                <a:cubicBezTo>
                  <a:pt x="1452" y="1097"/>
                  <a:pt x="1452" y="1099"/>
                  <a:pt x="1451" y="1100"/>
                </a:cubicBezTo>
                <a:cubicBezTo>
                  <a:pt x="1431" y="1166"/>
                  <a:pt x="1431" y="1166"/>
                  <a:pt x="1431" y="1166"/>
                </a:cubicBezTo>
                <a:cubicBezTo>
                  <a:pt x="1429" y="1174"/>
                  <a:pt x="1435" y="1182"/>
                  <a:pt x="1443" y="1182"/>
                </a:cubicBezTo>
                <a:cubicBezTo>
                  <a:pt x="1467" y="1182"/>
                  <a:pt x="1467" y="1182"/>
                  <a:pt x="1467" y="1182"/>
                </a:cubicBezTo>
                <a:cubicBezTo>
                  <a:pt x="1472" y="1182"/>
                  <a:pt x="1475" y="1184"/>
                  <a:pt x="1478" y="1188"/>
                </a:cubicBezTo>
                <a:cubicBezTo>
                  <a:pt x="1543" y="1288"/>
                  <a:pt x="1543" y="1288"/>
                  <a:pt x="1543" y="1288"/>
                </a:cubicBezTo>
                <a:cubicBezTo>
                  <a:pt x="1543" y="1288"/>
                  <a:pt x="1544" y="1288"/>
                  <a:pt x="1544" y="1289"/>
                </a:cubicBezTo>
                <a:cubicBezTo>
                  <a:pt x="1589" y="1369"/>
                  <a:pt x="1589" y="1369"/>
                  <a:pt x="1589" y="1369"/>
                </a:cubicBezTo>
                <a:cubicBezTo>
                  <a:pt x="1590" y="1371"/>
                  <a:pt x="1591" y="1374"/>
                  <a:pt x="1591" y="1376"/>
                </a:cubicBezTo>
                <a:cubicBezTo>
                  <a:pt x="1573" y="1519"/>
                  <a:pt x="1573" y="1519"/>
                  <a:pt x="1573" y="1519"/>
                </a:cubicBezTo>
                <a:cubicBezTo>
                  <a:pt x="1562" y="1592"/>
                  <a:pt x="1562" y="1592"/>
                  <a:pt x="1562" y="1592"/>
                </a:cubicBezTo>
                <a:cubicBezTo>
                  <a:pt x="1562" y="1594"/>
                  <a:pt x="1562" y="1597"/>
                  <a:pt x="1564" y="1599"/>
                </a:cubicBezTo>
                <a:cubicBezTo>
                  <a:pt x="1580" y="1632"/>
                  <a:pt x="1580" y="1632"/>
                  <a:pt x="1580" y="1632"/>
                </a:cubicBezTo>
                <a:cubicBezTo>
                  <a:pt x="1587" y="1597"/>
                  <a:pt x="1587" y="1597"/>
                  <a:pt x="1587" y="1597"/>
                </a:cubicBezTo>
                <a:cubicBezTo>
                  <a:pt x="1587" y="1596"/>
                  <a:pt x="1588" y="1595"/>
                  <a:pt x="1588" y="1594"/>
                </a:cubicBezTo>
                <a:cubicBezTo>
                  <a:pt x="1597" y="1575"/>
                  <a:pt x="1597" y="1575"/>
                  <a:pt x="1597" y="1575"/>
                </a:cubicBezTo>
                <a:cubicBezTo>
                  <a:pt x="1599" y="1568"/>
                  <a:pt x="1608" y="1566"/>
                  <a:pt x="1614" y="1570"/>
                </a:cubicBezTo>
                <a:cubicBezTo>
                  <a:pt x="1634" y="1582"/>
                  <a:pt x="1634" y="1582"/>
                  <a:pt x="1634" y="1582"/>
                </a:cubicBezTo>
                <a:cubicBezTo>
                  <a:pt x="1637" y="1583"/>
                  <a:pt x="1639" y="1587"/>
                  <a:pt x="1639" y="1590"/>
                </a:cubicBezTo>
                <a:cubicBezTo>
                  <a:pt x="1642" y="1609"/>
                  <a:pt x="1642" y="1609"/>
                  <a:pt x="1642" y="1609"/>
                </a:cubicBezTo>
                <a:cubicBezTo>
                  <a:pt x="1642" y="1612"/>
                  <a:pt x="1644" y="1615"/>
                  <a:pt x="1646" y="1617"/>
                </a:cubicBezTo>
                <a:cubicBezTo>
                  <a:pt x="1682" y="1643"/>
                  <a:pt x="1682" y="1643"/>
                  <a:pt x="1682" y="1643"/>
                </a:cubicBezTo>
                <a:cubicBezTo>
                  <a:pt x="1685" y="1646"/>
                  <a:pt x="1686" y="1649"/>
                  <a:pt x="1687" y="1652"/>
                </a:cubicBezTo>
                <a:cubicBezTo>
                  <a:pt x="1701" y="1846"/>
                  <a:pt x="1701" y="1846"/>
                  <a:pt x="1701" y="1846"/>
                </a:cubicBezTo>
                <a:cubicBezTo>
                  <a:pt x="1701" y="1847"/>
                  <a:pt x="1701" y="1849"/>
                  <a:pt x="1700" y="1850"/>
                </a:cubicBezTo>
                <a:cubicBezTo>
                  <a:pt x="1684" y="1903"/>
                  <a:pt x="1684" y="1903"/>
                  <a:pt x="1684" y="1903"/>
                </a:cubicBezTo>
                <a:cubicBezTo>
                  <a:pt x="1683" y="1905"/>
                  <a:pt x="1682" y="1907"/>
                  <a:pt x="1679" y="1909"/>
                </a:cubicBezTo>
                <a:cubicBezTo>
                  <a:pt x="1668" y="1917"/>
                  <a:pt x="1668" y="1917"/>
                  <a:pt x="1668" y="1917"/>
                </a:cubicBezTo>
                <a:cubicBezTo>
                  <a:pt x="1661" y="1923"/>
                  <a:pt x="1662" y="1933"/>
                  <a:pt x="1670" y="1938"/>
                </a:cubicBezTo>
                <a:cubicBezTo>
                  <a:pt x="1714" y="1962"/>
                  <a:pt x="1714" y="1962"/>
                  <a:pt x="1714" y="1962"/>
                </a:cubicBezTo>
                <a:cubicBezTo>
                  <a:pt x="1717" y="1964"/>
                  <a:pt x="1720" y="1967"/>
                  <a:pt x="1720" y="1971"/>
                </a:cubicBezTo>
                <a:cubicBezTo>
                  <a:pt x="1730" y="2030"/>
                  <a:pt x="1730" y="2030"/>
                  <a:pt x="1730" y="2030"/>
                </a:cubicBezTo>
                <a:cubicBezTo>
                  <a:pt x="1730" y="2031"/>
                  <a:pt x="1730" y="2031"/>
                  <a:pt x="1730" y="2032"/>
                </a:cubicBezTo>
                <a:cubicBezTo>
                  <a:pt x="1730" y="2083"/>
                  <a:pt x="1730" y="2083"/>
                  <a:pt x="1730" y="2083"/>
                </a:cubicBezTo>
                <a:cubicBezTo>
                  <a:pt x="1730" y="2085"/>
                  <a:pt x="1731" y="2087"/>
                  <a:pt x="1732" y="2089"/>
                </a:cubicBezTo>
                <a:cubicBezTo>
                  <a:pt x="1753" y="2129"/>
                  <a:pt x="1753" y="2129"/>
                  <a:pt x="1753" y="2129"/>
                </a:cubicBezTo>
                <a:cubicBezTo>
                  <a:pt x="1755" y="2132"/>
                  <a:pt x="1758" y="2134"/>
                  <a:pt x="1761" y="2135"/>
                </a:cubicBezTo>
                <a:cubicBezTo>
                  <a:pt x="1813" y="2147"/>
                  <a:pt x="1813" y="2147"/>
                  <a:pt x="1813" y="2147"/>
                </a:cubicBezTo>
                <a:cubicBezTo>
                  <a:pt x="1816" y="2148"/>
                  <a:pt x="1819" y="2150"/>
                  <a:pt x="1821" y="2153"/>
                </a:cubicBezTo>
                <a:cubicBezTo>
                  <a:pt x="1842" y="2189"/>
                  <a:pt x="1842" y="2189"/>
                  <a:pt x="1842" y="2189"/>
                </a:cubicBezTo>
                <a:cubicBezTo>
                  <a:pt x="1843" y="2191"/>
                  <a:pt x="1844" y="2193"/>
                  <a:pt x="1843" y="2196"/>
                </a:cubicBezTo>
                <a:cubicBezTo>
                  <a:pt x="1841" y="2226"/>
                  <a:pt x="1841" y="2226"/>
                  <a:pt x="1841" y="2226"/>
                </a:cubicBezTo>
                <a:cubicBezTo>
                  <a:pt x="1840" y="2232"/>
                  <a:pt x="1844" y="2237"/>
                  <a:pt x="1850" y="2239"/>
                </a:cubicBezTo>
                <a:cubicBezTo>
                  <a:pt x="1877" y="2246"/>
                  <a:pt x="1877" y="2246"/>
                  <a:pt x="1877" y="2246"/>
                </a:cubicBezTo>
                <a:cubicBezTo>
                  <a:pt x="1879" y="2247"/>
                  <a:pt x="1881" y="2248"/>
                  <a:pt x="1883" y="2249"/>
                </a:cubicBezTo>
                <a:cubicBezTo>
                  <a:pt x="1943" y="2314"/>
                  <a:pt x="1943" y="2314"/>
                  <a:pt x="1943" y="2314"/>
                </a:cubicBezTo>
                <a:cubicBezTo>
                  <a:pt x="1945" y="2316"/>
                  <a:pt x="1947" y="2317"/>
                  <a:pt x="1950" y="2317"/>
                </a:cubicBezTo>
                <a:cubicBezTo>
                  <a:pt x="2012" y="2330"/>
                  <a:pt x="2012" y="2330"/>
                  <a:pt x="2012" y="2330"/>
                </a:cubicBezTo>
                <a:cubicBezTo>
                  <a:pt x="2015" y="2331"/>
                  <a:pt x="2016" y="2332"/>
                  <a:pt x="2018" y="2333"/>
                </a:cubicBezTo>
                <a:cubicBezTo>
                  <a:pt x="2090" y="2398"/>
                  <a:pt x="2090" y="2398"/>
                  <a:pt x="2090" y="2398"/>
                </a:cubicBezTo>
                <a:cubicBezTo>
                  <a:pt x="2092" y="2400"/>
                  <a:pt x="2094" y="2401"/>
                  <a:pt x="2096" y="2401"/>
                </a:cubicBezTo>
                <a:cubicBezTo>
                  <a:pt x="2154" y="2414"/>
                  <a:pt x="2154" y="2414"/>
                  <a:pt x="2154" y="2414"/>
                </a:cubicBezTo>
                <a:cubicBezTo>
                  <a:pt x="2157" y="2415"/>
                  <a:pt x="2159" y="2417"/>
                  <a:pt x="2161" y="2419"/>
                </a:cubicBezTo>
                <a:cubicBezTo>
                  <a:pt x="2248" y="2542"/>
                  <a:pt x="2248" y="2542"/>
                  <a:pt x="2248" y="2542"/>
                </a:cubicBezTo>
                <a:cubicBezTo>
                  <a:pt x="2248" y="2543"/>
                  <a:pt x="2249" y="2544"/>
                  <a:pt x="2249" y="2544"/>
                </a:cubicBezTo>
                <a:cubicBezTo>
                  <a:pt x="2279" y="2573"/>
                  <a:pt x="2279" y="2573"/>
                  <a:pt x="2279" y="2573"/>
                </a:cubicBezTo>
                <a:cubicBezTo>
                  <a:pt x="2311" y="2604"/>
                  <a:pt x="2311" y="2604"/>
                  <a:pt x="2311" y="2604"/>
                </a:cubicBezTo>
                <a:cubicBezTo>
                  <a:pt x="2312" y="2605"/>
                  <a:pt x="2313" y="2606"/>
                  <a:pt x="2314" y="2608"/>
                </a:cubicBezTo>
                <a:cubicBezTo>
                  <a:pt x="2333" y="2652"/>
                  <a:pt x="2333" y="2652"/>
                  <a:pt x="2333" y="2652"/>
                </a:cubicBezTo>
                <a:cubicBezTo>
                  <a:pt x="2334" y="2653"/>
                  <a:pt x="2334" y="2654"/>
                  <a:pt x="2335" y="2655"/>
                </a:cubicBezTo>
                <a:cubicBezTo>
                  <a:pt x="2378" y="2704"/>
                  <a:pt x="2378" y="2704"/>
                  <a:pt x="2378" y="2704"/>
                </a:cubicBezTo>
                <a:cubicBezTo>
                  <a:pt x="2380" y="2706"/>
                  <a:pt x="2381" y="2710"/>
                  <a:pt x="2381" y="2713"/>
                </a:cubicBezTo>
                <a:cubicBezTo>
                  <a:pt x="2379" y="2725"/>
                  <a:pt x="2377" y="2752"/>
                  <a:pt x="2385" y="2767"/>
                </a:cubicBezTo>
                <a:cubicBezTo>
                  <a:pt x="2394" y="2781"/>
                  <a:pt x="2427" y="2782"/>
                  <a:pt x="2441" y="2782"/>
                </a:cubicBezTo>
                <a:cubicBezTo>
                  <a:pt x="2445" y="2781"/>
                  <a:pt x="2449" y="2784"/>
                  <a:pt x="2451" y="2787"/>
                </a:cubicBezTo>
                <a:cubicBezTo>
                  <a:pt x="2486" y="2841"/>
                  <a:pt x="2486" y="2841"/>
                  <a:pt x="2486" y="2841"/>
                </a:cubicBezTo>
                <a:cubicBezTo>
                  <a:pt x="2487" y="2843"/>
                  <a:pt x="2488" y="2844"/>
                  <a:pt x="2488" y="2846"/>
                </a:cubicBezTo>
                <a:cubicBezTo>
                  <a:pt x="2494" y="2880"/>
                  <a:pt x="2494" y="2880"/>
                  <a:pt x="2494" y="2880"/>
                </a:cubicBezTo>
                <a:cubicBezTo>
                  <a:pt x="2495" y="2884"/>
                  <a:pt x="2498" y="2888"/>
                  <a:pt x="2503" y="2889"/>
                </a:cubicBezTo>
                <a:cubicBezTo>
                  <a:pt x="2531" y="2897"/>
                  <a:pt x="2531" y="2897"/>
                  <a:pt x="2531" y="2897"/>
                </a:cubicBezTo>
                <a:cubicBezTo>
                  <a:pt x="2534" y="2898"/>
                  <a:pt x="2536" y="2900"/>
                  <a:pt x="2538" y="2902"/>
                </a:cubicBezTo>
                <a:cubicBezTo>
                  <a:pt x="2575" y="2957"/>
                  <a:pt x="2575" y="2957"/>
                  <a:pt x="2575" y="2957"/>
                </a:cubicBezTo>
                <a:cubicBezTo>
                  <a:pt x="2575" y="2957"/>
                  <a:pt x="2576" y="2957"/>
                  <a:pt x="2576" y="2957"/>
                </a:cubicBezTo>
                <a:cubicBezTo>
                  <a:pt x="2599" y="2998"/>
                  <a:pt x="2599" y="2998"/>
                  <a:pt x="2599" y="2998"/>
                </a:cubicBezTo>
                <a:cubicBezTo>
                  <a:pt x="2601" y="3000"/>
                  <a:pt x="2602" y="3001"/>
                  <a:pt x="2604" y="3002"/>
                </a:cubicBezTo>
                <a:cubicBezTo>
                  <a:pt x="2641" y="3021"/>
                  <a:pt x="2641" y="3021"/>
                  <a:pt x="2641" y="3021"/>
                </a:cubicBezTo>
                <a:cubicBezTo>
                  <a:pt x="2644" y="3022"/>
                  <a:pt x="2646" y="3024"/>
                  <a:pt x="2647" y="3026"/>
                </a:cubicBezTo>
                <a:cubicBezTo>
                  <a:pt x="2664" y="3061"/>
                  <a:pt x="2664" y="3061"/>
                  <a:pt x="2664" y="3061"/>
                </a:cubicBezTo>
                <a:cubicBezTo>
                  <a:pt x="2666" y="3065"/>
                  <a:pt x="2666" y="3069"/>
                  <a:pt x="2665" y="3072"/>
                </a:cubicBezTo>
                <a:cubicBezTo>
                  <a:pt x="2638" y="3127"/>
                  <a:pt x="2638" y="3127"/>
                  <a:pt x="2638" y="3127"/>
                </a:cubicBezTo>
                <a:cubicBezTo>
                  <a:pt x="2638" y="3128"/>
                  <a:pt x="2637" y="3129"/>
                  <a:pt x="2637" y="3130"/>
                </a:cubicBezTo>
                <a:cubicBezTo>
                  <a:pt x="2628" y="3141"/>
                  <a:pt x="2561" y="3221"/>
                  <a:pt x="2557" y="3231"/>
                </a:cubicBezTo>
                <a:cubicBezTo>
                  <a:pt x="2554" y="3241"/>
                  <a:pt x="2570" y="3267"/>
                  <a:pt x="2575" y="3274"/>
                </a:cubicBezTo>
                <a:cubicBezTo>
                  <a:pt x="2575" y="3275"/>
                  <a:pt x="2576" y="3276"/>
                  <a:pt x="2576" y="3277"/>
                </a:cubicBezTo>
                <a:cubicBezTo>
                  <a:pt x="2600" y="3359"/>
                  <a:pt x="2600" y="3359"/>
                  <a:pt x="2600" y="3359"/>
                </a:cubicBezTo>
                <a:cubicBezTo>
                  <a:pt x="2601" y="3362"/>
                  <a:pt x="2600" y="3365"/>
                  <a:pt x="2599" y="3367"/>
                </a:cubicBezTo>
                <a:cubicBezTo>
                  <a:pt x="2567" y="3438"/>
                  <a:pt x="2567" y="3438"/>
                  <a:pt x="2567" y="3438"/>
                </a:cubicBezTo>
                <a:cubicBezTo>
                  <a:pt x="2566" y="3439"/>
                  <a:pt x="2566" y="3440"/>
                  <a:pt x="2566" y="3441"/>
                </a:cubicBezTo>
                <a:cubicBezTo>
                  <a:pt x="3436" y="3524"/>
                  <a:pt x="3436" y="3524"/>
                  <a:pt x="3436" y="3524"/>
                </a:cubicBezTo>
                <a:cubicBezTo>
                  <a:pt x="3436" y="3522"/>
                  <a:pt x="3437" y="3521"/>
                  <a:pt x="3437" y="3520"/>
                </a:cubicBezTo>
                <a:cubicBezTo>
                  <a:pt x="3437" y="3473"/>
                  <a:pt x="3437" y="3473"/>
                  <a:pt x="3437" y="3473"/>
                </a:cubicBezTo>
                <a:cubicBezTo>
                  <a:pt x="3437" y="3411"/>
                  <a:pt x="3437" y="3411"/>
                  <a:pt x="3437" y="3411"/>
                </a:cubicBezTo>
                <a:cubicBezTo>
                  <a:pt x="3437" y="3411"/>
                  <a:pt x="3436" y="3359"/>
                  <a:pt x="3421" y="3356"/>
                </a:cubicBezTo>
                <a:close/>
              </a:path>
            </a:pathLst>
          </a:custGeom>
          <a:solidFill>
            <a:srgbClr val="A4CCBE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s-ES_tradnl" sz="900" cap="all" noProof="0" dirty="0"/>
          </a:p>
        </p:txBody>
      </p:sp>
      <p:grpSp>
        <p:nvGrpSpPr>
          <p:cNvPr id="95" name="Group 91">
            <a:extLst>
              <a:ext uri="{FF2B5EF4-FFF2-40B4-BE49-F238E27FC236}">
                <a16:creationId xmlns:a16="http://schemas.microsoft.com/office/drawing/2014/main" id="{AFE44173-A758-BD42-8525-AC8DBF7BF9DF}"/>
              </a:ext>
            </a:extLst>
          </p:cNvPr>
          <p:cNvGrpSpPr/>
          <p:nvPr/>
        </p:nvGrpSpPr>
        <p:grpSpPr>
          <a:xfrm>
            <a:off x="7510629" y="1600731"/>
            <a:ext cx="872492" cy="449937"/>
            <a:chOff x="7346951" y="4757943"/>
            <a:chExt cx="1744984" cy="899872"/>
          </a:xfrm>
        </p:grpSpPr>
        <p:sp>
          <p:nvSpPr>
            <p:cNvPr id="96" name="TextBox 92">
              <a:extLst>
                <a:ext uri="{FF2B5EF4-FFF2-40B4-BE49-F238E27FC236}">
                  <a16:creationId xmlns:a16="http://schemas.microsoft.com/office/drawing/2014/main" id="{B96DC8B3-1215-39C6-B3FC-85C7E524BC1B}"/>
                </a:ext>
              </a:extLst>
            </p:cNvPr>
            <p:cNvSpPr txBox="1"/>
            <p:nvPr/>
          </p:nvSpPr>
          <p:spPr>
            <a:xfrm>
              <a:off x="7346951" y="4757943"/>
              <a:ext cx="1744984" cy="369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200" cap="all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Durango</a:t>
              </a:r>
            </a:p>
          </p:txBody>
        </p:sp>
        <p:sp>
          <p:nvSpPr>
            <p:cNvPr id="97" name="TextBox 93">
              <a:extLst>
                <a:ext uri="{FF2B5EF4-FFF2-40B4-BE49-F238E27FC236}">
                  <a16:creationId xmlns:a16="http://schemas.microsoft.com/office/drawing/2014/main" id="{50BED8CA-D63C-51C4-CF8A-E1B71F19F1F6}"/>
                </a:ext>
              </a:extLst>
            </p:cNvPr>
            <p:cNvSpPr txBox="1"/>
            <p:nvPr/>
          </p:nvSpPr>
          <p:spPr>
            <a:xfrm>
              <a:off x="7346951" y="5165374"/>
              <a:ext cx="1744984" cy="492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1600" cap="all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32%</a:t>
              </a:r>
            </a:p>
          </p:txBody>
        </p:sp>
      </p:grpSp>
      <p:sp>
        <p:nvSpPr>
          <p:cNvPr id="103" name="TextBox 99">
            <a:extLst>
              <a:ext uri="{FF2B5EF4-FFF2-40B4-BE49-F238E27FC236}">
                <a16:creationId xmlns:a16="http://schemas.microsoft.com/office/drawing/2014/main" id="{4A322107-8401-A191-231B-EF634FCB9E2E}"/>
              </a:ext>
            </a:extLst>
          </p:cNvPr>
          <p:cNvSpPr txBox="1"/>
          <p:nvPr/>
        </p:nvSpPr>
        <p:spPr>
          <a:xfrm>
            <a:off x="6191094" y="4570300"/>
            <a:ext cx="8925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cap="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Jalisco</a:t>
            </a:r>
          </a:p>
        </p:txBody>
      </p:sp>
      <p:sp>
        <p:nvSpPr>
          <p:cNvPr id="104" name="TextBox 100">
            <a:extLst>
              <a:ext uri="{FF2B5EF4-FFF2-40B4-BE49-F238E27FC236}">
                <a16:creationId xmlns:a16="http://schemas.microsoft.com/office/drawing/2014/main" id="{D188ECC1-D424-79EF-0E97-E24B02F7B5FC}"/>
              </a:ext>
            </a:extLst>
          </p:cNvPr>
          <p:cNvSpPr txBox="1"/>
          <p:nvPr/>
        </p:nvSpPr>
        <p:spPr>
          <a:xfrm>
            <a:off x="6191094" y="4766532"/>
            <a:ext cx="892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600" cap="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21.3%</a:t>
            </a:r>
          </a:p>
        </p:txBody>
      </p:sp>
      <p:cxnSp>
        <p:nvCxnSpPr>
          <p:cNvPr id="105" name="Straight Connector 101">
            <a:extLst>
              <a:ext uri="{FF2B5EF4-FFF2-40B4-BE49-F238E27FC236}">
                <a16:creationId xmlns:a16="http://schemas.microsoft.com/office/drawing/2014/main" id="{8C95F2A3-DECC-DD81-B2C0-305A8A95DE15}"/>
              </a:ext>
            </a:extLst>
          </p:cNvPr>
          <p:cNvCxnSpPr>
            <a:cxnSpLocks/>
          </p:cNvCxnSpPr>
          <p:nvPr/>
        </p:nvCxnSpPr>
        <p:spPr>
          <a:xfrm flipH="1">
            <a:off x="6201420" y="4473241"/>
            <a:ext cx="1314354" cy="0"/>
          </a:xfrm>
          <a:prstGeom prst="line">
            <a:avLst/>
          </a:prstGeom>
          <a:ln w="127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4">
            <a:extLst>
              <a:ext uri="{FF2B5EF4-FFF2-40B4-BE49-F238E27FC236}">
                <a16:creationId xmlns:a16="http://schemas.microsoft.com/office/drawing/2014/main" id="{36E619C3-F064-08C7-3458-877041F9BB22}"/>
              </a:ext>
            </a:extLst>
          </p:cNvPr>
          <p:cNvCxnSpPr/>
          <p:nvPr/>
        </p:nvCxnSpPr>
        <p:spPr>
          <a:xfrm flipH="1">
            <a:off x="8121634" y="4277017"/>
            <a:ext cx="1761904" cy="0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07">
            <a:extLst>
              <a:ext uri="{FF2B5EF4-FFF2-40B4-BE49-F238E27FC236}">
                <a16:creationId xmlns:a16="http://schemas.microsoft.com/office/drawing/2014/main" id="{EAE8AE42-05B3-7010-041C-251D57C5165B}"/>
              </a:ext>
            </a:extLst>
          </p:cNvPr>
          <p:cNvCxnSpPr>
            <a:cxnSpLocks/>
          </p:cNvCxnSpPr>
          <p:nvPr/>
        </p:nvCxnSpPr>
        <p:spPr>
          <a:xfrm>
            <a:off x="10458399" y="3364557"/>
            <a:ext cx="0" cy="1119448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08">
            <a:extLst>
              <a:ext uri="{FF2B5EF4-FFF2-40B4-BE49-F238E27FC236}">
                <a16:creationId xmlns:a16="http://schemas.microsoft.com/office/drawing/2014/main" id="{CA87FCC1-1E8E-9E8D-72CA-954F57CA9213}"/>
              </a:ext>
            </a:extLst>
          </p:cNvPr>
          <p:cNvSpPr txBox="1"/>
          <p:nvPr/>
        </p:nvSpPr>
        <p:spPr>
          <a:xfrm>
            <a:off x="10541197" y="3307345"/>
            <a:ext cx="11552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cap="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Campeche</a:t>
            </a:r>
          </a:p>
        </p:txBody>
      </p:sp>
      <p:sp>
        <p:nvSpPr>
          <p:cNvPr id="113" name="TextBox 109">
            <a:extLst>
              <a:ext uri="{FF2B5EF4-FFF2-40B4-BE49-F238E27FC236}">
                <a16:creationId xmlns:a16="http://schemas.microsoft.com/office/drawing/2014/main" id="{28A754B1-A008-B321-F218-FD012665C63E}"/>
              </a:ext>
            </a:extLst>
          </p:cNvPr>
          <p:cNvSpPr txBox="1"/>
          <p:nvPr/>
        </p:nvSpPr>
        <p:spPr>
          <a:xfrm>
            <a:off x="10541198" y="3503577"/>
            <a:ext cx="892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600" cap="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42.6%</a:t>
            </a:r>
          </a:p>
        </p:txBody>
      </p:sp>
      <p:cxnSp>
        <p:nvCxnSpPr>
          <p:cNvPr id="2" name="Straight Connector 107">
            <a:extLst>
              <a:ext uri="{FF2B5EF4-FFF2-40B4-BE49-F238E27FC236}">
                <a16:creationId xmlns:a16="http://schemas.microsoft.com/office/drawing/2014/main" id="{C2FD99ED-7515-460A-7C0D-DA1948794733}"/>
              </a:ext>
            </a:extLst>
          </p:cNvPr>
          <p:cNvCxnSpPr>
            <a:cxnSpLocks/>
          </p:cNvCxnSpPr>
          <p:nvPr/>
        </p:nvCxnSpPr>
        <p:spPr>
          <a:xfrm>
            <a:off x="6048443" y="1328603"/>
            <a:ext cx="0" cy="684302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07">
            <a:extLst>
              <a:ext uri="{FF2B5EF4-FFF2-40B4-BE49-F238E27FC236}">
                <a16:creationId xmlns:a16="http://schemas.microsoft.com/office/drawing/2014/main" id="{3F0FBD9B-1D68-71D5-160D-B0DA4AB2CAF5}"/>
              </a:ext>
            </a:extLst>
          </p:cNvPr>
          <p:cNvCxnSpPr>
            <a:cxnSpLocks/>
          </p:cNvCxnSpPr>
          <p:nvPr/>
        </p:nvCxnSpPr>
        <p:spPr>
          <a:xfrm flipV="1">
            <a:off x="9148167" y="5276140"/>
            <a:ext cx="0" cy="754119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07">
            <a:extLst>
              <a:ext uri="{FF2B5EF4-FFF2-40B4-BE49-F238E27FC236}">
                <a16:creationId xmlns:a16="http://schemas.microsoft.com/office/drawing/2014/main" id="{D0D3ED94-5FE5-6F4B-8463-FBE74ECC57C4}"/>
              </a:ext>
            </a:extLst>
          </p:cNvPr>
          <p:cNvCxnSpPr>
            <a:cxnSpLocks/>
          </p:cNvCxnSpPr>
          <p:nvPr/>
        </p:nvCxnSpPr>
        <p:spPr>
          <a:xfrm>
            <a:off x="7429007" y="1643529"/>
            <a:ext cx="0" cy="1576623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CB1CFC-91DF-45FC-60F1-1CCA3E78D04F}"/>
              </a:ext>
            </a:extLst>
          </p:cNvPr>
          <p:cNvSpPr txBox="1"/>
          <p:nvPr/>
        </p:nvSpPr>
        <p:spPr>
          <a:xfrm>
            <a:off x="7816060" y="5866041"/>
            <a:ext cx="128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OAXACA</a:t>
            </a:r>
          </a:p>
          <a:p>
            <a:pPr algn="r"/>
            <a:r>
              <a:rPr lang="es-ES_tradnl" sz="1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8CB58E-B251-831C-FFA2-62CCFB08DB70}"/>
              </a:ext>
            </a:extLst>
          </p:cNvPr>
          <p:cNvSpPr txBox="1"/>
          <p:nvPr/>
        </p:nvSpPr>
        <p:spPr>
          <a:xfrm>
            <a:off x="8676753" y="3711264"/>
            <a:ext cx="128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GUANAJUATO</a:t>
            </a:r>
          </a:p>
          <a:p>
            <a:pPr algn="r"/>
            <a:r>
              <a:rPr lang="es-ES_tradnl" sz="1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21.3%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BA5B130-D7A6-1DB8-E797-49F0B8704376}"/>
              </a:ext>
            </a:extLst>
          </p:cNvPr>
          <p:cNvSpPr txBox="1"/>
          <p:nvPr/>
        </p:nvSpPr>
        <p:spPr>
          <a:xfrm>
            <a:off x="6048582" y="1256043"/>
            <a:ext cx="87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SONORA</a:t>
            </a:r>
          </a:p>
          <a:p>
            <a:r>
              <a:rPr lang="es-ES_tradnl" sz="1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F5EE33E-170E-E3F9-AC67-5FDAC4C08FD9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9DE78BD-B5DB-56C0-0F34-E766D9A97AA3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120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601F8B3-99AD-5EE1-2E59-698253330B7D}"/>
              </a:ext>
            </a:extLst>
          </p:cNvPr>
          <p:cNvSpPr txBox="1"/>
          <p:nvPr/>
        </p:nvSpPr>
        <p:spPr>
          <a:xfrm>
            <a:off x="5537192" y="1128558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A75A49-E15A-3203-E16B-356E54693A6F}"/>
              </a:ext>
            </a:extLst>
          </p:cNvPr>
          <p:cNvSpPr txBox="1"/>
          <p:nvPr/>
        </p:nvSpPr>
        <p:spPr>
          <a:xfrm>
            <a:off x="1644703" y="5998955"/>
            <a:ext cx="715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noProof="0" dirty="0">
                <a:solidFill>
                  <a:srgbClr val="FDF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ES_tradnl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noProof="0" dirty="0">
                <a:solidFill>
                  <a:srgbClr val="FDF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iconos de esta plantilla son completamente editables, puedes cambiar el color y el tamaño de cada uno de ellos.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D39BF33-DE30-1FF7-4451-A02437FD5412}"/>
              </a:ext>
            </a:extLst>
          </p:cNvPr>
          <p:cNvSpPr txBox="1">
            <a:spLocks/>
          </p:cNvSpPr>
          <p:nvPr/>
        </p:nvSpPr>
        <p:spPr>
          <a:xfrm>
            <a:off x="964735" y="518810"/>
            <a:ext cx="1646025" cy="385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ÍCONOS</a:t>
            </a:r>
          </a:p>
        </p:txBody>
      </p:sp>
      <p:pic>
        <p:nvPicPr>
          <p:cNvPr id="62" name="Gráfico 61">
            <a:extLst>
              <a:ext uri="{FF2B5EF4-FFF2-40B4-BE49-F238E27FC236}">
                <a16:creationId xmlns:a16="http://schemas.microsoft.com/office/drawing/2014/main" id="{138D9B57-95D9-6F71-03E0-CC81581A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728" y="1767518"/>
            <a:ext cx="431800" cy="431800"/>
          </a:xfrm>
          <a:prstGeom prst="rect">
            <a:avLst/>
          </a:prstGeom>
        </p:spPr>
      </p:pic>
      <p:pic>
        <p:nvPicPr>
          <p:cNvPr id="63" name="Gráfico 62">
            <a:extLst>
              <a:ext uri="{FF2B5EF4-FFF2-40B4-BE49-F238E27FC236}">
                <a16:creationId xmlns:a16="http://schemas.microsoft.com/office/drawing/2014/main" id="{CE5A0C5F-37E3-89C4-5219-DF0BAAF6A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6862" y="1760604"/>
            <a:ext cx="431800" cy="431800"/>
          </a:xfrm>
          <a:prstGeom prst="rect">
            <a:avLst/>
          </a:prstGeom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id="{8A8D53EC-A51B-2D22-CD28-59CDECD00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9515" y="1762664"/>
            <a:ext cx="444500" cy="444500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42E57C77-60A9-E222-CD0A-950908ACB1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5511" y="1840713"/>
            <a:ext cx="546100" cy="266700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8138D55F-6484-BE5C-8E46-74085FF3ED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6960" y="1773776"/>
            <a:ext cx="419100" cy="41910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A46E9F47-0FF1-F221-BC09-4A4C1D9FC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75987" y="1763779"/>
            <a:ext cx="419100" cy="419100"/>
          </a:xfrm>
          <a:prstGeom prst="rect">
            <a:avLst/>
          </a:prstGeom>
        </p:spPr>
      </p:pic>
      <p:pic>
        <p:nvPicPr>
          <p:cNvPr id="68" name="Gráfico 67">
            <a:extLst>
              <a:ext uri="{FF2B5EF4-FFF2-40B4-BE49-F238E27FC236}">
                <a16:creationId xmlns:a16="http://schemas.microsoft.com/office/drawing/2014/main" id="{7ADF7BE7-776F-000A-2E13-E9FE42C41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61899" y="1751079"/>
            <a:ext cx="444500" cy="444500"/>
          </a:xfrm>
          <a:prstGeom prst="rect">
            <a:avLst/>
          </a:prstGeom>
        </p:spPr>
      </p:pic>
      <p:pic>
        <p:nvPicPr>
          <p:cNvPr id="69" name="Gráfico 68">
            <a:extLst>
              <a:ext uri="{FF2B5EF4-FFF2-40B4-BE49-F238E27FC236}">
                <a16:creationId xmlns:a16="http://schemas.microsoft.com/office/drawing/2014/main" id="{B3104102-307E-C972-1DF3-2576D72D87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1833" y="1763779"/>
            <a:ext cx="444500" cy="419100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A79F8ACD-BE7A-4E8E-1B7A-48CFD371F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15270" y="1766954"/>
            <a:ext cx="431800" cy="431800"/>
          </a:xfrm>
          <a:prstGeom prst="rect">
            <a:avLst/>
          </a:prstGeom>
        </p:spPr>
      </p:pic>
      <p:pic>
        <p:nvPicPr>
          <p:cNvPr id="71" name="Gráfico 70">
            <a:extLst>
              <a:ext uri="{FF2B5EF4-FFF2-40B4-BE49-F238E27FC236}">
                <a16:creationId xmlns:a16="http://schemas.microsoft.com/office/drawing/2014/main" id="{50B8A5E1-3869-995C-4629-03177DCC6A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8402" y="2359330"/>
            <a:ext cx="457200" cy="457200"/>
          </a:xfrm>
          <a:prstGeom prst="rect">
            <a:avLst/>
          </a:prstGeom>
        </p:spPr>
      </p:pic>
      <p:pic>
        <p:nvPicPr>
          <p:cNvPr id="72" name="Gráfico 71">
            <a:extLst>
              <a:ext uri="{FF2B5EF4-FFF2-40B4-BE49-F238E27FC236}">
                <a16:creationId xmlns:a16="http://schemas.microsoft.com/office/drawing/2014/main" id="{13EC5350-FBE4-11A2-18F2-5586D513DB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01046" y="2384788"/>
            <a:ext cx="419100" cy="419100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1B188573-0362-1E9A-2B7D-F64FC2A66F7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274028" y="2326452"/>
            <a:ext cx="444500" cy="520700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F09C09FB-B9CA-30E5-FA09-1EDA829D333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73351" y="2391542"/>
            <a:ext cx="393700" cy="3937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DA3BF3E3-6682-4055-1970-2A96D937C4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59981" y="2422888"/>
            <a:ext cx="355600" cy="342900"/>
          </a:xfrm>
          <a:prstGeom prst="rect">
            <a:avLst/>
          </a:prstGeom>
        </p:spPr>
      </p:pic>
      <p:pic>
        <p:nvPicPr>
          <p:cNvPr id="80" name="Gráfico 79">
            <a:extLst>
              <a:ext uri="{FF2B5EF4-FFF2-40B4-BE49-F238E27FC236}">
                <a16:creationId xmlns:a16="http://schemas.microsoft.com/office/drawing/2014/main" id="{D38ABC14-8F24-8E12-E092-C1296D25B9D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178644" y="2339152"/>
            <a:ext cx="406400" cy="495300"/>
          </a:xfrm>
          <a:prstGeom prst="rect">
            <a:avLst/>
          </a:prstGeom>
        </p:spPr>
      </p:pic>
      <p:pic>
        <p:nvPicPr>
          <p:cNvPr id="83" name="Gráfico 82">
            <a:extLst>
              <a:ext uri="{FF2B5EF4-FFF2-40B4-BE49-F238E27FC236}">
                <a16:creationId xmlns:a16="http://schemas.microsoft.com/office/drawing/2014/main" id="{90EFEEF9-498A-E59D-CDAB-5DBFA4D167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566758" y="2398869"/>
            <a:ext cx="381000" cy="381000"/>
          </a:xfrm>
          <a:prstGeom prst="rect">
            <a:avLst/>
          </a:prstGeom>
        </p:spPr>
      </p:pic>
      <p:pic>
        <p:nvPicPr>
          <p:cNvPr id="86" name="Gráfico 85">
            <a:extLst>
              <a:ext uri="{FF2B5EF4-FFF2-40B4-BE49-F238E27FC236}">
                <a16:creationId xmlns:a16="http://schemas.microsoft.com/office/drawing/2014/main" id="{5407252B-A1FC-7C13-48FF-141EBC7874A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801560" y="2396302"/>
            <a:ext cx="381000" cy="381000"/>
          </a:xfrm>
          <a:prstGeom prst="rect">
            <a:avLst/>
          </a:prstGeom>
        </p:spPr>
      </p:pic>
      <p:pic>
        <p:nvPicPr>
          <p:cNvPr id="89" name="Gráfico 88">
            <a:extLst>
              <a:ext uri="{FF2B5EF4-FFF2-40B4-BE49-F238E27FC236}">
                <a16:creationId xmlns:a16="http://schemas.microsoft.com/office/drawing/2014/main" id="{61905934-5849-5DC5-24B6-31183D30705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49002" y="2410188"/>
            <a:ext cx="469900" cy="368300"/>
          </a:xfrm>
          <a:prstGeom prst="rect">
            <a:avLst/>
          </a:prstGeom>
        </p:spPr>
      </p:pic>
      <p:pic>
        <p:nvPicPr>
          <p:cNvPr id="92" name="Gráfico 91">
            <a:extLst>
              <a:ext uri="{FF2B5EF4-FFF2-40B4-BE49-F238E27FC236}">
                <a16:creationId xmlns:a16="http://schemas.microsoft.com/office/drawing/2014/main" id="{C0DE3158-05A2-1D52-A142-57869EB7D5E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393370" y="3052738"/>
            <a:ext cx="393700" cy="355600"/>
          </a:xfrm>
          <a:prstGeom prst="rect">
            <a:avLst/>
          </a:prstGeom>
        </p:spPr>
      </p:pic>
      <p:pic>
        <p:nvPicPr>
          <p:cNvPr id="95" name="Gráfico 94">
            <a:extLst>
              <a:ext uri="{FF2B5EF4-FFF2-40B4-BE49-F238E27FC236}">
                <a16:creationId xmlns:a16="http://schemas.microsoft.com/office/drawing/2014/main" id="{FB41655A-9D97-8C72-8D3A-D055CF861B5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017452" y="3020205"/>
            <a:ext cx="419100" cy="419100"/>
          </a:xfrm>
          <a:prstGeom prst="rect">
            <a:avLst/>
          </a:prstGeom>
        </p:spPr>
      </p:pic>
      <p:pic>
        <p:nvPicPr>
          <p:cNvPr id="98" name="Gráfico 97">
            <a:extLst>
              <a:ext uri="{FF2B5EF4-FFF2-40B4-BE49-F238E27FC236}">
                <a16:creationId xmlns:a16="http://schemas.microsoft.com/office/drawing/2014/main" id="{B5500A58-2E04-B491-F31A-CD661C9D015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755901" y="3013365"/>
            <a:ext cx="228600" cy="431800"/>
          </a:xfrm>
          <a:prstGeom prst="rect">
            <a:avLst/>
          </a:prstGeom>
        </p:spPr>
      </p:pic>
      <p:pic>
        <p:nvPicPr>
          <p:cNvPr id="105" name="Gráfico 104">
            <a:extLst>
              <a:ext uri="{FF2B5EF4-FFF2-40B4-BE49-F238E27FC236}">
                <a16:creationId xmlns:a16="http://schemas.microsoft.com/office/drawing/2014/main" id="{3B1DDAF0-08A4-7287-8681-600947FB044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383196" y="3025731"/>
            <a:ext cx="228600" cy="393700"/>
          </a:xfrm>
          <a:prstGeom prst="rect">
            <a:avLst/>
          </a:prstGeom>
        </p:spPr>
      </p:pic>
      <p:pic>
        <p:nvPicPr>
          <p:cNvPr id="108" name="Gráfico 107">
            <a:extLst>
              <a:ext uri="{FF2B5EF4-FFF2-40B4-BE49-F238E27FC236}">
                <a16:creationId xmlns:a16="http://schemas.microsoft.com/office/drawing/2014/main" id="{0CCB50FB-B25F-FF35-3425-1D8DD741F63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931145" y="3019217"/>
            <a:ext cx="406400" cy="406400"/>
          </a:xfrm>
          <a:prstGeom prst="rect">
            <a:avLst/>
          </a:prstGeom>
        </p:spPr>
      </p:pic>
      <p:pic>
        <p:nvPicPr>
          <p:cNvPr id="111" name="Gráfico 110">
            <a:extLst>
              <a:ext uri="{FF2B5EF4-FFF2-40B4-BE49-F238E27FC236}">
                <a16:creationId xmlns:a16="http://schemas.microsoft.com/office/drawing/2014/main" id="{40145CFC-F708-50E0-960B-D4BD0A0BF8E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501670" y="2998057"/>
            <a:ext cx="508000" cy="457200"/>
          </a:xfrm>
          <a:prstGeom prst="rect">
            <a:avLst/>
          </a:prstGeom>
        </p:spPr>
      </p:pic>
      <p:pic>
        <p:nvPicPr>
          <p:cNvPr id="114" name="Gráfico 113">
            <a:extLst>
              <a:ext uri="{FF2B5EF4-FFF2-40B4-BE49-F238E27FC236}">
                <a16:creationId xmlns:a16="http://schemas.microsoft.com/office/drawing/2014/main" id="{ACC386B8-A0E5-72BE-84CA-FDF5C9C183E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173795" y="3032429"/>
            <a:ext cx="406400" cy="406400"/>
          </a:xfrm>
          <a:prstGeom prst="rect">
            <a:avLst/>
          </a:prstGeom>
        </p:spPr>
      </p:pic>
      <p:pic>
        <p:nvPicPr>
          <p:cNvPr id="117" name="Gráfico 116">
            <a:extLst>
              <a:ext uri="{FF2B5EF4-FFF2-40B4-BE49-F238E27FC236}">
                <a16:creationId xmlns:a16="http://schemas.microsoft.com/office/drawing/2014/main" id="{979C0FC0-D0C3-7F6F-7F3F-4B1D256AE26E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801248" y="3031917"/>
            <a:ext cx="381000" cy="381000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C2CA92B6-15CC-DEEF-7C21-EB618B07022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31552" y="3019729"/>
            <a:ext cx="304800" cy="431800"/>
          </a:xfrm>
          <a:prstGeom prst="rect">
            <a:avLst/>
          </a:prstGeom>
        </p:spPr>
      </p:pic>
      <p:pic>
        <p:nvPicPr>
          <p:cNvPr id="129" name="Gráfico 128">
            <a:extLst>
              <a:ext uri="{FF2B5EF4-FFF2-40B4-BE49-F238E27FC236}">
                <a16:creationId xmlns:a16="http://schemas.microsoft.com/office/drawing/2014/main" id="{0D26CBE7-2A7B-991E-C90D-5A72735B793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364086" y="3671878"/>
            <a:ext cx="469900" cy="342900"/>
          </a:xfrm>
          <a:prstGeom prst="rect">
            <a:avLst/>
          </a:prstGeom>
        </p:spPr>
      </p:pic>
      <p:pic>
        <p:nvPicPr>
          <p:cNvPr id="177" name="Gráfico 176">
            <a:extLst>
              <a:ext uri="{FF2B5EF4-FFF2-40B4-BE49-F238E27FC236}">
                <a16:creationId xmlns:a16="http://schemas.microsoft.com/office/drawing/2014/main" id="{A50B279C-CBBE-75D1-5049-17C80C1996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030152" y="3648424"/>
            <a:ext cx="393700" cy="393700"/>
          </a:xfrm>
          <a:prstGeom prst="rect">
            <a:avLst/>
          </a:prstGeom>
        </p:spPr>
      </p:pic>
      <p:pic>
        <p:nvPicPr>
          <p:cNvPr id="183" name="Gráfico 182">
            <a:extLst>
              <a:ext uri="{FF2B5EF4-FFF2-40B4-BE49-F238E27FC236}">
                <a16:creationId xmlns:a16="http://schemas.microsoft.com/office/drawing/2014/main" id="{360DF6F0-AEA3-7CF1-009A-7111F31B80F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641575" y="3626161"/>
            <a:ext cx="444500" cy="444500"/>
          </a:xfrm>
          <a:prstGeom prst="rect">
            <a:avLst/>
          </a:prstGeom>
        </p:spPr>
      </p:pic>
      <p:pic>
        <p:nvPicPr>
          <p:cNvPr id="186" name="Gráfico 185">
            <a:extLst>
              <a:ext uri="{FF2B5EF4-FFF2-40B4-BE49-F238E27FC236}">
                <a16:creationId xmlns:a16="http://schemas.microsoft.com/office/drawing/2014/main" id="{C4DD5658-A3F4-648E-59D0-863FED7A4ED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305778" y="3613461"/>
            <a:ext cx="393700" cy="469900"/>
          </a:xfrm>
          <a:prstGeom prst="rect">
            <a:avLst/>
          </a:prstGeom>
        </p:spPr>
      </p:pic>
      <p:pic>
        <p:nvPicPr>
          <p:cNvPr id="189" name="Gráfico 188">
            <a:extLst>
              <a:ext uri="{FF2B5EF4-FFF2-40B4-BE49-F238E27FC236}">
                <a16:creationId xmlns:a16="http://schemas.microsoft.com/office/drawing/2014/main" id="{11E7D818-E63A-75BE-A39A-F3B6DABC9ABE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881566" y="3683990"/>
            <a:ext cx="508000" cy="304800"/>
          </a:xfrm>
          <a:prstGeom prst="rect">
            <a:avLst/>
          </a:prstGeom>
        </p:spPr>
      </p:pic>
      <p:pic>
        <p:nvPicPr>
          <p:cNvPr id="192" name="Gráfico 191">
            <a:extLst>
              <a:ext uri="{FF2B5EF4-FFF2-40B4-BE49-F238E27FC236}">
                <a16:creationId xmlns:a16="http://schemas.microsoft.com/office/drawing/2014/main" id="{D7BA3267-10DF-78E2-3228-3A98C8C4319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487382" y="3733690"/>
            <a:ext cx="546100" cy="215900"/>
          </a:xfrm>
          <a:prstGeom prst="rect">
            <a:avLst/>
          </a:prstGeom>
        </p:spPr>
      </p:pic>
      <p:pic>
        <p:nvPicPr>
          <p:cNvPr id="195" name="Gráfico 194">
            <a:extLst>
              <a:ext uri="{FF2B5EF4-FFF2-40B4-BE49-F238E27FC236}">
                <a16:creationId xmlns:a16="http://schemas.microsoft.com/office/drawing/2014/main" id="{4E59E7B5-FFE2-751E-DE94-089B7EEB78F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173795" y="3645024"/>
            <a:ext cx="393700" cy="393700"/>
          </a:xfrm>
          <a:prstGeom prst="rect">
            <a:avLst/>
          </a:prstGeom>
        </p:spPr>
      </p:pic>
      <p:pic>
        <p:nvPicPr>
          <p:cNvPr id="198" name="Gráfico 197">
            <a:extLst>
              <a:ext uri="{FF2B5EF4-FFF2-40B4-BE49-F238E27FC236}">
                <a16:creationId xmlns:a16="http://schemas.microsoft.com/office/drawing/2014/main" id="{4C30FD38-8E7B-8733-0858-D7D1D7F8E96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727553" y="3684578"/>
            <a:ext cx="520700" cy="317500"/>
          </a:xfrm>
          <a:prstGeom prst="rect">
            <a:avLst/>
          </a:prstGeom>
        </p:spPr>
      </p:pic>
      <p:pic>
        <p:nvPicPr>
          <p:cNvPr id="201" name="Gráfico 200">
            <a:extLst>
              <a:ext uri="{FF2B5EF4-FFF2-40B4-BE49-F238E27FC236}">
                <a16:creationId xmlns:a16="http://schemas.microsoft.com/office/drawing/2014/main" id="{CA73E191-5674-E3D4-873D-3BE5129549C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2079" y="3626840"/>
            <a:ext cx="431800" cy="419100"/>
          </a:xfrm>
          <a:prstGeom prst="rect">
            <a:avLst/>
          </a:prstGeom>
        </p:spPr>
      </p:pic>
      <p:pic>
        <p:nvPicPr>
          <p:cNvPr id="204" name="Gráfico 203">
            <a:extLst>
              <a:ext uri="{FF2B5EF4-FFF2-40B4-BE49-F238E27FC236}">
                <a16:creationId xmlns:a16="http://schemas.microsoft.com/office/drawing/2014/main" id="{C846A990-7EBE-8F35-C6A9-D9ABC00DE62A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3386646" y="4254631"/>
            <a:ext cx="419100" cy="419100"/>
          </a:xfrm>
          <a:prstGeom prst="rect">
            <a:avLst/>
          </a:prstGeom>
        </p:spPr>
      </p:pic>
      <p:pic>
        <p:nvPicPr>
          <p:cNvPr id="207" name="Gráfico 206">
            <a:extLst>
              <a:ext uri="{FF2B5EF4-FFF2-40B4-BE49-F238E27FC236}">
                <a16:creationId xmlns:a16="http://schemas.microsoft.com/office/drawing/2014/main" id="{45604702-9CA7-3DA2-F192-BFDAC3CB12CA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36502" y="4279218"/>
            <a:ext cx="381000" cy="381000"/>
          </a:xfrm>
          <a:prstGeom prst="rect">
            <a:avLst/>
          </a:prstGeom>
        </p:spPr>
      </p:pic>
      <p:pic>
        <p:nvPicPr>
          <p:cNvPr id="213" name="Gráfico 212">
            <a:extLst>
              <a:ext uri="{FF2B5EF4-FFF2-40B4-BE49-F238E27FC236}">
                <a16:creationId xmlns:a16="http://schemas.microsoft.com/office/drawing/2014/main" id="{5A566AED-F5E4-5754-AFE7-813C3D30C581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293939" y="4248683"/>
            <a:ext cx="419100" cy="406400"/>
          </a:xfrm>
          <a:prstGeom prst="rect">
            <a:avLst/>
          </a:prstGeom>
        </p:spPr>
      </p:pic>
      <p:pic>
        <p:nvPicPr>
          <p:cNvPr id="216" name="Gráfico 215">
            <a:extLst>
              <a:ext uri="{FF2B5EF4-FFF2-40B4-BE49-F238E27FC236}">
                <a16:creationId xmlns:a16="http://schemas.microsoft.com/office/drawing/2014/main" id="{374E8EFF-4A59-8854-9324-F79A6739785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912618" y="4254990"/>
            <a:ext cx="419100" cy="419100"/>
          </a:xfrm>
          <a:prstGeom prst="rect">
            <a:avLst/>
          </a:prstGeom>
        </p:spPr>
      </p:pic>
      <p:pic>
        <p:nvPicPr>
          <p:cNvPr id="219" name="Gráfico 218">
            <a:extLst>
              <a:ext uri="{FF2B5EF4-FFF2-40B4-BE49-F238E27FC236}">
                <a16:creationId xmlns:a16="http://schemas.microsoft.com/office/drawing/2014/main" id="{CF302339-3E3D-6080-B2C3-E5E9079CCA69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623240" y="4267331"/>
            <a:ext cx="266700" cy="393700"/>
          </a:xfrm>
          <a:prstGeom prst="rect">
            <a:avLst/>
          </a:prstGeom>
        </p:spPr>
      </p:pic>
      <p:pic>
        <p:nvPicPr>
          <p:cNvPr id="222" name="Gráfico 221">
            <a:extLst>
              <a:ext uri="{FF2B5EF4-FFF2-40B4-BE49-F238E27FC236}">
                <a16:creationId xmlns:a16="http://schemas.microsoft.com/office/drawing/2014/main" id="{5CC6DB91-2C3B-52E9-FEB1-686D1293EE23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131044" y="4222068"/>
            <a:ext cx="482600" cy="495300"/>
          </a:xfrm>
          <a:prstGeom prst="rect">
            <a:avLst/>
          </a:prstGeom>
        </p:spPr>
      </p:pic>
      <p:pic>
        <p:nvPicPr>
          <p:cNvPr id="225" name="Gráfico 224">
            <a:extLst>
              <a:ext uri="{FF2B5EF4-FFF2-40B4-BE49-F238E27FC236}">
                <a16:creationId xmlns:a16="http://schemas.microsoft.com/office/drawing/2014/main" id="{C4C1AB0F-DF54-3591-DF15-3B3CF88975AD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845028" y="4241118"/>
            <a:ext cx="279400" cy="419100"/>
          </a:xfrm>
          <a:prstGeom prst="rect">
            <a:avLst/>
          </a:prstGeom>
        </p:spPr>
      </p:pic>
      <p:pic>
        <p:nvPicPr>
          <p:cNvPr id="228" name="Gráfico 227">
            <a:extLst>
              <a:ext uri="{FF2B5EF4-FFF2-40B4-BE49-F238E27FC236}">
                <a16:creationId xmlns:a16="http://schemas.microsoft.com/office/drawing/2014/main" id="{97580C72-EC1B-D99E-6D46-7F8BF534235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8482350" y="4267331"/>
            <a:ext cx="203200" cy="381000"/>
          </a:xfrm>
          <a:prstGeom prst="rect">
            <a:avLst/>
          </a:prstGeom>
        </p:spPr>
      </p:pic>
      <p:pic>
        <p:nvPicPr>
          <p:cNvPr id="231" name="Gráfico 230">
            <a:extLst>
              <a:ext uri="{FF2B5EF4-FFF2-40B4-BE49-F238E27FC236}">
                <a16:creationId xmlns:a16="http://schemas.microsoft.com/office/drawing/2014/main" id="{C0C1B74A-5E21-CC6F-F72E-3D38067FD479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3400245" y="4856236"/>
            <a:ext cx="419100" cy="419100"/>
          </a:xfrm>
          <a:prstGeom prst="rect">
            <a:avLst/>
          </a:prstGeom>
        </p:spPr>
      </p:pic>
      <p:pic>
        <p:nvPicPr>
          <p:cNvPr id="234" name="Gráfico 233">
            <a:extLst>
              <a:ext uri="{FF2B5EF4-FFF2-40B4-BE49-F238E27FC236}">
                <a16:creationId xmlns:a16="http://schemas.microsoft.com/office/drawing/2014/main" id="{3AD34065-6BCC-ACC9-943E-D65FB1FF334C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997283" y="4840884"/>
            <a:ext cx="444500" cy="444500"/>
          </a:xfrm>
          <a:prstGeom prst="rect">
            <a:avLst/>
          </a:prstGeom>
        </p:spPr>
      </p:pic>
      <p:pic>
        <p:nvPicPr>
          <p:cNvPr id="237" name="Gráfico 236">
            <a:extLst>
              <a:ext uri="{FF2B5EF4-FFF2-40B4-BE49-F238E27FC236}">
                <a16:creationId xmlns:a16="http://schemas.microsoft.com/office/drawing/2014/main" id="{ED7F8B24-2080-91E3-961C-08C4AF00B4FA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4725773" y="4823159"/>
            <a:ext cx="279400" cy="457200"/>
          </a:xfrm>
          <a:prstGeom prst="rect">
            <a:avLst/>
          </a:prstGeom>
        </p:spPr>
      </p:pic>
      <p:pic>
        <p:nvPicPr>
          <p:cNvPr id="240" name="Gráfico 239">
            <a:extLst>
              <a:ext uri="{FF2B5EF4-FFF2-40B4-BE49-F238E27FC236}">
                <a16:creationId xmlns:a16="http://schemas.microsoft.com/office/drawing/2014/main" id="{0A737C0E-2D50-268A-6F75-8DDB1B75F684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5302329" y="4877903"/>
            <a:ext cx="419100" cy="381000"/>
          </a:xfrm>
          <a:prstGeom prst="rect">
            <a:avLst/>
          </a:prstGeom>
        </p:spPr>
      </p:pic>
      <p:pic>
        <p:nvPicPr>
          <p:cNvPr id="243" name="Gráfico 242">
            <a:extLst>
              <a:ext uri="{FF2B5EF4-FFF2-40B4-BE49-F238E27FC236}">
                <a16:creationId xmlns:a16="http://schemas.microsoft.com/office/drawing/2014/main" id="{48B67F68-D2FD-C493-AD72-213741C87694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908920" y="4829509"/>
            <a:ext cx="444500" cy="444500"/>
          </a:xfrm>
          <a:prstGeom prst="rect">
            <a:avLst/>
          </a:prstGeom>
        </p:spPr>
      </p:pic>
      <p:pic>
        <p:nvPicPr>
          <p:cNvPr id="246" name="Gráfico 245">
            <a:extLst>
              <a:ext uri="{FF2B5EF4-FFF2-40B4-BE49-F238E27FC236}">
                <a16:creationId xmlns:a16="http://schemas.microsoft.com/office/drawing/2014/main" id="{703496C5-D022-21F2-529A-8B10745B269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538910" y="4866213"/>
            <a:ext cx="431800" cy="393700"/>
          </a:xfrm>
          <a:prstGeom prst="rect">
            <a:avLst/>
          </a:prstGeom>
        </p:spPr>
      </p:pic>
      <p:pic>
        <p:nvPicPr>
          <p:cNvPr id="249" name="Gráfico 248">
            <a:extLst>
              <a:ext uri="{FF2B5EF4-FFF2-40B4-BE49-F238E27FC236}">
                <a16:creationId xmlns:a16="http://schemas.microsoft.com/office/drawing/2014/main" id="{28E89139-D3FD-0C0D-6090-53C7A941810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7146957" y="4872728"/>
            <a:ext cx="457200" cy="368300"/>
          </a:xfrm>
          <a:prstGeom prst="rect">
            <a:avLst/>
          </a:prstGeom>
        </p:spPr>
      </p:pic>
      <p:pic>
        <p:nvPicPr>
          <p:cNvPr id="252" name="Gráfico 251">
            <a:extLst>
              <a:ext uri="{FF2B5EF4-FFF2-40B4-BE49-F238E27FC236}">
                <a16:creationId xmlns:a16="http://schemas.microsoft.com/office/drawing/2014/main" id="{5E770E3C-192B-D416-7A89-2A755A7EE76B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769498" y="4839557"/>
            <a:ext cx="444500" cy="444500"/>
          </a:xfrm>
          <a:prstGeom prst="rect">
            <a:avLst/>
          </a:prstGeom>
        </p:spPr>
      </p:pic>
      <p:pic>
        <p:nvPicPr>
          <p:cNvPr id="255" name="Gráfico 254">
            <a:extLst>
              <a:ext uri="{FF2B5EF4-FFF2-40B4-BE49-F238E27FC236}">
                <a16:creationId xmlns:a16="http://schemas.microsoft.com/office/drawing/2014/main" id="{D963B859-B660-D9A0-3049-25CD024F4AC5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363287" y="4839557"/>
            <a:ext cx="431800" cy="419806"/>
          </a:xfrm>
          <a:prstGeom prst="rect">
            <a:avLst/>
          </a:prstGeom>
        </p:spPr>
      </p:pic>
      <p:pic>
        <p:nvPicPr>
          <p:cNvPr id="256" name="Gráfico 255">
            <a:extLst>
              <a:ext uri="{FF2B5EF4-FFF2-40B4-BE49-F238E27FC236}">
                <a16:creationId xmlns:a16="http://schemas.microsoft.com/office/drawing/2014/main" id="{2F97B636-33B1-CA3E-3EEF-D4A7CFF0B307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654275" y="4286381"/>
            <a:ext cx="419100" cy="3556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01B4EF-0C76-6F37-1E42-03DA68EA2A5F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066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CBD24E5-6C35-2E67-EDB9-4112503AEA71}"/>
              </a:ext>
            </a:extLst>
          </p:cNvPr>
          <p:cNvSpPr txBox="1"/>
          <p:nvPr/>
        </p:nvSpPr>
        <p:spPr>
          <a:xfrm>
            <a:off x="1777188" y="818183"/>
            <a:ext cx="1533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8C5EA43-26CE-6386-D604-9837C16ECAED}"/>
              </a:ext>
            </a:extLst>
          </p:cNvPr>
          <p:cNvSpPr txBox="1"/>
          <p:nvPr/>
        </p:nvSpPr>
        <p:spPr>
          <a:xfrm>
            <a:off x="4905701" y="808230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GEOGRAFÍA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C63DAD4-514A-57E0-3AAA-4FEDDF165A17}"/>
              </a:ext>
            </a:extLst>
          </p:cNvPr>
          <p:cNvSpPr txBox="1"/>
          <p:nvPr/>
        </p:nvSpPr>
        <p:spPr>
          <a:xfrm>
            <a:off x="7997048" y="80823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DEMOGRAFÍA</a:t>
            </a:r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067317AA-ACB7-273B-DA74-969E1B278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6979" y="1361206"/>
            <a:ext cx="355600" cy="3556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A8CA87B2-9221-02EB-FEDF-6253A35B8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3451" y="1352779"/>
            <a:ext cx="355600" cy="355600"/>
          </a:xfrm>
          <a:prstGeom prst="rect">
            <a:avLst/>
          </a:prstGeom>
        </p:spPr>
      </p:pic>
      <p:pic>
        <p:nvPicPr>
          <p:cNvPr id="83" name="Gráfico 82">
            <a:extLst>
              <a:ext uri="{FF2B5EF4-FFF2-40B4-BE49-F238E27FC236}">
                <a16:creationId xmlns:a16="http://schemas.microsoft.com/office/drawing/2014/main" id="{5FAD4F37-0A2B-8F40-1B59-0D4C40E78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1665" y="1346903"/>
            <a:ext cx="381000" cy="381000"/>
          </a:xfrm>
          <a:prstGeom prst="rect">
            <a:avLst/>
          </a:prstGeom>
        </p:spPr>
      </p:pic>
      <p:pic>
        <p:nvPicPr>
          <p:cNvPr id="89" name="Gráfico 88">
            <a:extLst>
              <a:ext uri="{FF2B5EF4-FFF2-40B4-BE49-F238E27FC236}">
                <a16:creationId xmlns:a16="http://schemas.microsoft.com/office/drawing/2014/main" id="{6B78DEC6-F760-6747-BEDE-2EB02B1D5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9088" y="1359954"/>
            <a:ext cx="355600" cy="355600"/>
          </a:xfrm>
          <a:prstGeom prst="rect">
            <a:avLst/>
          </a:prstGeom>
        </p:spPr>
      </p:pic>
      <p:pic>
        <p:nvPicPr>
          <p:cNvPr id="95" name="Gráfico 94">
            <a:extLst>
              <a:ext uri="{FF2B5EF4-FFF2-40B4-BE49-F238E27FC236}">
                <a16:creationId xmlns:a16="http://schemas.microsoft.com/office/drawing/2014/main" id="{353823AF-A921-1E08-7C09-CDB94C97B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4141" y="1933217"/>
            <a:ext cx="317500" cy="419100"/>
          </a:xfrm>
          <a:prstGeom prst="rect">
            <a:avLst/>
          </a:prstGeom>
        </p:spPr>
      </p:pic>
      <p:pic>
        <p:nvPicPr>
          <p:cNvPr id="101" name="Gráfico 100">
            <a:extLst>
              <a:ext uri="{FF2B5EF4-FFF2-40B4-BE49-F238E27FC236}">
                <a16:creationId xmlns:a16="http://schemas.microsoft.com/office/drawing/2014/main" id="{8A2653CF-7BDE-5314-1A47-9EDEDD646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2008" y="1995794"/>
            <a:ext cx="469900" cy="292100"/>
          </a:xfrm>
          <a:prstGeom prst="rect">
            <a:avLst/>
          </a:prstGeom>
        </p:spPr>
      </p:pic>
      <p:pic>
        <p:nvPicPr>
          <p:cNvPr id="107" name="Gráfico 106">
            <a:extLst>
              <a:ext uri="{FF2B5EF4-FFF2-40B4-BE49-F238E27FC236}">
                <a16:creationId xmlns:a16="http://schemas.microsoft.com/office/drawing/2014/main" id="{7C4E3722-0A02-D194-D1C8-DFB3007475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73512" y="1965697"/>
            <a:ext cx="444500" cy="368300"/>
          </a:xfrm>
          <a:prstGeom prst="rect">
            <a:avLst/>
          </a:prstGeom>
        </p:spPr>
      </p:pic>
      <p:pic>
        <p:nvPicPr>
          <p:cNvPr id="115" name="Gráfico 114">
            <a:extLst>
              <a:ext uri="{FF2B5EF4-FFF2-40B4-BE49-F238E27FC236}">
                <a16:creationId xmlns:a16="http://schemas.microsoft.com/office/drawing/2014/main" id="{8DB7B364-F83A-67A6-1D6A-B6DF322502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91024" y="1952105"/>
            <a:ext cx="419100" cy="381000"/>
          </a:xfrm>
          <a:prstGeom prst="rect">
            <a:avLst/>
          </a:prstGeom>
        </p:spPr>
      </p:pic>
      <p:pic>
        <p:nvPicPr>
          <p:cNvPr id="121" name="Gráfico 120">
            <a:extLst>
              <a:ext uri="{FF2B5EF4-FFF2-40B4-BE49-F238E27FC236}">
                <a16:creationId xmlns:a16="http://schemas.microsoft.com/office/drawing/2014/main" id="{991AF5DA-02C0-C046-5245-DE992C1A05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13853" y="2591219"/>
            <a:ext cx="381000" cy="381000"/>
          </a:xfrm>
          <a:prstGeom prst="rect">
            <a:avLst/>
          </a:prstGeom>
        </p:spPr>
      </p:pic>
      <p:pic>
        <p:nvPicPr>
          <p:cNvPr id="125" name="Gráfico 124">
            <a:extLst>
              <a:ext uri="{FF2B5EF4-FFF2-40B4-BE49-F238E27FC236}">
                <a16:creationId xmlns:a16="http://schemas.microsoft.com/office/drawing/2014/main" id="{643EECC2-F7AB-6924-736E-7AB9B1241F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35041" y="2573025"/>
            <a:ext cx="419100" cy="419100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DC8A6AB9-D985-68B6-37FA-EE8E0B974A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74299" y="2573530"/>
            <a:ext cx="419100" cy="419100"/>
          </a:xfrm>
          <a:prstGeom prst="rect">
            <a:avLst/>
          </a:prstGeom>
        </p:spPr>
      </p:pic>
      <p:pic>
        <p:nvPicPr>
          <p:cNvPr id="131" name="Gráfico 130">
            <a:extLst>
              <a:ext uri="{FF2B5EF4-FFF2-40B4-BE49-F238E27FC236}">
                <a16:creationId xmlns:a16="http://schemas.microsoft.com/office/drawing/2014/main" id="{523B38C1-84E0-6BFC-0595-E87C6446166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11644" y="2563512"/>
            <a:ext cx="419100" cy="419100"/>
          </a:xfrm>
          <a:prstGeom prst="rect">
            <a:avLst/>
          </a:prstGeom>
        </p:spPr>
      </p:pic>
      <p:pic>
        <p:nvPicPr>
          <p:cNvPr id="134" name="Gráfico 133">
            <a:extLst>
              <a:ext uri="{FF2B5EF4-FFF2-40B4-BE49-F238E27FC236}">
                <a16:creationId xmlns:a16="http://schemas.microsoft.com/office/drawing/2014/main" id="{8F6E8366-5CA3-E929-B49E-BC0F5689E3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88734" y="3226417"/>
            <a:ext cx="431800" cy="419100"/>
          </a:xfrm>
          <a:prstGeom prst="rect">
            <a:avLst/>
          </a:prstGeom>
        </p:spPr>
      </p:pic>
      <p:pic>
        <p:nvPicPr>
          <p:cNvPr id="137" name="Gráfico 136">
            <a:extLst>
              <a:ext uri="{FF2B5EF4-FFF2-40B4-BE49-F238E27FC236}">
                <a16:creationId xmlns:a16="http://schemas.microsoft.com/office/drawing/2014/main" id="{060656C7-8E84-AF73-F3EB-182D298823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446187" y="3218550"/>
            <a:ext cx="419100" cy="419100"/>
          </a:xfrm>
          <a:prstGeom prst="rect">
            <a:avLst/>
          </a:prstGeom>
        </p:spPr>
      </p:pic>
      <p:pic>
        <p:nvPicPr>
          <p:cNvPr id="140" name="Gráfico 139">
            <a:extLst>
              <a:ext uri="{FF2B5EF4-FFF2-40B4-BE49-F238E27FC236}">
                <a16:creationId xmlns:a16="http://schemas.microsoft.com/office/drawing/2014/main" id="{03BB5E4E-100C-99BA-8885-A8AF00D3082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078900" y="3212330"/>
            <a:ext cx="431800" cy="419100"/>
          </a:xfrm>
          <a:prstGeom prst="rect">
            <a:avLst/>
          </a:prstGeom>
        </p:spPr>
      </p:pic>
      <p:pic>
        <p:nvPicPr>
          <p:cNvPr id="143" name="Gráfico 142">
            <a:extLst>
              <a:ext uri="{FF2B5EF4-FFF2-40B4-BE49-F238E27FC236}">
                <a16:creationId xmlns:a16="http://schemas.microsoft.com/office/drawing/2014/main" id="{B04DF28B-6BDB-05BF-FBD3-0E47FC85BD0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703661" y="3224323"/>
            <a:ext cx="419100" cy="406400"/>
          </a:xfrm>
          <a:prstGeom prst="rect">
            <a:avLst/>
          </a:prstGeom>
        </p:spPr>
      </p:pic>
      <p:pic>
        <p:nvPicPr>
          <p:cNvPr id="146" name="Gráfico 145">
            <a:extLst>
              <a:ext uri="{FF2B5EF4-FFF2-40B4-BE49-F238E27FC236}">
                <a16:creationId xmlns:a16="http://schemas.microsoft.com/office/drawing/2014/main" id="{DBA93E38-7B8C-A946-32AA-CCA098DFAE2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94020" y="3880788"/>
            <a:ext cx="419100" cy="419100"/>
          </a:xfrm>
          <a:prstGeom prst="rect">
            <a:avLst/>
          </a:prstGeom>
        </p:spPr>
      </p:pic>
      <p:pic>
        <p:nvPicPr>
          <p:cNvPr id="149" name="Gráfico 148">
            <a:extLst>
              <a:ext uri="{FF2B5EF4-FFF2-40B4-BE49-F238E27FC236}">
                <a16:creationId xmlns:a16="http://schemas.microsoft.com/office/drawing/2014/main" id="{9335AE9A-5A4E-048B-6C8B-DD928FA6397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422104" y="3837948"/>
            <a:ext cx="431800" cy="444500"/>
          </a:xfrm>
          <a:prstGeom prst="rect">
            <a:avLst/>
          </a:prstGeom>
        </p:spPr>
      </p:pic>
      <p:pic>
        <p:nvPicPr>
          <p:cNvPr id="152" name="Gráfico 151">
            <a:extLst>
              <a:ext uri="{FF2B5EF4-FFF2-40B4-BE49-F238E27FC236}">
                <a16:creationId xmlns:a16="http://schemas.microsoft.com/office/drawing/2014/main" id="{2154C4EA-5A19-2C8E-CD08-700CC1A2982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077390" y="3861551"/>
            <a:ext cx="431800" cy="419100"/>
          </a:xfrm>
          <a:prstGeom prst="rect">
            <a:avLst/>
          </a:prstGeom>
        </p:spPr>
      </p:pic>
      <p:pic>
        <p:nvPicPr>
          <p:cNvPr id="155" name="Gráfico 154">
            <a:extLst>
              <a:ext uri="{FF2B5EF4-FFF2-40B4-BE49-F238E27FC236}">
                <a16:creationId xmlns:a16="http://schemas.microsoft.com/office/drawing/2014/main" id="{60BCC6BE-0CD1-E09E-1F2B-180062E4824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03661" y="3863348"/>
            <a:ext cx="419100" cy="419100"/>
          </a:xfrm>
          <a:prstGeom prst="rect">
            <a:avLst/>
          </a:prstGeom>
        </p:spPr>
      </p:pic>
      <p:pic>
        <p:nvPicPr>
          <p:cNvPr id="158" name="Gráfico 157">
            <a:extLst>
              <a:ext uri="{FF2B5EF4-FFF2-40B4-BE49-F238E27FC236}">
                <a16:creationId xmlns:a16="http://schemas.microsoft.com/office/drawing/2014/main" id="{7070C66C-1AEF-AD52-1DBF-6E1DF8F435D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774042" y="4499122"/>
            <a:ext cx="457200" cy="457200"/>
          </a:xfrm>
          <a:prstGeom prst="rect">
            <a:avLst/>
          </a:prstGeom>
        </p:spPr>
      </p:pic>
      <p:pic>
        <p:nvPicPr>
          <p:cNvPr id="161" name="Gráfico 160">
            <a:extLst>
              <a:ext uri="{FF2B5EF4-FFF2-40B4-BE49-F238E27FC236}">
                <a16:creationId xmlns:a16="http://schemas.microsoft.com/office/drawing/2014/main" id="{DA7EDD53-669B-F969-53E5-80D4E60A86E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466791" y="4537469"/>
            <a:ext cx="355600" cy="368300"/>
          </a:xfrm>
          <a:prstGeom prst="rect">
            <a:avLst/>
          </a:prstGeom>
        </p:spPr>
      </p:pic>
      <p:pic>
        <p:nvPicPr>
          <p:cNvPr id="164" name="Gráfico 163">
            <a:extLst>
              <a:ext uri="{FF2B5EF4-FFF2-40B4-BE49-F238E27FC236}">
                <a16:creationId xmlns:a16="http://schemas.microsoft.com/office/drawing/2014/main" id="{22B10309-3B72-062F-A605-5D737F00D68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086357" y="4529283"/>
            <a:ext cx="406400" cy="406400"/>
          </a:xfrm>
          <a:prstGeom prst="rect">
            <a:avLst/>
          </a:prstGeom>
        </p:spPr>
      </p:pic>
      <p:pic>
        <p:nvPicPr>
          <p:cNvPr id="167" name="Gráfico 166">
            <a:extLst>
              <a:ext uri="{FF2B5EF4-FFF2-40B4-BE49-F238E27FC236}">
                <a16:creationId xmlns:a16="http://schemas.microsoft.com/office/drawing/2014/main" id="{352366CE-2C38-1383-0D3C-FA04A8234BC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665561" y="4519578"/>
            <a:ext cx="457200" cy="419100"/>
          </a:xfrm>
          <a:prstGeom prst="rect">
            <a:avLst/>
          </a:prstGeom>
        </p:spPr>
      </p:pic>
      <p:pic>
        <p:nvPicPr>
          <p:cNvPr id="172" name="Gráfico 171">
            <a:extLst>
              <a:ext uri="{FF2B5EF4-FFF2-40B4-BE49-F238E27FC236}">
                <a16:creationId xmlns:a16="http://schemas.microsoft.com/office/drawing/2014/main" id="{AF85BDA7-0544-5A67-1DFD-EE43ED3C52C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798746" y="5247800"/>
            <a:ext cx="419100" cy="304800"/>
          </a:xfrm>
          <a:prstGeom prst="rect">
            <a:avLst/>
          </a:prstGeom>
        </p:spPr>
      </p:pic>
      <p:pic>
        <p:nvPicPr>
          <p:cNvPr id="175" name="Gráfico 174">
            <a:extLst>
              <a:ext uri="{FF2B5EF4-FFF2-40B4-BE49-F238E27FC236}">
                <a16:creationId xmlns:a16="http://schemas.microsoft.com/office/drawing/2014/main" id="{CEE90AF3-E139-2A82-DF91-0C847AFC0EB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447607" y="5190650"/>
            <a:ext cx="419100" cy="419100"/>
          </a:xfrm>
          <a:prstGeom prst="rect">
            <a:avLst/>
          </a:prstGeom>
        </p:spPr>
      </p:pic>
      <p:pic>
        <p:nvPicPr>
          <p:cNvPr id="180" name="Gráfico 179">
            <a:extLst>
              <a:ext uri="{FF2B5EF4-FFF2-40B4-BE49-F238E27FC236}">
                <a16:creationId xmlns:a16="http://schemas.microsoft.com/office/drawing/2014/main" id="{77E3BD95-D4E7-5947-627B-FDA49540F46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069056" y="5177463"/>
            <a:ext cx="457200" cy="406400"/>
          </a:xfrm>
          <a:prstGeom prst="rect">
            <a:avLst/>
          </a:prstGeom>
        </p:spPr>
      </p:pic>
      <p:pic>
        <p:nvPicPr>
          <p:cNvPr id="186" name="Gráfico 185">
            <a:extLst>
              <a:ext uri="{FF2B5EF4-FFF2-40B4-BE49-F238E27FC236}">
                <a16:creationId xmlns:a16="http://schemas.microsoft.com/office/drawing/2014/main" id="{0FE38B19-A386-7057-A907-D68ACC5C768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684885" y="5168146"/>
            <a:ext cx="444500" cy="431800"/>
          </a:xfrm>
          <a:prstGeom prst="rect">
            <a:avLst/>
          </a:prstGeom>
        </p:spPr>
      </p:pic>
      <p:pic>
        <p:nvPicPr>
          <p:cNvPr id="192" name="Gráfico 191">
            <a:extLst>
              <a:ext uri="{FF2B5EF4-FFF2-40B4-BE49-F238E27FC236}">
                <a16:creationId xmlns:a16="http://schemas.microsoft.com/office/drawing/2014/main" id="{C840D1CD-CED3-7AF2-C791-1D7FD26D6E5D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799586" y="5788326"/>
            <a:ext cx="406400" cy="431800"/>
          </a:xfrm>
          <a:prstGeom prst="rect">
            <a:avLst/>
          </a:prstGeom>
        </p:spPr>
      </p:pic>
      <p:pic>
        <p:nvPicPr>
          <p:cNvPr id="195" name="Gráfico 194">
            <a:extLst>
              <a:ext uri="{FF2B5EF4-FFF2-40B4-BE49-F238E27FC236}">
                <a16:creationId xmlns:a16="http://schemas.microsoft.com/office/drawing/2014/main" id="{7F6B4765-6964-4F0E-BE1B-DD89213D816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451694" y="5788236"/>
            <a:ext cx="393700" cy="444500"/>
          </a:xfrm>
          <a:prstGeom prst="rect">
            <a:avLst/>
          </a:prstGeom>
        </p:spPr>
      </p:pic>
      <p:pic>
        <p:nvPicPr>
          <p:cNvPr id="198" name="Gráfico 197">
            <a:extLst>
              <a:ext uri="{FF2B5EF4-FFF2-40B4-BE49-F238E27FC236}">
                <a16:creationId xmlns:a16="http://schemas.microsoft.com/office/drawing/2014/main" id="{AF197EA0-A1FA-A7B5-69BC-97F53C74F63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78064" y="5788236"/>
            <a:ext cx="419100" cy="419100"/>
          </a:xfrm>
          <a:prstGeom prst="rect">
            <a:avLst/>
          </a:prstGeom>
        </p:spPr>
      </p:pic>
      <p:pic>
        <p:nvPicPr>
          <p:cNvPr id="201" name="Gráfico 200">
            <a:extLst>
              <a:ext uri="{FF2B5EF4-FFF2-40B4-BE49-F238E27FC236}">
                <a16:creationId xmlns:a16="http://schemas.microsoft.com/office/drawing/2014/main" id="{F084E850-AB67-06E9-11DD-5B03B80AFD0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700085" y="5823122"/>
            <a:ext cx="419100" cy="342900"/>
          </a:xfrm>
          <a:prstGeom prst="rect">
            <a:avLst/>
          </a:prstGeom>
        </p:spPr>
      </p:pic>
      <p:pic>
        <p:nvPicPr>
          <p:cNvPr id="204" name="Gráfico 203">
            <a:extLst>
              <a:ext uri="{FF2B5EF4-FFF2-40B4-BE49-F238E27FC236}">
                <a16:creationId xmlns:a16="http://schemas.microsoft.com/office/drawing/2014/main" id="{073D4BDE-457D-3800-B502-19611540F7D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972861" y="1290071"/>
            <a:ext cx="469900" cy="482600"/>
          </a:xfrm>
          <a:prstGeom prst="rect">
            <a:avLst/>
          </a:prstGeom>
        </p:spPr>
      </p:pic>
      <p:pic>
        <p:nvPicPr>
          <p:cNvPr id="207" name="Gráfico 206">
            <a:extLst>
              <a:ext uri="{FF2B5EF4-FFF2-40B4-BE49-F238E27FC236}">
                <a16:creationId xmlns:a16="http://schemas.microsoft.com/office/drawing/2014/main" id="{631D0FF2-3A4C-ECC7-A016-0601572DA5C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585102" y="1304183"/>
            <a:ext cx="431800" cy="431800"/>
          </a:xfrm>
          <a:prstGeom prst="rect">
            <a:avLst/>
          </a:prstGeom>
        </p:spPr>
      </p:pic>
      <p:pic>
        <p:nvPicPr>
          <p:cNvPr id="210" name="Gráfico 209">
            <a:extLst>
              <a:ext uri="{FF2B5EF4-FFF2-40B4-BE49-F238E27FC236}">
                <a16:creationId xmlns:a16="http://schemas.microsoft.com/office/drawing/2014/main" id="{60C9008A-95A8-EBDA-45FA-2224374A0655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163313" y="1305276"/>
            <a:ext cx="457200" cy="457200"/>
          </a:xfrm>
          <a:prstGeom prst="rect">
            <a:avLst/>
          </a:prstGeom>
        </p:spPr>
      </p:pic>
      <p:pic>
        <p:nvPicPr>
          <p:cNvPr id="213" name="Gráfico 212">
            <a:extLst>
              <a:ext uri="{FF2B5EF4-FFF2-40B4-BE49-F238E27FC236}">
                <a16:creationId xmlns:a16="http://schemas.microsoft.com/office/drawing/2014/main" id="{39933DA3-B13C-8F82-4B7D-0490FEA6C2A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764037" y="1339073"/>
            <a:ext cx="546100" cy="381000"/>
          </a:xfrm>
          <a:prstGeom prst="rect">
            <a:avLst/>
          </a:prstGeom>
        </p:spPr>
      </p:pic>
      <p:pic>
        <p:nvPicPr>
          <p:cNvPr id="216" name="Gráfico 215">
            <a:extLst>
              <a:ext uri="{FF2B5EF4-FFF2-40B4-BE49-F238E27FC236}">
                <a16:creationId xmlns:a16="http://schemas.microsoft.com/office/drawing/2014/main" id="{E68D1247-D480-4309-0405-054BD2115C85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948922" y="1883158"/>
            <a:ext cx="508000" cy="508000"/>
          </a:xfrm>
          <a:prstGeom prst="rect">
            <a:avLst/>
          </a:prstGeom>
        </p:spPr>
      </p:pic>
      <p:pic>
        <p:nvPicPr>
          <p:cNvPr id="219" name="Gráfico 218">
            <a:extLst>
              <a:ext uri="{FF2B5EF4-FFF2-40B4-BE49-F238E27FC236}">
                <a16:creationId xmlns:a16="http://schemas.microsoft.com/office/drawing/2014/main" id="{FA0BF30D-732C-E4F2-D6B2-CCBEF3FD2DD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592790" y="1922249"/>
            <a:ext cx="419100" cy="444500"/>
          </a:xfrm>
          <a:prstGeom prst="rect">
            <a:avLst/>
          </a:prstGeom>
        </p:spPr>
      </p:pic>
      <p:pic>
        <p:nvPicPr>
          <p:cNvPr id="222" name="Gráfico 221">
            <a:extLst>
              <a:ext uri="{FF2B5EF4-FFF2-40B4-BE49-F238E27FC236}">
                <a16:creationId xmlns:a16="http://schemas.microsoft.com/office/drawing/2014/main" id="{943AAF33-6CA0-2EDF-524B-91E29CCC4FF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84786" y="1921251"/>
            <a:ext cx="444500" cy="457200"/>
          </a:xfrm>
          <a:prstGeom prst="rect">
            <a:avLst/>
          </a:prstGeom>
        </p:spPr>
      </p:pic>
      <p:pic>
        <p:nvPicPr>
          <p:cNvPr id="225" name="Gráfico 224">
            <a:extLst>
              <a:ext uri="{FF2B5EF4-FFF2-40B4-BE49-F238E27FC236}">
                <a16:creationId xmlns:a16="http://schemas.microsoft.com/office/drawing/2014/main" id="{A2863C5F-B8A5-0EC4-1A23-35BC9D7E2D4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762906" y="1927187"/>
            <a:ext cx="508000" cy="419100"/>
          </a:xfrm>
          <a:prstGeom prst="rect">
            <a:avLst/>
          </a:prstGeom>
        </p:spPr>
      </p:pic>
      <p:pic>
        <p:nvPicPr>
          <p:cNvPr id="228" name="Gráfico 227">
            <a:extLst>
              <a:ext uri="{FF2B5EF4-FFF2-40B4-BE49-F238E27FC236}">
                <a16:creationId xmlns:a16="http://schemas.microsoft.com/office/drawing/2014/main" id="{860A6784-20F5-86FC-8FA4-3CC8125D405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018391" y="2563512"/>
            <a:ext cx="355600" cy="457200"/>
          </a:xfrm>
          <a:prstGeom prst="rect">
            <a:avLst/>
          </a:prstGeom>
        </p:spPr>
      </p:pic>
      <p:pic>
        <p:nvPicPr>
          <p:cNvPr id="231" name="Gráfico 230">
            <a:extLst>
              <a:ext uri="{FF2B5EF4-FFF2-40B4-BE49-F238E27FC236}">
                <a16:creationId xmlns:a16="http://schemas.microsoft.com/office/drawing/2014/main" id="{117D1746-42E2-C850-6C3C-11613E8925D5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571988" y="2624134"/>
            <a:ext cx="469900" cy="342900"/>
          </a:xfrm>
          <a:prstGeom prst="rect">
            <a:avLst/>
          </a:prstGeom>
        </p:spPr>
      </p:pic>
      <p:pic>
        <p:nvPicPr>
          <p:cNvPr id="234" name="Gráfico 233">
            <a:extLst>
              <a:ext uri="{FF2B5EF4-FFF2-40B4-BE49-F238E27FC236}">
                <a16:creationId xmlns:a16="http://schemas.microsoft.com/office/drawing/2014/main" id="{34A9EDC5-E0C9-209D-19B7-93633A5E449A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172946" y="2570703"/>
            <a:ext cx="469900" cy="444500"/>
          </a:xfrm>
          <a:prstGeom prst="rect">
            <a:avLst/>
          </a:prstGeom>
        </p:spPr>
      </p:pic>
      <p:pic>
        <p:nvPicPr>
          <p:cNvPr id="237" name="Gráfico 236">
            <a:extLst>
              <a:ext uri="{FF2B5EF4-FFF2-40B4-BE49-F238E27FC236}">
                <a16:creationId xmlns:a16="http://schemas.microsoft.com/office/drawing/2014/main" id="{AEC150F3-1376-E6A8-537F-187138802B6B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790838" y="2603919"/>
            <a:ext cx="444500" cy="368300"/>
          </a:xfrm>
          <a:prstGeom prst="rect">
            <a:avLst/>
          </a:prstGeom>
        </p:spPr>
      </p:pic>
      <p:pic>
        <p:nvPicPr>
          <p:cNvPr id="240" name="Gráfico 239">
            <a:extLst>
              <a:ext uri="{FF2B5EF4-FFF2-40B4-BE49-F238E27FC236}">
                <a16:creationId xmlns:a16="http://schemas.microsoft.com/office/drawing/2014/main" id="{FDA4EBC2-6EBE-74A1-D7F2-9B7743E4FAEE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4973727" y="3237730"/>
            <a:ext cx="457200" cy="368300"/>
          </a:xfrm>
          <a:prstGeom prst="rect">
            <a:avLst/>
          </a:prstGeom>
        </p:spPr>
      </p:pic>
      <p:pic>
        <p:nvPicPr>
          <p:cNvPr id="243" name="Gráfico 242">
            <a:extLst>
              <a:ext uri="{FF2B5EF4-FFF2-40B4-BE49-F238E27FC236}">
                <a16:creationId xmlns:a16="http://schemas.microsoft.com/office/drawing/2014/main" id="{A30E555E-1157-748B-41AC-0FAD7D422FA3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5571783" y="3213854"/>
            <a:ext cx="457200" cy="457200"/>
          </a:xfrm>
          <a:prstGeom prst="rect">
            <a:avLst/>
          </a:prstGeom>
        </p:spPr>
      </p:pic>
      <p:pic>
        <p:nvPicPr>
          <p:cNvPr id="246" name="Gráfico 245">
            <a:extLst>
              <a:ext uri="{FF2B5EF4-FFF2-40B4-BE49-F238E27FC236}">
                <a16:creationId xmlns:a16="http://schemas.microsoft.com/office/drawing/2014/main" id="{86657FD1-0ADB-FC25-ED1D-181B95144D6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246730" y="3218550"/>
            <a:ext cx="304800" cy="457200"/>
          </a:xfrm>
          <a:prstGeom prst="rect">
            <a:avLst/>
          </a:prstGeom>
        </p:spPr>
      </p:pic>
      <p:pic>
        <p:nvPicPr>
          <p:cNvPr id="249" name="Gráfico 248">
            <a:extLst>
              <a:ext uri="{FF2B5EF4-FFF2-40B4-BE49-F238E27FC236}">
                <a16:creationId xmlns:a16="http://schemas.microsoft.com/office/drawing/2014/main" id="{BFF6E71C-39EC-EE76-9E56-4CF7E20737E3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797833" y="3207367"/>
            <a:ext cx="457200" cy="457200"/>
          </a:xfrm>
          <a:prstGeom prst="rect">
            <a:avLst/>
          </a:prstGeom>
        </p:spPr>
      </p:pic>
      <p:pic>
        <p:nvPicPr>
          <p:cNvPr id="252" name="Gráfico 251">
            <a:extLst>
              <a:ext uri="{FF2B5EF4-FFF2-40B4-BE49-F238E27FC236}">
                <a16:creationId xmlns:a16="http://schemas.microsoft.com/office/drawing/2014/main" id="{8302B955-8999-B66A-9175-D9E4DDE2765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4979219" y="3872559"/>
            <a:ext cx="457200" cy="406400"/>
          </a:xfrm>
          <a:prstGeom prst="rect">
            <a:avLst/>
          </a:prstGeom>
        </p:spPr>
      </p:pic>
      <p:pic>
        <p:nvPicPr>
          <p:cNvPr id="255" name="Gráfico 254">
            <a:extLst>
              <a:ext uri="{FF2B5EF4-FFF2-40B4-BE49-F238E27FC236}">
                <a16:creationId xmlns:a16="http://schemas.microsoft.com/office/drawing/2014/main" id="{E4E10D1B-8BE2-2AB1-18BC-4A159D1FF541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583694" y="3852214"/>
            <a:ext cx="419100" cy="457200"/>
          </a:xfrm>
          <a:prstGeom prst="rect">
            <a:avLst/>
          </a:prstGeom>
        </p:spPr>
      </p:pic>
      <p:pic>
        <p:nvPicPr>
          <p:cNvPr id="258" name="Gráfico 257">
            <a:extLst>
              <a:ext uri="{FF2B5EF4-FFF2-40B4-BE49-F238E27FC236}">
                <a16:creationId xmlns:a16="http://schemas.microsoft.com/office/drawing/2014/main" id="{232B7002-9D07-A53B-E246-F2AA7D96E156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185465" y="3878139"/>
            <a:ext cx="419100" cy="419100"/>
          </a:xfrm>
          <a:prstGeom prst="rect">
            <a:avLst/>
          </a:prstGeom>
        </p:spPr>
      </p:pic>
      <p:pic>
        <p:nvPicPr>
          <p:cNvPr id="261" name="Gráfico 260">
            <a:extLst>
              <a:ext uri="{FF2B5EF4-FFF2-40B4-BE49-F238E27FC236}">
                <a16:creationId xmlns:a16="http://schemas.microsoft.com/office/drawing/2014/main" id="{EBC6DCF5-B781-083D-3FEE-71CC38EFF4C6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6815164" y="3852214"/>
            <a:ext cx="393700" cy="457200"/>
          </a:xfrm>
          <a:prstGeom prst="rect">
            <a:avLst/>
          </a:prstGeom>
        </p:spPr>
      </p:pic>
      <p:pic>
        <p:nvPicPr>
          <p:cNvPr id="264" name="Gráfico 263">
            <a:extLst>
              <a:ext uri="{FF2B5EF4-FFF2-40B4-BE49-F238E27FC236}">
                <a16:creationId xmlns:a16="http://schemas.microsoft.com/office/drawing/2014/main" id="{60E381F8-0263-180B-2387-570F73DE2D0A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972354" y="4499122"/>
            <a:ext cx="457200" cy="457200"/>
          </a:xfrm>
          <a:prstGeom prst="rect">
            <a:avLst/>
          </a:prstGeom>
        </p:spPr>
      </p:pic>
      <p:pic>
        <p:nvPicPr>
          <p:cNvPr id="267" name="Gráfico 266">
            <a:extLst>
              <a:ext uri="{FF2B5EF4-FFF2-40B4-BE49-F238E27FC236}">
                <a16:creationId xmlns:a16="http://schemas.microsoft.com/office/drawing/2014/main" id="{99B6AF8F-5885-0C3F-0695-C7A4314EA369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5580146" y="4589681"/>
            <a:ext cx="444500" cy="292100"/>
          </a:xfrm>
          <a:prstGeom prst="rect">
            <a:avLst/>
          </a:prstGeom>
        </p:spPr>
      </p:pic>
      <p:pic>
        <p:nvPicPr>
          <p:cNvPr id="270" name="Gráfico 269">
            <a:extLst>
              <a:ext uri="{FF2B5EF4-FFF2-40B4-BE49-F238E27FC236}">
                <a16:creationId xmlns:a16="http://schemas.microsoft.com/office/drawing/2014/main" id="{B3F7A614-95E6-572C-1D6C-98638D61B848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222159" y="4506062"/>
            <a:ext cx="381000" cy="457200"/>
          </a:xfrm>
          <a:prstGeom prst="rect">
            <a:avLst/>
          </a:prstGeom>
        </p:spPr>
      </p:pic>
      <p:pic>
        <p:nvPicPr>
          <p:cNvPr id="273" name="Gráfico 272">
            <a:extLst>
              <a:ext uri="{FF2B5EF4-FFF2-40B4-BE49-F238E27FC236}">
                <a16:creationId xmlns:a16="http://schemas.microsoft.com/office/drawing/2014/main" id="{CDA389D4-F60A-9055-7D64-C39A241E8F2A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6851806" y="4511822"/>
            <a:ext cx="330200" cy="444500"/>
          </a:xfrm>
          <a:prstGeom prst="rect">
            <a:avLst/>
          </a:prstGeom>
        </p:spPr>
      </p:pic>
      <p:pic>
        <p:nvPicPr>
          <p:cNvPr id="276" name="Gráfico 275">
            <a:extLst>
              <a:ext uri="{FF2B5EF4-FFF2-40B4-BE49-F238E27FC236}">
                <a16:creationId xmlns:a16="http://schemas.microsoft.com/office/drawing/2014/main" id="{688DD908-CB83-CCE9-4CB6-A80935BD8A22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958543" y="5174399"/>
            <a:ext cx="469900" cy="457200"/>
          </a:xfrm>
          <a:prstGeom prst="rect">
            <a:avLst/>
          </a:prstGeom>
        </p:spPr>
      </p:pic>
      <p:pic>
        <p:nvPicPr>
          <p:cNvPr id="279" name="Gráfico 278">
            <a:extLst>
              <a:ext uri="{FF2B5EF4-FFF2-40B4-BE49-F238E27FC236}">
                <a16:creationId xmlns:a16="http://schemas.microsoft.com/office/drawing/2014/main" id="{9329127A-B332-B539-CCE6-EF8CB625858C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572179" y="5168134"/>
            <a:ext cx="457200" cy="457200"/>
          </a:xfrm>
          <a:prstGeom prst="rect">
            <a:avLst/>
          </a:prstGeom>
        </p:spPr>
      </p:pic>
      <p:pic>
        <p:nvPicPr>
          <p:cNvPr id="282" name="Gráfico 281">
            <a:extLst>
              <a:ext uri="{FF2B5EF4-FFF2-40B4-BE49-F238E27FC236}">
                <a16:creationId xmlns:a16="http://schemas.microsoft.com/office/drawing/2014/main" id="{2E21AC46-3EFC-2A50-EC6B-F515E1C0FCCD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171665" y="5166873"/>
            <a:ext cx="457200" cy="457200"/>
          </a:xfrm>
          <a:prstGeom prst="rect">
            <a:avLst/>
          </a:prstGeom>
        </p:spPr>
      </p:pic>
      <p:pic>
        <p:nvPicPr>
          <p:cNvPr id="285" name="Gráfico 284">
            <a:extLst>
              <a:ext uri="{FF2B5EF4-FFF2-40B4-BE49-F238E27FC236}">
                <a16:creationId xmlns:a16="http://schemas.microsoft.com/office/drawing/2014/main" id="{7AF19A3C-EECA-F73A-32D3-E931D337D14D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864506" y="5173223"/>
            <a:ext cx="304800" cy="444500"/>
          </a:xfrm>
          <a:prstGeom prst="rect">
            <a:avLst/>
          </a:prstGeom>
        </p:spPr>
      </p:pic>
      <p:pic>
        <p:nvPicPr>
          <p:cNvPr id="288" name="Gráfico 287">
            <a:extLst>
              <a:ext uri="{FF2B5EF4-FFF2-40B4-BE49-F238E27FC236}">
                <a16:creationId xmlns:a16="http://schemas.microsoft.com/office/drawing/2014/main" id="{E56AE8AF-CE19-A856-D468-2087D6C63C58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031472" y="5750136"/>
            <a:ext cx="342900" cy="457200"/>
          </a:xfrm>
          <a:prstGeom prst="rect">
            <a:avLst/>
          </a:prstGeom>
        </p:spPr>
      </p:pic>
      <p:pic>
        <p:nvPicPr>
          <p:cNvPr id="291" name="Gráfico 290">
            <a:extLst>
              <a:ext uri="{FF2B5EF4-FFF2-40B4-BE49-F238E27FC236}">
                <a16:creationId xmlns:a16="http://schemas.microsoft.com/office/drawing/2014/main" id="{28410568-6551-C2F7-1571-331035041BA7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5574225" y="5783473"/>
            <a:ext cx="457200" cy="419100"/>
          </a:xfrm>
          <a:prstGeom prst="rect">
            <a:avLst/>
          </a:prstGeom>
        </p:spPr>
      </p:pic>
      <p:pic>
        <p:nvPicPr>
          <p:cNvPr id="294" name="Gráfico 293">
            <a:extLst>
              <a:ext uri="{FF2B5EF4-FFF2-40B4-BE49-F238E27FC236}">
                <a16:creationId xmlns:a16="http://schemas.microsoft.com/office/drawing/2014/main" id="{98B6FCBC-0B0F-450A-730C-6BE877B426BA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6183681" y="5765746"/>
            <a:ext cx="457200" cy="457200"/>
          </a:xfrm>
          <a:prstGeom prst="rect">
            <a:avLst/>
          </a:prstGeom>
        </p:spPr>
      </p:pic>
      <p:pic>
        <p:nvPicPr>
          <p:cNvPr id="297" name="Gráfico 296">
            <a:extLst>
              <a:ext uri="{FF2B5EF4-FFF2-40B4-BE49-F238E27FC236}">
                <a16:creationId xmlns:a16="http://schemas.microsoft.com/office/drawing/2014/main" id="{724DEB34-BA55-0197-1107-3D4BFFAE4728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802596" y="5809906"/>
            <a:ext cx="444500" cy="330200"/>
          </a:xfrm>
          <a:prstGeom prst="rect">
            <a:avLst/>
          </a:prstGeom>
        </p:spPr>
      </p:pic>
      <p:pic>
        <p:nvPicPr>
          <p:cNvPr id="300" name="Gráfico 299">
            <a:extLst>
              <a:ext uri="{FF2B5EF4-FFF2-40B4-BE49-F238E27FC236}">
                <a16:creationId xmlns:a16="http://schemas.microsoft.com/office/drawing/2014/main" id="{CE310455-25AE-4026-8EBF-B3994D47AA00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070136" y="1370104"/>
            <a:ext cx="495300" cy="317500"/>
          </a:xfrm>
          <a:prstGeom prst="rect">
            <a:avLst/>
          </a:prstGeom>
        </p:spPr>
      </p:pic>
      <p:pic>
        <p:nvPicPr>
          <p:cNvPr id="303" name="Gráfico 302">
            <a:extLst>
              <a:ext uri="{FF2B5EF4-FFF2-40B4-BE49-F238E27FC236}">
                <a16:creationId xmlns:a16="http://schemas.microsoft.com/office/drawing/2014/main" id="{5163307F-A256-DACE-F719-472763B8160C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8809775" y="1322065"/>
            <a:ext cx="406400" cy="419100"/>
          </a:xfrm>
          <a:prstGeom prst="rect">
            <a:avLst/>
          </a:prstGeom>
        </p:spPr>
      </p:pic>
      <p:pic>
        <p:nvPicPr>
          <p:cNvPr id="306" name="Gráfico 305">
            <a:extLst>
              <a:ext uri="{FF2B5EF4-FFF2-40B4-BE49-F238E27FC236}">
                <a16:creationId xmlns:a16="http://schemas.microsoft.com/office/drawing/2014/main" id="{06B4E209-6AE9-3A85-1936-CE0B17634F1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9461181" y="1304183"/>
            <a:ext cx="342900" cy="431800"/>
          </a:xfrm>
          <a:prstGeom prst="rect">
            <a:avLst/>
          </a:prstGeom>
        </p:spPr>
      </p:pic>
      <p:pic>
        <p:nvPicPr>
          <p:cNvPr id="309" name="Gráfico 308">
            <a:extLst>
              <a:ext uri="{FF2B5EF4-FFF2-40B4-BE49-F238E27FC236}">
                <a16:creationId xmlns:a16="http://schemas.microsoft.com/office/drawing/2014/main" id="{94973DD0-114A-5D77-85D8-F905E563BCEE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001688" y="1345049"/>
            <a:ext cx="381000" cy="381000"/>
          </a:xfrm>
          <a:prstGeom prst="rect">
            <a:avLst/>
          </a:prstGeom>
        </p:spPr>
      </p:pic>
      <p:pic>
        <p:nvPicPr>
          <p:cNvPr id="312" name="Gráfico 311">
            <a:extLst>
              <a:ext uri="{FF2B5EF4-FFF2-40B4-BE49-F238E27FC236}">
                <a16:creationId xmlns:a16="http://schemas.microsoft.com/office/drawing/2014/main" id="{D0EE8D5F-8A64-DF4A-15B1-DA1A00186CD0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8172675" y="1916447"/>
            <a:ext cx="304800" cy="419100"/>
          </a:xfrm>
          <a:prstGeom prst="rect">
            <a:avLst/>
          </a:prstGeom>
        </p:spPr>
      </p:pic>
      <p:pic>
        <p:nvPicPr>
          <p:cNvPr id="315" name="Gráfico 314">
            <a:extLst>
              <a:ext uri="{FF2B5EF4-FFF2-40B4-BE49-F238E27FC236}">
                <a16:creationId xmlns:a16="http://schemas.microsoft.com/office/drawing/2014/main" id="{53CE86F8-4EBA-D3E9-F822-6986247F3FC6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8860574" y="1925972"/>
            <a:ext cx="304800" cy="419100"/>
          </a:xfrm>
          <a:prstGeom prst="rect">
            <a:avLst/>
          </a:prstGeom>
        </p:spPr>
      </p:pic>
      <p:pic>
        <p:nvPicPr>
          <p:cNvPr id="318" name="Gráfico 317">
            <a:extLst>
              <a:ext uri="{FF2B5EF4-FFF2-40B4-BE49-F238E27FC236}">
                <a16:creationId xmlns:a16="http://schemas.microsoft.com/office/drawing/2014/main" id="{D0965074-D2A7-2349-C5B6-6A3957DF5BA2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9485411" y="1903288"/>
            <a:ext cx="330200" cy="431800"/>
          </a:xfrm>
          <a:prstGeom prst="rect">
            <a:avLst/>
          </a:prstGeom>
        </p:spPr>
      </p:pic>
      <p:pic>
        <p:nvPicPr>
          <p:cNvPr id="321" name="Gráfico 320">
            <a:extLst>
              <a:ext uri="{FF2B5EF4-FFF2-40B4-BE49-F238E27FC236}">
                <a16:creationId xmlns:a16="http://schemas.microsoft.com/office/drawing/2014/main" id="{F914CA27-217E-324F-5C90-357F60235621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0064170" y="1916447"/>
            <a:ext cx="241300" cy="419100"/>
          </a:xfrm>
          <a:prstGeom prst="rect">
            <a:avLst/>
          </a:prstGeom>
        </p:spPr>
      </p:pic>
      <p:pic>
        <p:nvPicPr>
          <p:cNvPr id="324" name="Gráfico 323">
            <a:extLst>
              <a:ext uri="{FF2B5EF4-FFF2-40B4-BE49-F238E27FC236}">
                <a16:creationId xmlns:a16="http://schemas.microsoft.com/office/drawing/2014/main" id="{5D93FCCB-CE50-2C37-5485-27032895B0CB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8810196" y="2611383"/>
            <a:ext cx="419100" cy="330200"/>
          </a:xfrm>
          <a:prstGeom prst="rect">
            <a:avLst/>
          </a:prstGeom>
        </p:spPr>
      </p:pic>
      <p:pic>
        <p:nvPicPr>
          <p:cNvPr id="327" name="Gráfico 326">
            <a:extLst>
              <a:ext uri="{FF2B5EF4-FFF2-40B4-BE49-F238E27FC236}">
                <a16:creationId xmlns:a16="http://schemas.microsoft.com/office/drawing/2014/main" id="{443F40F0-9321-42C7-196F-3903EFBFC9E4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8108878" y="2629319"/>
            <a:ext cx="419100" cy="304800"/>
          </a:xfrm>
          <a:prstGeom prst="rect">
            <a:avLst/>
          </a:prstGeom>
        </p:spPr>
      </p:pic>
      <p:pic>
        <p:nvPicPr>
          <p:cNvPr id="330" name="Gráfico 329">
            <a:extLst>
              <a:ext uri="{FF2B5EF4-FFF2-40B4-BE49-F238E27FC236}">
                <a16:creationId xmlns:a16="http://schemas.microsoft.com/office/drawing/2014/main" id="{8E278D65-54BC-754B-4150-1F7E972F2694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9426414" y="2588581"/>
            <a:ext cx="431800" cy="368300"/>
          </a:xfrm>
          <a:prstGeom prst="rect">
            <a:avLst/>
          </a:prstGeom>
        </p:spPr>
      </p:pic>
      <p:pic>
        <p:nvPicPr>
          <p:cNvPr id="333" name="Gráfico 332">
            <a:extLst>
              <a:ext uri="{FF2B5EF4-FFF2-40B4-BE49-F238E27FC236}">
                <a16:creationId xmlns:a16="http://schemas.microsoft.com/office/drawing/2014/main" id="{6445073D-BFAE-FC54-BBAA-0BBD09CF75B0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9983207" y="2535989"/>
            <a:ext cx="419100" cy="469900"/>
          </a:xfrm>
          <a:prstGeom prst="rect">
            <a:avLst/>
          </a:prstGeom>
        </p:spPr>
      </p:pic>
      <p:pic>
        <p:nvPicPr>
          <p:cNvPr id="336" name="Gráfico 335">
            <a:extLst>
              <a:ext uri="{FF2B5EF4-FFF2-40B4-BE49-F238E27FC236}">
                <a16:creationId xmlns:a16="http://schemas.microsoft.com/office/drawing/2014/main" id="{2A1DDABD-1022-8131-661B-4557C7F4B224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8098711" y="3188317"/>
            <a:ext cx="457200" cy="457200"/>
          </a:xfrm>
          <a:prstGeom prst="rect">
            <a:avLst/>
          </a:prstGeom>
        </p:spPr>
      </p:pic>
      <p:pic>
        <p:nvPicPr>
          <p:cNvPr id="339" name="Gráfico 338">
            <a:extLst>
              <a:ext uri="{FF2B5EF4-FFF2-40B4-BE49-F238E27FC236}">
                <a16:creationId xmlns:a16="http://schemas.microsoft.com/office/drawing/2014/main" id="{D319A3AE-E12C-A706-7E2D-C2FC7FB76A6A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8760561" y="3251817"/>
            <a:ext cx="495300" cy="368300"/>
          </a:xfrm>
          <a:prstGeom prst="rect">
            <a:avLst/>
          </a:prstGeom>
        </p:spPr>
      </p:pic>
      <p:pic>
        <p:nvPicPr>
          <p:cNvPr id="341" name="Gráfico 340">
            <a:extLst>
              <a:ext uri="{FF2B5EF4-FFF2-40B4-BE49-F238E27FC236}">
                <a16:creationId xmlns:a16="http://schemas.microsoft.com/office/drawing/2014/main" id="{0C4C3F75-648A-2B7C-6E4A-551D7B988C9D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416887" y="3225800"/>
            <a:ext cx="419100" cy="406400"/>
          </a:xfrm>
          <a:prstGeom prst="rect">
            <a:avLst/>
          </a:prstGeom>
        </p:spPr>
      </p:pic>
      <p:pic>
        <p:nvPicPr>
          <p:cNvPr id="344" name="Gráfico 343">
            <a:extLst>
              <a:ext uri="{FF2B5EF4-FFF2-40B4-BE49-F238E27FC236}">
                <a16:creationId xmlns:a16="http://schemas.microsoft.com/office/drawing/2014/main" id="{00E91DCB-D69B-8119-0C59-486197ED5241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9981518" y="3219450"/>
            <a:ext cx="419100" cy="419100"/>
          </a:xfrm>
          <a:prstGeom prst="rect">
            <a:avLst/>
          </a:prstGeom>
        </p:spPr>
      </p:pic>
      <p:pic>
        <p:nvPicPr>
          <p:cNvPr id="347" name="Gráfico 346">
            <a:extLst>
              <a:ext uri="{FF2B5EF4-FFF2-40B4-BE49-F238E27FC236}">
                <a16:creationId xmlns:a16="http://schemas.microsoft.com/office/drawing/2014/main" id="{1F992BDF-03E6-BA8B-CCCB-EB44B2AD9E14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8101264" y="3826814"/>
            <a:ext cx="457200" cy="508000"/>
          </a:xfrm>
          <a:prstGeom prst="rect">
            <a:avLst/>
          </a:prstGeom>
        </p:spPr>
      </p:pic>
      <p:pic>
        <p:nvPicPr>
          <p:cNvPr id="350" name="Gráfico 349">
            <a:extLst>
              <a:ext uri="{FF2B5EF4-FFF2-40B4-BE49-F238E27FC236}">
                <a16:creationId xmlns:a16="http://schemas.microsoft.com/office/drawing/2014/main" id="{8214A08A-37A6-D367-F297-E2BEB5B7BE4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8777940" y="3858564"/>
            <a:ext cx="457200" cy="444500"/>
          </a:xfrm>
          <a:prstGeom prst="rect">
            <a:avLst/>
          </a:prstGeom>
        </p:spPr>
      </p:pic>
      <p:pic>
        <p:nvPicPr>
          <p:cNvPr id="353" name="Gráfico 352">
            <a:extLst>
              <a:ext uri="{FF2B5EF4-FFF2-40B4-BE49-F238E27FC236}">
                <a16:creationId xmlns:a16="http://schemas.microsoft.com/office/drawing/2014/main" id="{7960AAAE-7919-0BE6-42B9-56C100E0F9B8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9415259" y="3847022"/>
            <a:ext cx="457200" cy="457200"/>
          </a:xfrm>
          <a:prstGeom prst="rect">
            <a:avLst/>
          </a:prstGeom>
        </p:spPr>
      </p:pic>
      <p:pic>
        <p:nvPicPr>
          <p:cNvPr id="358" name="Gráfico 357">
            <a:extLst>
              <a:ext uri="{FF2B5EF4-FFF2-40B4-BE49-F238E27FC236}">
                <a16:creationId xmlns:a16="http://schemas.microsoft.com/office/drawing/2014/main" id="{0E3FC9BA-A473-1142-BE95-61097969D810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9997494" y="3840039"/>
            <a:ext cx="381000" cy="457200"/>
          </a:xfrm>
          <a:prstGeom prst="rect">
            <a:avLst/>
          </a:prstGeom>
        </p:spPr>
      </p:pic>
      <p:pic>
        <p:nvPicPr>
          <p:cNvPr id="361" name="Gráfico 360">
            <a:extLst>
              <a:ext uri="{FF2B5EF4-FFF2-40B4-BE49-F238E27FC236}">
                <a16:creationId xmlns:a16="http://schemas.microsoft.com/office/drawing/2014/main" id="{B0E70F27-17FE-52D2-FD31-46F71AB7ABFB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8123470" y="4507131"/>
            <a:ext cx="406400" cy="457200"/>
          </a:xfrm>
          <a:prstGeom prst="rect">
            <a:avLst/>
          </a:prstGeom>
        </p:spPr>
      </p:pic>
      <p:pic>
        <p:nvPicPr>
          <p:cNvPr id="364" name="Gráfico 363">
            <a:extLst>
              <a:ext uri="{FF2B5EF4-FFF2-40B4-BE49-F238E27FC236}">
                <a16:creationId xmlns:a16="http://schemas.microsoft.com/office/drawing/2014/main" id="{2C943028-BF29-5279-77EB-7364A3E27772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8803425" y="4507131"/>
            <a:ext cx="406400" cy="457200"/>
          </a:xfrm>
          <a:prstGeom prst="rect">
            <a:avLst/>
          </a:prstGeom>
        </p:spPr>
      </p:pic>
      <p:pic>
        <p:nvPicPr>
          <p:cNvPr id="367" name="Gráfico 366">
            <a:extLst>
              <a:ext uri="{FF2B5EF4-FFF2-40B4-BE49-F238E27FC236}">
                <a16:creationId xmlns:a16="http://schemas.microsoft.com/office/drawing/2014/main" id="{FF0800E2-377C-2E60-A6E9-053D9DB3FD32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9416889" y="4505558"/>
            <a:ext cx="444500" cy="457200"/>
          </a:xfrm>
          <a:prstGeom prst="rect">
            <a:avLst/>
          </a:prstGeom>
        </p:spPr>
      </p:pic>
      <p:pic>
        <p:nvPicPr>
          <p:cNvPr id="370" name="Gráfico 369">
            <a:extLst>
              <a:ext uri="{FF2B5EF4-FFF2-40B4-BE49-F238E27FC236}">
                <a16:creationId xmlns:a16="http://schemas.microsoft.com/office/drawing/2014/main" id="{5B37ECF2-CF7D-9857-4653-E8CD1C694832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9957612" y="4513228"/>
            <a:ext cx="457200" cy="431800"/>
          </a:xfrm>
          <a:prstGeom prst="rect">
            <a:avLst/>
          </a:prstGeom>
        </p:spPr>
      </p:pic>
      <p:pic>
        <p:nvPicPr>
          <p:cNvPr id="373" name="Gráfico 372">
            <a:extLst>
              <a:ext uri="{FF2B5EF4-FFF2-40B4-BE49-F238E27FC236}">
                <a16:creationId xmlns:a16="http://schemas.microsoft.com/office/drawing/2014/main" id="{9F5C757A-252A-0DA8-4EC7-A04A0E2B9E5B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101264" y="5185923"/>
            <a:ext cx="457200" cy="431800"/>
          </a:xfrm>
          <a:prstGeom prst="rect">
            <a:avLst/>
          </a:prstGeom>
        </p:spPr>
      </p:pic>
      <p:pic>
        <p:nvPicPr>
          <p:cNvPr id="376" name="Gráfico 375">
            <a:extLst>
              <a:ext uri="{FF2B5EF4-FFF2-40B4-BE49-F238E27FC236}">
                <a16:creationId xmlns:a16="http://schemas.microsoft.com/office/drawing/2014/main" id="{105A4D1E-5B71-C577-D1E0-0190B471175F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816700" y="5166873"/>
            <a:ext cx="381000" cy="457200"/>
          </a:xfrm>
          <a:prstGeom prst="rect">
            <a:avLst/>
          </a:prstGeom>
        </p:spPr>
      </p:pic>
      <p:pic>
        <p:nvPicPr>
          <p:cNvPr id="379" name="Gráfico 378">
            <a:extLst>
              <a:ext uri="{FF2B5EF4-FFF2-40B4-BE49-F238E27FC236}">
                <a16:creationId xmlns:a16="http://schemas.microsoft.com/office/drawing/2014/main" id="{09BC9B8E-9624-D0A6-0E8C-98E5DB105BC3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082214" y="5781038"/>
            <a:ext cx="495300" cy="457200"/>
          </a:xfrm>
          <a:prstGeom prst="rect">
            <a:avLst/>
          </a:prstGeom>
        </p:spPr>
      </p:pic>
      <p:pic>
        <p:nvPicPr>
          <p:cNvPr id="382" name="Gráfico 381">
            <a:extLst>
              <a:ext uri="{FF2B5EF4-FFF2-40B4-BE49-F238E27FC236}">
                <a16:creationId xmlns:a16="http://schemas.microsoft.com/office/drawing/2014/main" id="{D217C384-F6FE-88EB-F459-5D63B28D6926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10052488" y="5186686"/>
            <a:ext cx="279400" cy="965200"/>
          </a:xfrm>
          <a:prstGeom prst="rect">
            <a:avLst/>
          </a:prstGeom>
        </p:spPr>
      </p:pic>
      <p:pic>
        <p:nvPicPr>
          <p:cNvPr id="385" name="Gráfico 384">
            <a:extLst>
              <a:ext uri="{FF2B5EF4-FFF2-40B4-BE49-F238E27FC236}">
                <a16:creationId xmlns:a16="http://schemas.microsoft.com/office/drawing/2014/main" id="{96649925-78BD-8E09-8962-E66FE0D72EC3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9429953" y="5199224"/>
            <a:ext cx="419100" cy="977900"/>
          </a:xfrm>
          <a:prstGeom prst="rect">
            <a:avLst/>
          </a:prstGeom>
        </p:spPr>
      </p:pic>
      <p:pic>
        <p:nvPicPr>
          <p:cNvPr id="388" name="Gráfico 387">
            <a:extLst>
              <a:ext uri="{FF2B5EF4-FFF2-40B4-BE49-F238E27FC236}">
                <a16:creationId xmlns:a16="http://schemas.microsoft.com/office/drawing/2014/main" id="{91B639CB-52B5-415F-CC85-3FC5589D0256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8752665" y="5792542"/>
            <a:ext cx="495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adroTexto 122">
            <a:extLst>
              <a:ext uri="{FF2B5EF4-FFF2-40B4-BE49-F238E27FC236}">
                <a16:creationId xmlns:a16="http://schemas.microsoft.com/office/drawing/2014/main" id="{57BC026D-7708-5349-87F1-2A0B9B35268B}"/>
              </a:ext>
            </a:extLst>
          </p:cNvPr>
          <p:cNvSpPr txBox="1"/>
          <p:nvPr/>
        </p:nvSpPr>
        <p:spPr>
          <a:xfrm>
            <a:off x="5533857" y="580994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Icono de </a:t>
            </a:r>
            <a:r>
              <a:rPr lang="es-ES_tradnl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accesibilidad</a:t>
            </a:r>
            <a:r>
              <a:rPr lang="es-ES_tradnl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definido por ONU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AAE788-2A48-BE79-9EC8-1F6C9DFAA0CA}"/>
              </a:ext>
            </a:extLst>
          </p:cNvPr>
          <p:cNvSpPr txBox="1"/>
          <p:nvPr/>
        </p:nvSpPr>
        <p:spPr>
          <a:xfrm>
            <a:off x="1638961" y="829174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1D11F2-550B-21BF-4399-AF1E5B63C899}"/>
              </a:ext>
            </a:extLst>
          </p:cNvPr>
          <p:cNvSpPr txBox="1"/>
          <p:nvPr/>
        </p:nvSpPr>
        <p:spPr>
          <a:xfrm>
            <a:off x="4905701" y="80823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80B3CA-1D2E-F7F3-75C2-EBD6DF65179B}"/>
              </a:ext>
            </a:extLst>
          </p:cNvPr>
          <p:cNvSpPr txBox="1"/>
          <p:nvPr/>
        </p:nvSpPr>
        <p:spPr>
          <a:xfrm>
            <a:off x="7997048" y="808230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22AE9E5-9C46-0497-AD02-C64765DB8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062" y="5174157"/>
            <a:ext cx="457200" cy="4191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37D45A9-62DA-2CB2-EA14-240DD14D1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8651" y="1350837"/>
            <a:ext cx="596900" cy="4191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83EDB47-2EA3-AE77-129C-8D87DFDA2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777" y="1366212"/>
            <a:ext cx="381000" cy="381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E01BF53F-20AB-8544-6326-1A26D493F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10166" y="1353678"/>
            <a:ext cx="406400" cy="40640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0364E12-2F10-F255-9F5D-94402154D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4682" y="1351925"/>
            <a:ext cx="419100" cy="4191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1D746677-4B9C-834A-0EA6-C19DAF35CD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013" y="1920877"/>
            <a:ext cx="393700" cy="5080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5EAEFA80-4CE3-87C0-2CE7-2839D04BEB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66805" y="1898089"/>
            <a:ext cx="520700" cy="5334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711287DC-B977-F727-6D89-D413E7BACA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86365" y="1952627"/>
            <a:ext cx="457200" cy="444500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B7533558-B3FF-1835-CD55-C6B25E41CE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96106" y="1924052"/>
            <a:ext cx="457200" cy="495300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0258A42D-A1F6-EF3F-1591-1971BC0911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75600" y="2606301"/>
            <a:ext cx="469900" cy="45720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8FC3732C-79BE-0EDF-427D-05483C7356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77320" y="2625351"/>
            <a:ext cx="495300" cy="4318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AE8C67A2-553F-663D-9721-BB7732F2F3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32592" y="2592856"/>
            <a:ext cx="3810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5BF1FD3B-368E-121E-D942-33F21C8B7F8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08807" y="2669801"/>
            <a:ext cx="431800" cy="355600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B47EFB37-AC2E-5B24-ABFE-3DDDF4097DE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97465" y="3294548"/>
            <a:ext cx="393700" cy="355600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2E1906B5-BEAB-CB20-CC50-D27CEC3D810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378215" y="3261974"/>
            <a:ext cx="508000" cy="419100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4A2A4B82-1649-8CC7-7F54-A4A44016936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990080" y="3236053"/>
            <a:ext cx="431800" cy="457200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C6070DCD-243F-4CF5-3F25-93879BB5F0E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577055" y="3248196"/>
            <a:ext cx="495300" cy="431800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id="{D69EF95B-C9A1-7D8E-9ACB-9AFD15CAEFC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762636" y="3889132"/>
            <a:ext cx="482600" cy="457200"/>
          </a:xfrm>
          <a:prstGeom prst="rect">
            <a:avLst/>
          </a:prstGeom>
        </p:spPr>
      </p:pic>
      <p:pic>
        <p:nvPicPr>
          <p:cNvPr id="62" name="Gráfico 61">
            <a:extLst>
              <a:ext uri="{FF2B5EF4-FFF2-40B4-BE49-F238E27FC236}">
                <a16:creationId xmlns:a16="http://schemas.microsoft.com/office/drawing/2014/main" id="{095C7805-BBA1-A05D-E8F4-CC360848C6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446478" y="3913384"/>
            <a:ext cx="368300" cy="444500"/>
          </a:xfrm>
          <a:prstGeom prst="rect">
            <a:avLst/>
          </a:prstGeom>
        </p:spPr>
      </p:pic>
      <p:pic>
        <p:nvPicPr>
          <p:cNvPr id="68" name="Gráfico 67">
            <a:extLst>
              <a:ext uri="{FF2B5EF4-FFF2-40B4-BE49-F238E27FC236}">
                <a16:creationId xmlns:a16="http://schemas.microsoft.com/office/drawing/2014/main" id="{0ECECD2F-365F-8616-C3A4-3C61F0B6B13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016975" y="3876871"/>
            <a:ext cx="381000" cy="495300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76BEF71A-B2DF-170F-01FE-612C6BC463F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653085" y="3891159"/>
            <a:ext cx="342900" cy="457200"/>
          </a:xfrm>
          <a:prstGeom prst="rect">
            <a:avLst/>
          </a:prstGeom>
        </p:spPr>
      </p:pic>
      <p:pic>
        <p:nvPicPr>
          <p:cNvPr id="80" name="Gráfico 79">
            <a:extLst>
              <a:ext uri="{FF2B5EF4-FFF2-40B4-BE49-F238E27FC236}">
                <a16:creationId xmlns:a16="http://schemas.microsoft.com/office/drawing/2014/main" id="{9596ED3F-A096-9D70-0963-BDD42299404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744455" y="4523956"/>
            <a:ext cx="520700" cy="495300"/>
          </a:xfrm>
          <a:prstGeom prst="rect">
            <a:avLst/>
          </a:prstGeom>
        </p:spPr>
      </p:pic>
      <p:pic>
        <p:nvPicPr>
          <p:cNvPr id="86" name="Gráfico 85">
            <a:extLst>
              <a:ext uri="{FF2B5EF4-FFF2-40B4-BE49-F238E27FC236}">
                <a16:creationId xmlns:a16="http://schemas.microsoft.com/office/drawing/2014/main" id="{DF187B41-93FF-EC5D-85D6-8B19B54155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378441" y="4591366"/>
            <a:ext cx="495300" cy="381000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AD3F8038-6770-CE2A-75FE-E9A57803663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029489" y="4568049"/>
            <a:ext cx="368300" cy="419100"/>
          </a:xfrm>
          <a:prstGeom prst="rect">
            <a:avLst/>
          </a:prstGeom>
        </p:spPr>
      </p:pic>
      <p:pic>
        <p:nvPicPr>
          <p:cNvPr id="96" name="Gráfico 95">
            <a:extLst>
              <a:ext uri="{FF2B5EF4-FFF2-40B4-BE49-F238E27FC236}">
                <a16:creationId xmlns:a16="http://schemas.microsoft.com/office/drawing/2014/main" id="{00E8C238-4D0A-93D0-6210-761C5DCFA4C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606906" y="4566043"/>
            <a:ext cx="419100" cy="419100"/>
          </a:xfrm>
          <a:prstGeom prst="rect">
            <a:avLst/>
          </a:prstGeom>
        </p:spPr>
      </p:pic>
      <p:pic>
        <p:nvPicPr>
          <p:cNvPr id="102" name="Gráfico 101">
            <a:extLst>
              <a:ext uri="{FF2B5EF4-FFF2-40B4-BE49-F238E27FC236}">
                <a16:creationId xmlns:a16="http://schemas.microsoft.com/office/drawing/2014/main" id="{A101F7C7-A47C-3311-AC0B-2608090B2372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813273" y="5222916"/>
            <a:ext cx="393700" cy="419100"/>
          </a:xfrm>
          <a:prstGeom prst="rect">
            <a:avLst/>
          </a:prstGeom>
        </p:spPr>
      </p:pic>
      <p:pic>
        <p:nvPicPr>
          <p:cNvPr id="108" name="Gráfico 107">
            <a:extLst>
              <a:ext uri="{FF2B5EF4-FFF2-40B4-BE49-F238E27FC236}">
                <a16:creationId xmlns:a16="http://schemas.microsoft.com/office/drawing/2014/main" id="{2951E7E9-8CFD-130F-B0B1-F76C60147C8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414727" y="5245595"/>
            <a:ext cx="419100" cy="381000"/>
          </a:xfrm>
          <a:prstGeom prst="rect">
            <a:avLst/>
          </a:prstGeom>
        </p:spPr>
      </p:pic>
      <p:pic>
        <p:nvPicPr>
          <p:cNvPr id="114" name="Gráfico 113">
            <a:extLst>
              <a:ext uri="{FF2B5EF4-FFF2-40B4-BE49-F238E27FC236}">
                <a16:creationId xmlns:a16="http://schemas.microsoft.com/office/drawing/2014/main" id="{A4727B08-2A50-6D55-DFBE-3B785B8B6C8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010166" y="5223423"/>
            <a:ext cx="393700" cy="419100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FEE8DFA0-3E40-16F2-DF0B-FC1AA9809C8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624682" y="5273892"/>
            <a:ext cx="419100" cy="317500"/>
          </a:xfrm>
          <a:prstGeom prst="rect">
            <a:avLst/>
          </a:prstGeom>
        </p:spPr>
      </p:pic>
      <p:pic>
        <p:nvPicPr>
          <p:cNvPr id="179" name="Gráfico 178">
            <a:extLst>
              <a:ext uri="{FF2B5EF4-FFF2-40B4-BE49-F238E27FC236}">
                <a16:creationId xmlns:a16="http://schemas.microsoft.com/office/drawing/2014/main" id="{495B4785-9DC0-61F1-5BFE-CADD0E5C291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786816" y="5846973"/>
            <a:ext cx="419100" cy="419100"/>
          </a:xfrm>
          <a:prstGeom prst="rect">
            <a:avLst/>
          </a:prstGeom>
        </p:spPr>
      </p:pic>
      <p:pic>
        <p:nvPicPr>
          <p:cNvPr id="185" name="Gráfico 184">
            <a:extLst>
              <a:ext uri="{FF2B5EF4-FFF2-40B4-BE49-F238E27FC236}">
                <a16:creationId xmlns:a16="http://schemas.microsoft.com/office/drawing/2014/main" id="{21CA691A-6C7C-D5AC-3C03-D449A1175BD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405889" y="5852934"/>
            <a:ext cx="419100" cy="419100"/>
          </a:xfrm>
          <a:prstGeom prst="rect">
            <a:avLst/>
          </a:prstGeom>
        </p:spPr>
      </p:pic>
      <p:pic>
        <p:nvPicPr>
          <p:cNvPr id="191" name="Gráfico 190">
            <a:extLst>
              <a:ext uri="{FF2B5EF4-FFF2-40B4-BE49-F238E27FC236}">
                <a16:creationId xmlns:a16="http://schemas.microsoft.com/office/drawing/2014/main" id="{9C23EBBF-E7A9-FAE2-1BD1-0DDA5C73420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042638" y="5847943"/>
            <a:ext cx="342900" cy="419100"/>
          </a:xfrm>
          <a:prstGeom prst="rect">
            <a:avLst/>
          </a:prstGeom>
        </p:spPr>
      </p:pic>
      <p:pic>
        <p:nvPicPr>
          <p:cNvPr id="197" name="Gráfico 196">
            <a:extLst>
              <a:ext uri="{FF2B5EF4-FFF2-40B4-BE49-F238E27FC236}">
                <a16:creationId xmlns:a16="http://schemas.microsoft.com/office/drawing/2014/main" id="{B09113B4-CCA0-550B-082E-F0C0617A74F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627856" y="5852934"/>
            <a:ext cx="393700" cy="419100"/>
          </a:xfrm>
          <a:prstGeom prst="rect">
            <a:avLst/>
          </a:prstGeom>
        </p:spPr>
      </p:pic>
      <p:pic>
        <p:nvPicPr>
          <p:cNvPr id="201" name="Gráfico 200">
            <a:extLst>
              <a:ext uri="{FF2B5EF4-FFF2-40B4-BE49-F238E27FC236}">
                <a16:creationId xmlns:a16="http://schemas.microsoft.com/office/drawing/2014/main" id="{3906BCC5-6870-2588-4E37-EA817851466A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960635" y="1355404"/>
            <a:ext cx="444500" cy="431800"/>
          </a:xfrm>
          <a:prstGeom prst="rect">
            <a:avLst/>
          </a:prstGeom>
        </p:spPr>
      </p:pic>
      <p:pic>
        <p:nvPicPr>
          <p:cNvPr id="204" name="Gráfico 203">
            <a:extLst>
              <a:ext uri="{FF2B5EF4-FFF2-40B4-BE49-F238E27FC236}">
                <a16:creationId xmlns:a16="http://schemas.microsoft.com/office/drawing/2014/main" id="{D8B31DAA-7BD2-6426-9C44-2DE3FD0A9994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605558" y="1341312"/>
            <a:ext cx="444500" cy="431800"/>
          </a:xfrm>
          <a:prstGeom prst="rect">
            <a:avLst/>
          </a:prstGeom>
        </p:spPr>
      </p:pic>
      <p:pic>
        <p:nvPicPr>
          <p:cNvPr id="207" name="Gráfico 206">
            <a:extLst>
              <a:ext uri="{FF2B5EF4-FFF2-40B4-BE49-F238E27FC236}">
                <a16:creationId xmlns:a16="http://schemas.microsoft.com/office/drawing/2014/main" id="{DBA44504-FEF7-401C-191C-F26B6644CA5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229743" y="1360867"/>
            <a:ext cx="444500" cy="406400"/>
          </a:xfrm>
          <a:prstGeom prst="rect">
            <a:avLst/>
          </a:prstGeom>
        </p:spPr>
      </p:pic>
      <p:pic>
        <p:nvPicPr>
          <p:cNvPr id="211" name="Gráfico 210">
            <a:extLst>
              <a:ext uri="{FF2B5EF4-FFF2-40B4-BE49-F238E27FC236}">
                <a16:creationId xmlns:a16="http://schemas.microsoft.com/office/drawing/2014/main" id="{20D49260-95DE-7A34-18EE-2941F316FF3E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863212" y="1367943"/>
            <a:ext cx="342900" cy="406400"/>
          </a:xfrm>
          <a:prstGeom prst="rect">
            <a:avLst/>
          </a:prstGeom>
        </p:spPr>
      </p:pic>
      <p:pic>
        <p:nvPicPr>
          <p:cNvPr id="214" name="Gráfico 213">
            <a:extLst>
              <a:ext uri="{FF2B5EF4-FFF2-40B4-BE49-F238E27FC236}">
                <a16:creationId xmlns:a16="http://schemas.microsoft.com/office/drawing/2014/main" id="{21DD5625-E3D1-A0BC-A8FA-F572549DC95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063160" y="1945110"/>
            <a:ext cx="254000" cy="457200"/>
          </a:xfrm>
          <a:prstGeom prst="rect">
            <a:avLst/>
          </a:prstGeom>
        </p:spPr>
      </p:pic>
      <p:pic>
        <p:nvPicPr>
          <p:cNvPr id="217" name="Gráfico 216">
            <a:extLst>
              <a:ext uri="{FF2B5EF4-FFF2-40B4-BE49-F238E27FC236}">
                <a16:creationId xmlns:a16="http://schemas.microsoft.com/office/drawing/2014/main" id="{82B3B03B-12E0-5D40-ACD9-457DCABCB2E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664314" y="1938596"/>
            <a:ext cx="292100" cy="457200"/>
          </a:xfrm>
          <a:prstGeom prst="rect">
            <a:avLst/>
          </a:prstGeom>
        </p:spPr>
      </p:pic>
      <p:pic>
        <p:nvPicPr>
          <p:cNvPr id="220" name="Gráfico 219">
            <a:extLst>
              <a:ext uri="{FF2B5EF4-FFF2-40B4-BE49-F238E27FC236}">
                <a16:creationId xmlns:a16="http://schemas.microsoft.com/office/drawing/2014/main" id="{D942202C-BBF2-FCF3-57CD-4CA670D9805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237376" y="1943556"/>
            <a:ext cx="419100" cy="457200"/>
          </a:xfrm>
          <a:prstGeom prst="rect">
            <a:avLst/>
          </a:prstGeom>
        </p:spPr>
      </p:pic>
      <p:pic>
        <p:nvPicPr>
          <p:cNvPr id="224" name="Gráfico 223">
            <a:extLst>
              <a:ext uri="{FF2B5EF4-FFF2-40B4-BE49-F238E27FC236}">
                <a16:creationId xmlns:a16="http://schemas.microsoft.com/office/drawing/2014/main" id="{24EC48E7-B160-16C2-E526-70278239392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794471" y="1949699"/>
            <a:ext cx="457200" cy="431800"/>
          </a:xfrm>
          <a:prstGeom prst="rect">
            <a:avLst/>
          </a:prstGeom>
        </p:spPr>
      </p:pic>
      <p:pic>
        <p:nvPicPr>
          <p:cNvPr id="227" name="Gráfico 226">
            <a:extLst>
              <a:ext uri="{FF2B5EF4-FFF2-40B4-BE49-F238E27FC236}">
                <a16:creationId xmlns:a16="http://schemas.microsoft.com/office/drawing/2014/main" id="{FBCE75B2-CC1D-6A70-9AEC-1FAFA7B33006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980745" y="2608622"/>
            <a:ext cx="444500" cy="419100"/>
          </a:xfrm>
          <a:prstGeom prst="rect">
            <a:avLst/>
          </a:prstGeom>
        </p:spPr>
      </p:pic>
      <p:pic>
        <p:nvPicPr>
          <p:cNvPr id="230" name="Gráfico 229">
            <a:extLst>
              <a:ext uri="{FF2B5EF4-FFF2-40B4-BE49-F238E27FC236}">
                <a16:creationId xmlns:a16="http://schemas.microsoft.com/office/drawing/2014/main" id="{0DB5D993-0142-3391-99C9-A8C919F658A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5566235" y="2693235"/>
            <a:ext cx="508000" cy="279400"/>
          </a:xfrm>
          <a:prstGeom prst="rect">
            <a:avLst/>
          </a:prstGeom>
        </p:spPr>
      </p:pic>
      <p:pic>
        <p:nvPicPr>
          <p:cNvPr id="233" name="Gráfico 232">
            <a:extLst>
              <a:ext uri="{FF2B5EF4-FFF2-40B4-BE49-F238E27FC236}">
                <a16:creationId xmlns:a16="http://schemas.microsoft.com/office/drawing/2014/main" id="{2D231F6C-663F-7164-01AE-6D6D1E43F741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213564" y="2637339"/>
            <a:ext cx="457200" cy="381000"/>
          </a:xfrm>
          <a:prstGeom prst="rect">
            <a:avLst/>
          </a:prstGeom>
        </p:spPr>
      </p:pic>
      <p:pic>
        <p:nvPicPr>
          <p:cNvPr id="236" name="Gráfico 235">
            <a:extLst>
              <a:ext uri="{FF2B5EF4-FFF2-40B4-BE49-F238E27FC236}">
                <a16:creationId xmlns:a16="http://schemas.microsoft.com/office/drawing/2014/main" id="{75DEC5B3-36D2-35C4-55A0-9B427B340D34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861234" y="2626854"/>
            <a:ext cx="342900" cy="381000"/>
          </a:xfrm>
          <a:prstGeom prst="rect">
            <a:avLst/>
          </a:prstGeom>
        </p:spPr>
      </p:pic>
      <p:pic>
        <p:nvPicPr>
          <p:cNvPr id="239" name="Gráfico 238">
            <a:extLst>
              <a:ext uri="{FF2B5EF4-FFF2-40B4-BE49-F238E27FC236}">
                <a16:creationId xmlns:a16="http://schemas.microsoft.com/office/drawing/2014/main" id="{56098EE8-B4C3-6A13-76B8-A7D23441D936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4953151" y="3248196"/>
            <a:ext cx="457200" cy="431800"/>
          </a:xfrm>
          <a:prstGeom prst="rect">
            <a:avLst/>
          </a:prstGeom>
        </p:spPr>
      </p:pic>
      <p:pic>
        <p:nvPicPr>
          <p:cNvPr id="242" name="Gráfico 241">
            <a:extLst>
              <a:ext uri="{FF2B5EF4-FFF2-40B4-BE49-F238E27FC236}">
                <a16:creationId xmlns:a16="http://schemas.microsoft.com/office/drawing/2014/main" id="{88C142E2-C928-B02D-9AE5-B7B15E7BE64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5562714" y="3281848"/>
            <a:ext cx="495300" cy="368300"/>
          </a:xfrm>
          <a:prstGeom prst="rect">
            <a:avLst/>
          </a:prstGeom>
        </p:spPr>
      </p:pic>
      <p:pic>
        <p:nvPicPr>
          <p:cNvPr id="245" name="Gráfico 244">
            <a:extLst>
              <a:ext uri="{FF2B5EF4-FFF2-40B4-BE49-F238E27FC236}">
                <a16:creationId xmlns:a16="http://schemas.microsoft.com/office/drawing/2014/main" id="{A7E69E2C-6FC5-0089-F4B1-4124CFAC43F3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237376" y="3261974"/>
            <a:ext cx="419100" cy="419100"/>
          </a:xfrm>
          <a:prstGeom prst="rect">
            <a:avLst/>
          </a:prstGeom>
        </p:spPr>
      </p:pic>
      <p:pic>
        <p:nvPicPr>
          <p:cNvPr id="248" name="Gráfico 247">
            <a:extLst>
              <a:ext uri="{FF2B5EF4-FFF2-40B4-BE49-F238E27FC236}">
                <a16:creationId xmlns:a16="http://schemas.microsoft.com/office/drawing/2014/main" id="{5EB0019A-A599-208B-7882-4278AD56FC6B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831462" y="3279351"/>
            <a:ext cx="406400" cy="419100"/>
          </a:xfrm>
          <a:prstGeom prst="rect">
            <a:avLst/>
          </a:prstGeom>
        </p:spPr>
      </p:pic>
      <p:pic>
        <p:nvPicPr>
          <p:cNvPr id="251" name="Gráfico 250">
            <a:extLst>
              <a:ext uri="{FF2B5EF4-FFF2-40B4-BE49-F238E27FC236}">
                <a16:creationId xmlns:a16="http://schemas.microsoft.com/office/drawing/2014/main" id="{5D9B4583-1C22-BBA8-6355-B2A983757283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4960533" y="3895812"/>
            <a:ext cx="469900" cy="431800"/>
          </a:xfrm>
          <a:prstGeom prst="rect">
            <a:avLst/>
          </a:prstGeom>
        </p:spPr>
      </p:pic>
      <p:pic>
        <p:nvPicPr>
          <p:cNvPr id="253" name="Gráfico 252">
            <a:extLst>
              <a:ext uri="{FF2B5EF4-FFF2-40B4-BE49-F238E27FC236}">
                <a16:creationId xmlns:a16="http://schemas.microsoft.com/office/drawing/2014/main" id="{DBF6050B-53C4-D63D-DF0F-0E1425EBA3C0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239300" y="3908182"/>
            <a:ext cx="419100" cy="419100"/>
          </a:xfrm>
          <a:prstGeom prst="rect">
            <a:avLst/>
          </a:prstGeom>
        </p:spPr>
      </p:pic>
      <p:pic>
        <p:nvPicPr>
          <p:cNvPr id="257" name="Gráfico 256">
            <a:extLst>
              <a:ext uri="{FF2B5EF4-FFF2-40B4-BE49-F238E27FC236}">
                <a16:creationId xmlns:a16="http://schemas.microsoft.com/office/drawing/2014/main" id="{ECB836A0-3A22-AE43-1E71-A81238B54CBF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6816689" y="3902668"/>
            <a:ext cx="419100" cy="431800"/>
          </a:xfrm>
          <a:prstGeom prst="rect">
            <a:avLst/>
          </a:prstGeom>
        </p:spPr>
      </p:pic>
      <p:pic>
        <p:nvPicPr>
          <p:cNvPr id="260" name="Gráfico 259">
            <a:extLst>
              <a:ext uri="{FF2B5EF4-FFF2-40B4-BE49-F238E27FC236}">
                <a16:creationId xmlns:a16="http://schemas.microsoft.com/office/drawing/2014/main" id="{D30FE534-A845-D544-9831-15F35CE8013A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5017683" y="4593200"/>
            <a:ext cx="355600" cy="431800"/>
          </a:xfrm>
          <a:prstGeom prst="rect">
            <a:avLst/>
          </a:prstGeom>
        </p:spPr>
      </p:pic>
      <p:pic>
        <p:nvPicPr>
          <p:cNvPr id="263" name="Gráfico 262">
            <a:extLst>
              <a:ext uri="{FF2B5EF4-FFF2-40B4-BE49-F238E27FC236}">
                <a16:creationId xmlns:a16="http://schemas.microsoft.com/office/drawing/2014/main" id="{9DE9184B-3876-D16B-EBAD-251E75244132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5613514" y="4605900"/>
            <a:ext cx="393700" cy="406400"/>
          </a:xfrm>
          <a:prstGeom prst="rect">
            <a:avLst/>
          </a:prstGeom>
        </p:spPr>
      </p:pic>
      <p:pic>
        <p:nvPicPr>
          <p:cNvPr id="266" name="Gráfico 265">
            <a:extLst>
              <a:ext uri="{FF2B5EF4-FFF2-40B4-BE49-F238E27FC236}">
                <a16:creationId xmlns:a16="http://schemas.microsoft.com/office/drawing/2014/main" id="{A2D3A206-13DF-6C4D-054F-BDA2EAC5ED6B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222786" y="4589420"/>
            <a:ext cx="457200" cy="457200"/>
          </a:xfrm>
          <a:prstGeom prst="rect">
            <a:avLst/>
          </a:prstGeom>
        </p:spPr>
      </p:pic>
      <p:pic>
        <p:nvPicPr>
          <p:cNvPr id="269" name="Gráfico 268">
            <a:extLst>
              <a:ext uri="{FF2B5EF4-FFF2-40B4-BE49-F238E27FC236}">
                <a16:creationId xmlns:a16="http://schemas.microsoft.com/office/drawing/2014/main" id="{CFC5FEE4-0807-F25F-306E-C3C7B23FAC13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6835308" y="4600156"/>
            <a:ext cx="381000" cy="419100"/>
          </a:xfrm>
          <a:prstGeom prst="rect">
            <a:avLst/>
          </a:prstGeom>
        </p:spPr>
      </p:pic>
      <p:pic>
        <p:nvPicPr>
          <p:cNvPr id="272" name="Gráfico 271">
            <a:extLst>
              <a:ext uri="{FF2B5EF4-FFF2-40B4-BE49-F238E27FC236}">
                <a16:creationId xmlns:a16="http://schemas.microsoft.com/office/drawing/2014/main" id="{5B2AF52B-E253-AC56-F5F3-285A9839CD82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960533" y="5169843"/>
            <a:ext cx="469900" cy="406400"/>
          </a:xfrm>
          <a:prstGeom prst="rect">
            <a:avLst/>
          </a:prstGeom>
        </p:spPr>
      </p:pic>
      <p:pic>
        <p:nvPicPr>
          <p:cNvPr id="275" name="Gráfico 274">
            <a:extLst>
              <a:ext uri="{FF2B5EF4-FFF2-40B4-BE49-F238E27FC236}">
                <a16:creationId xmlns:a16="http://schemas.microsoft.com/office/drawing/2014/main" id="{212FBE9B-0829-4A95-E031-3A95B6091DF4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605558" y="5165645"/>
            <a:ext cx="419100" cy="431800"/>
          </a:xfrm>
          <a:prstGeom prst="rect">
            <a:avLst/>
          </a:prstGeom>
        </p:spPr>
      </p:pic>
      <p:pic>
        <p:nvPicPr>
          <p:cNvPr id="278" name="Gráfico 277">
            <a:extLst>
              <a:ext uri="{FF2B5EF4-FFF2-40B4-BE49-F238E27FC236}">
                <a16:creationId xmlns:a16="http://schemas.microsoft.com/office/drawing/2014/main" id="{4DD31490-D0AE-6DB9-DA8E-A573DDD1EE4B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236926" y="5172292"/>
            <a:ext cx="419100" cy="419100"/>
          </a:xfrm>
          <a:prstGeom prst="rect">
            <a:avLst/>
          </a:prstGeom>
        </p:spPr>
      </p:pic>
      <p:pic>
        <p:nvPicPr>
          <p:cNvPr id="281" name="Gráfico 280">
            <a:extLst>
              <a:ext uri="{FF2B5EF4-FFF2-40B4-BE49-F238E27FC236}">
                <a16:creationId xmlns:a16="http://schemas.microsoft.com/office/drawing/2014/main" id="{3E7D19E1-EFD5-0577-C4F6-D8D09EBE489C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5587326" y="3965610"/>
            <a:ext cx="457200" cy="292100"/>
          </a:xfrm>
          <a:prstGeom prst="rect">
            <a:avLst/>
          </a:prstGeom>
        </p:spPr>
      </p:pic>
      <p:pic>
        <p:nvPicPr>
          <p:cNvPr id="284" name="Gráfico 283">
            <a:extLst>
              <a:ext uri="{FF2B5EF4-FFF2-40B4-BE49-F238E27FC236}">
                <a16:creationId xmlns:a16="http://schemas.microsoft.com/office/drawing/2014/main" id="{FBDBEAC1-267A-A786-B36D-0A9A955FBB13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989298" y="5846973"/>
            <a:ext cx="469900" cy="419100"/>
          </a:xfrm>
          <a:prstGeom prst="rect">
            <a:avLst/>
          </a:prstGeom>
        </p:spPr>
      </p:pic>
      <p:pic>
        <p:nvPicPr>
          <p:cNvPr id="287" name="Gráfico 286">
            <a:extLst>
              <a:ext uri="{FF2B5EF4-FFF2-40B4-BE49-F238E27FC236}">
                <a16:creationId xmlns:a16="http://schemas.microsoft.com/office/drawing/2014/main" id="{0689EE27-C037-FA55-AED5-579C9504525E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087893" y="1364142"/>
            <a:ext cx="355600" cy="368300"/>
          </a:xfrm>
          <a:prstGeom prst="rect">
            <a:avLst/>
          </a:prstGeom>
        </p:spPr>
      </p:pic>
      <p:pic>
        <p:nvPicPr>
          <p:cNvPr id="290" name="Gráfico 289">
            <a:extLst>
              <a:ext uri="{FF2B5EF4-FFF2-40B4-BE49-F238E27FC236}">
                <a16:creationId xmlns:a16="http://schemas.microsoft.com/office/drawing/2014/main" id="{C0872F14-640C-B116-9D11-E0CDB87523C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8754127" y="1384542"/>
            <a:ext cx="292100" cy="330200"/>
          </a:xfrm>
          <a:prstGeom prst="rect">
            <a:avLst/>
          </a:prstGeom>
        </p:spPr>
      </p:pic>
      <p:pic>
        <p:nvPicPr>
          <p:cNvPr id="293" name="Gráfico 292">
            <a:extLst>
              <a:ext uri="{FF2B5EF4-FFF2-40B4-BE49-F238E27FC236}">
                <a16:creationId xmlns:a16="http://schemas.microsoft.com/office/drawing/2014/main" id="{0F5EB054-4C97-FE94-34D5-E7EA829AC4AB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366388" y="1369912"/>
            <a:ext cx="355600" cy="355600"/>
          </a:xfrm>
          <a:prstGeom prst="rect">
            <a:avLst/>
          </a:prstGeom>
        </p:spPr>
      </p:pic>
      <p:pic>
        <p:nvPicPr>
          <p:cNvPr id="296" name="Gráfico 295">
            <a:extLst>
              <a:ext uri="{FF2B5EF4-FFF2-40B4-BE49-F238E27FC236}">
                <a16:creationId xmlns:a16="http://schemas.microsoft.com/office/drawing/2014/main" id="{977FFCFF-8A87-FA2C-48ED-D226EFD5A418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9986970" y="1416324"/>
            <a:ext cx="419100" cy="304800"/>
          </a:xfrm>
          <a:prstGeom prst="rect">
            <a:avLst/>
          </a:prstGeom>
        </p:spPr>
      </p:pic>
      <p:pic>
        <p:nvPicPr>
          <p:cNvPr id="299" name="Gráfico 298">
            <a:extLst>
              <a:ext uri="{FF2B5EF4-FFF2-40B4-BE49-F238E27FC236}">
                <a16:creationId xmlns:a16="http://schemas.microsoft.com/office/drawing/2014/main" id="{F1358254-ED1E-87E8-D145-32AF9FE2A2A0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8087893" y="1971351"/>
            <a:ext cx="381000" cy="381000"/>
          </a:xfrm>
          <a:prstGeom prst="rect">
            <a:avLst/>
          </a:prstGeom>
        </p:spPr>
      </p:pic>
      <p:pic>
        <p:nvPicPr>
          <p:cNvPr id="302" name="Gráfico 301">
            <a:extLst>
              <a:ext uri="{FF2B5EF4-FFF2-40B4-BE49-F238E27FC236}">
                <a16:creationId xmlns:a16="http://schemas.microsoft.com/office/drawing/2014/main" id="{D135AADE-40A4-8E71-A955-72B076D725A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8719202" y="1971699"/>
            <a:ext cx="381000" cy="381000"/>
          </a:xfrm>
          <a:prstGeom prst="rect">
            <a:avLst/>
          </a:prstGeom>
        </p:spPr>
      </p:pic>
      <p:pic>
        <p:nvPicPr>
          <p:cNvPr id="305" name="Gráfico 304">
            <a:extLst>
              <a:ext uri="{FF2B5EF4-FFF2-40B4-BE49-F238E27FC236}">
                <a16:creationId xmlns:a16="http://schemas.microsoft.com/office/drawing/2014/main" id="{5B67D0FD-8323-BB3C-50ED-FA126C7FB664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9348639" y="1981202"/>
            <a:ext cx="381000" cy="381000"/>
          </a:xfrm>
          <a:prstGeom prst="rect">
            <a:avLst/>
          </a:prstGeom>
        </p:spPr>
      </p:pic>
      <p:pic>
        <p:nvPicPr>
          <p:cNvPr id="308" name="Gráfico 307">
            <a:extLst>
              <a:ext uri="{FF2B5EF4-FFF2-40B4-BE49-F238E27FC236}">
                <a16:creationId xmlns:a16="http://schemas.microsoft.com/office/drawing/2014/main" id="{66EE6CC6-8F56-9BCF-2E8D-1DDF0E7432F7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9986970" y="1979539"/>
            <a:ext cx="381000" cy="381000"/>
          </a:xfrm>
          <a:prstGeom prst="rect">
            <a:avLst/>
          </a:prstGeom>
        </p:spPr>
      </p:pic>
      <p:pic>
        <p:nvPicPr>
          <p:cNvPr id="311" name="Gráfico 310">
            <a:extLst>
              <a:ext uri="{FF2B5EF4-FFF2-40B4-BE49-F238E27FC236}">
                <a16:creationId xmlns:a16="http://schemas.microsoft.com/office/drawing/2014/main" id="{3A40AF49-E697-394C-7872-D1AF97FB7B77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031330" y="4587901"/>
            <a:ext cx="304800" cy="381000"/>
          </a:xfrm>
          <a:prstGeom prst="rect">
            <a:avLst/>
          </a:prstGeom>
        </p:spPr>
      </p:pic>
      <p:pic>
        <p:nvPicPr>
          <p:cNvPr id="314" name="Gráfico 313">
            <a:extLst>
              <a:ext uri="{FF2B5EF4-FFF2-40B4-BE49-F238E27FC236}">
                <a16:creationId xmlns:a16="http://schemas.microsoft.com/office/drawing/2014/main" id="{8CC03C7A-C177-2BAE-2611-EB18F0C117BA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8152980" y="2653321"/>
            <a:ext cx="254000" cy="381000"/>
          </a:xfrm>
          <a:prstGeom prst="rect">
            <a:avLst/>
          </a:prstGeom>
        </p:spPr>
      </p:pic>
      <p:pic>
        <p:nvPicPr>
          <p:cNvPr id="318" name="Gráfico 317">
            <a:extLst>
              <a:ext uri="{FF2B5EF4-FFF2-40B4-BE49-F238E27FC236}">
                <a16:creationId xmlns:a16="http://schemas.microsoft.com/office/drawing/2014/main" id="{54A1EF18-14CB-A1C7-C1BE-F661AA780895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709677" y="2712595"/>
            <a:ext cx="381000" cy="266700"/>
          </a:xfrm>
          <a:prstGeom prst="rect">
            <a:avLst/>
          </a:prstGeom>
        </p:spPr>
      </p:pic>
      <p:pic>
        <p:nvPicPr>
          <p:cNvPr id="321" name="Gráfico 320">
            <a:extLst>
              <a:ext uri="{FF2B5EF4-FFF2-40B4-BE49-F238E27FC236}">
                <a16:creationId xmlns:a16="http://schemas.microsoft.com/office/drawing/2014/main" id="{46D621A7-0523-5B66-8DA4-E43EC9CF220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9362176" y="2659218"/>
            <a:ext cx="381000" cy="381000"/>
          </a:xfrm>
          <a:prstGeom prst="rect">
            <a:avLst/>
          </a:prstGeom>
        </p:spPr>
      </p:pic>
      <p:pic>
        <p:nvPicPr>
          <p:cNvPr id="327" name="Gráfico 326">
            <a:extLst>
              <a:ext uri="{FF2B5EF4-FFF2-40B4-BE49-F238E27FC236}">
                <a16:creationId xmlns:a16="http://schemas.microsoft.com/office/drawing/2014/main" id="{7DA6F9BB-F156-11BD-ADA8-9EA5B2666D88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9978095" y="2663451"/>
            <a:ext cx="406400" cy="368300"/>
          </a:xfrm>
          <a:prstGeom prst="rect">
            <a:avLst/>
          </a:prstGeom>
        </p:spPr>
      </p:pic>
      <p:pic>
        <p:nvPicPr>
          <p:cNvPr id="330" name="Gráfico 329">
            <a:extLst>
              <a:ext uri="{FF2B5EF4-FFF2-40B4-BE49-F238E27FC236}">
                <a16:creationId xmlns:a16="http://schemas.microsoft.com/office/drawing/2014/main" id="{D55213E2-A089-B943-D4BD-270CE837157A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8072018" y="3348757"/>
            <a:ext cx="393700" cy="292100"/>
          </a:xfrm>
          <a:prstGeom prst="rect">
            <a:avLst/>
          </a:prstGeom>
        </p:spPr>
      </p:pic>
      <p:pic>
        <p:nvPicPr>
          <p:cNvPr id="333" name="Gráfico 332">
            <a:extLst>
              <a:ext uri="{FF2B5EF4-FFF2-40B4-BE49-F238E27FC236}">
                <a16:creationId xmlns:a16="http://schemas.microsoft.com/office/drawing/2014/main" id="{1FE92C5E-0ACF-387A-6621-C41FD6A46B50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8723964" y="3294548"/>
            <a:ext cx="368300" cy="381000"/>
          </a:xfrm>
          <a:prstGeom prst="rect">
            <a:avLst/>
          </a:prstGeom>
        </p:spPr>
      </p:pic>
      <p:pic>
        <p:nvPicPr>
          <p:cNvPr id="336" name="Gráfico 335">
            <a:extLst>
              <a:ext uri="{FF2B5EF4-FFF2-40B4-BE49-F238E27FC236}">
                <a16:creationId xmlns:a16="http://schemas.microsoft.com/office/drawing/2014/main" id="{E15E3273-06CC-F37D-CE35-855097EC799F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9389914" y="3288198"/>
            <a:ext cx="292100" cy="381000"/>
          </a:xfrm>
          <a:prstGeom prst="rect">
            <a:avLst/>
          </a:prstGeom>
        </p:spPr>
      </p:pic>
      <p:pic>
        <p:nvPicPr>
          <p:cNvPr id="339" name="Gráfico 338">
            <a:extLst>
              <a:ext uri="{FF2B5EF4-FFF2-40B4-BE49-F238E27FC236}">
                <a16:creationId xmlns:a16="http://schemas.microsoft.com/office/drawing/2014/main" id="{947DECB7-4A4A-2E48-D7A8-84307FDB1FD3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9986970" y="3311696"/>
            <a:ext cx="393700" cy="368300"/>
          </a:xfrm>
          <a:prstGeom prst="rect">
            <a:avLst/>
          </a:prstGeom>
        </p:spPr>
      </p:pic>
      <p:pic>
        <p:nvPicPr>
          <p:cNvPr id="342" name="Gráfico 341">
            <a:extLst>
              <a:ext uri="{FF2B5EF4-FFF2-40B4-BE49-F238E27FC236}">
                <a16:creationId xmlns:a16="http://schemas.microsoft.com/office/drawing/2014/main" id="{C54E3192-F597-5120-2AB7-CB7044462A0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8120825" y="3943914"/>
            <a:ext cx="304800" cy="393700"/>
          </a:xfrm>
          <a:prstGeom prst="rect">
            <a:avLst/>
          </a:prstGeom>
        </p:spPr>
      </p:pic>
      <p:pic>
        <p:nvPicPr>
          <p:cNvPr id="345" name="Gráfico 344">
            <a:extLst>
              <a:ext uri="{FF2B5EF4-FFF2-40B4-BE49-F238E27FC236}">
                <a16:creationId xmlns:a16="http://schemas.microsoft.com/office/drawing/2014/main" id="{129247FA-780F-4875-7FC7-B35E34A7187E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8734850" y="3939615"/>
            <a:ext cx="368300" cy="393700"/>
          </a:xfrm>
          <a:prstGeom prst="rect">
            <a:avLst/>
          </a:prstGeom>
        </p:spPr>
      </p:pic>
      <p:pic>
        <p:nvPicPr>
          <p:cNvPr id="348" name="Gráfico 347">
            <a:extLst>
              <a:ext uri="{FF2B5EF4-FFF2-40B4-BE49-F238E27FC236}">
                <a16:creationId xmlns:a16="http://schemas.microsoft.com/office/drawing/2014/main" id="{870897A0-45B9-D36C-0F19-8CD5D21B844B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356576" y="3950726"/>
            <a:ext cx="368300" cy="368300"/>
          </a:xfrm>
          <a:prstGeom prst="rect">
            <a:avLst/>
          </a:prstGeom>
        </p:spPr>
      </p:pic>
      <p:pic>
        <p:nvPicPr>
          <p:cNvPr id="351" name="Gráfico 350">
            <a:extLst>
              <a:ext uri="{FF2B5EF4-FFF2-40B4-BE49-F238E27FC236}">
                <a16:creationId xmlns:a16="http://schemas.microsoft.com/office/drawing/2014/main" id="{DD930F96-C0EC-9448-E46F-E30D321C80D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9996599" y="3932144"/>
            <a:ext cx="368300" cy="381000"/>
          </a:xfrm>
          <a:prstGeom prst="rect">
            <a:avLst/>
          </a:prstGeom>
        </p:spPr>
      </p:pic>
      <p:pic>
        <p:nvPicPr>
          <p:cNvPr id="354" name="Gráfico 353">
            <a:extLst>
              <a:ext uri="{FF2B5EF4-FFF2-40B4-BE49-F238E27FC236}">
                <a16:creationId xmlns:a16="http://schemas.microsoft.com/office/drawing/2014/main" id="{E5F2FDCA-6D0C-B473-C9FD-1F2670BEEFFC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091066" y="4591903"/>
            <a:ext cx="368300" cy="381000"/>
          </a:xfrm>
          <a:prstGeom prst="rect">
            <a:avLst/>
          </a:prstGeom>
        </p:spPr>
      </p:pic>
      <p:pic>
        <p:nvPicPr>
          <p:cNvPr id="357" name="Gráfico 356">
            <a:extLst>
              <a:ext uri="{FF2B5EF4-FFF2-40B4-BE49-F238E27FC236}">
                <a16:creationId xmlns:a16="http://schemas.microsoft.com/office/drawing/2014/main" id="{7DA7A1FA-A134-1DA6-73E2-5B26F378587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706502" y="4602096"/>
            <a:ext cx="406400" cy="368300"/>
          </a:xfrm>
          <a:prstGeom prst="rect">
            <a:avLst/>
          </a:prstGeom>
        </p:spPr>
      </p:pic>
      <p:pic>
        <p:nvPicPr>
          <p:cNvPr id="360" name="Gráfico 359">
            <a:extLst>
              <a:ext uri="{FF2B5EF4-FFF2-40B4-BE49-F238E27FC236}">
                <a16:creationId xmlns:a16="http://schemas.microsoft.com/office/drawing/2014/main" id="{C2D91F6C-D9DE-F5E0-0D73-84AF1009F415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9389166" y="4585093"/>
            <a:ext cx="304800" cy="381000"/>
          </a:xfrm>
          <a:prstGeom prst="rect">
            <a:avLst/>
          </a:prstGeom>
        </p:spPr>
      </p:pic>
      <p:pic>
        <p:nvPicPr>
          <p:cNvPr id="363" name="Gráfico 362">
            <a:extLst>
              <a:ext uri="{FF2B5EF4-FFF2-40B4-BE49-F238E27FC236}">
                <a16:creationId xmlns:a16="http://schemas.microsoft.com/office/drawing/2014/main" id="{06B3CD55-BC46-EB61-A630-1316ACA3C32E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8123628" y="5228586"/>
            <a:ext cx="304800" cy="381000"/>
          </a:xfrm>
          <a:prstGeom prst="rect">
            <a:avLst/>
          </a:prstGeom>
        </p:spPr>
      </p:pic>
      <p:pic>
        <p:nvPicPr>
          <p:cNvPr id="366" name="Gráfico 365">
            <a:extLst>
              <a:ext uri="{FF2B5EF4-FFF2-40B4-BE49-F238E27FC236}">
                <a16:creationId xmlns:a16="http://schemas.microsoft.com/office/drawing/2014/main" id="{686C3174-B2EE-6787-B9FF-60CCDD4B2B28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8712852" y="5250961"/>
            <a:ext cx="393700" cy="342900"/>
          </a:xfrm>
          <a:prstGeom prst="rect">
            <a:avLst/>
          </a:prstGeom>
        </p:spPr>
      </p:pic>
      <p:pic>
        <p:nvPicPr>
          <p:cNvPr id="369" name="Gráfico 368">
            <a:extLst>
              <a:ext uri="{FF2B5EF4-FFF2-40B4-BE49-F238E27FC236}">
                <a16:creationId xmlns:a16="http://schemas.microsoft.com/office/drawing/2014/main" id="{FFAA8D5A-0293-56CF-1CEE-CC13744614C9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9395513" y="5228586"/>
            <a:ext cx="304800" cy="381000"/>
          </a:xfrm>
          <a:prstGeom prst="rect">
            <a:avLst/>
          </a:prstGeom>
        </p:spPr>
      </p:pic>
      <p:pic>
        <p:nvPicPr>
          <p:cNvPr id="372" name="Gráfico 371">
            <a:extLst>
              <a:ext uri="{FF2B5EF4-FFF2-40B4-BE49-F238E27FC236}">
                <a16:creationId xmlns:a16="http://schemas.microsoft.com/office/drawing/2014/main" id="{5831A155-15B0-F68A-1230-174898B253D6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9974920" y="5245595"/>
            <a:ext cx="393700" cy="342900"/>
          </a:xfrm>
          <a:prstGeom prst="rect">
            <a:avLst/>
          </a:prstGeom>
        </p:spPr>
      </p:pic>
      <p:pic>
        <p:nvPicPr>
          <p:cNvPr id="375" name="Gráfico 374">
            <a:extLst>
              <a:ext uri="{FF2B5EF4-FFF2-40B4-BE49-F238E27FC236}">
                <a16:creationId xmlns:a16="http://schemas.microsoft.com/office/drawing/2014/main" id="{27F49AC2-7CE1-BF93-F262-6D50F0DD686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084716" y="5874250"/>
            <a:ext cx="393700" cy="381000"/>
          </a:xfrm>
          <a:prstGeom prst="rect">
            <a:avLst/>
          </a:prstGeom>
        </p:spPr>
      </p:pic>
      <p:pic>
        <p:nvPicPr>
          <p:cNvPr id="378" name="Gráfico 377">
            <a:extLst>
              <a:ext uri="{FF2B5EF4-FFF2-40B4-BE49-F238E27FC236}">
                <a16:creationId xmlns:a16="http://schemas.microsoft.com/office/drawing/2014/main" id="{88EFA455-3854-7655-7FAB-839025CA307C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743795" y="5874250"/>
            <a:ext cx="342900" cy="381000"/>
          </a:xfrm>
          <a:prstGeom prst="rect">
            <a:avLst/>
          </a:prstGeom>
        </p:spPr>
      </p:pic>
      <p:pic>
        <p:nvPicPr>
          <p:cNvPr id="381" name="Gráfico 380">
            <a:extLst>
              <a:ext uri="{FF2B5EF4-FFF2-40B4-BE49-F238E27FC236}">
                <a16:creationId xmlns:a16="http://schemas.microsoft.com/office/drawing/2014/main" id="{8ECBDE18-DCF3-3076-356D-91CCD3C6654C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9378831" y="5854742"/>
            <a:ext cx="304800" cy="381000"/>
          </a:xfrm>
          <a:prstGeom prst="rect">
            <a:avLst/>
          </a:prstGeom>
        </p:spPr>
      </p:pic>
      <p:pic>
        <p:nvPicPr>
          <p:cNvPr id="384" name="Gráfico 383">
            <a:extLst>
              <a:ext uri="{FF2B5EF4-FFF2-40B4-BE49-F238E27FC236}">
                <a16:creationId xmlns:a16="http://schemas.microsoft.com/office/drawing/2014/main" id="{0406E947-BE9B-4C91-E768-3392E9CE7862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9974270" y="5860717"/>
            <a:ext cx="39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4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AD5-AF60-2271-8331-2E5F2625A18F}"/>
              </a:ext>
            </a:extLst>
          </p:cNvPr>
          <p:cNvSpPr txBox="1">
            <a:spLocks/>
          </p:cNvSpPr>
          <p:nvPr/>
        </p:nvSpPr>
        <p:spPr>
          <a:xfrm>
            <a:off x="1893676" y="2598003"/>
            <a:ext cx="4757182" cy="8309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ES_tradnl" sz="5400" noProof="0" dirty="0">
                <a:solidFill>
                  <a:srgbClr val="00BFB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¡GRACIAS!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4727719-6AC6-5BFF-EAD3-AD0F3F132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329" y="4587432"/>
            <a:ext cx="4668404" cy="10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F215-B19D-4AF5-141C-0899983C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259C5A-40EB-7C54-1960-11B2DEC5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4881035"/>
            <a:ext cx="2204822" cy="428954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4744829-76AF-AB2B-5058-F046750CD2A0}"/>
              </a:ext>
            </a:extLst>
          </p:cNvPr>
          <p:cNvSpPr txBox="1">
            <a:spLocks/>
          </p:cNvSpPr>
          <p:nvPr/>
        </p:nvSpPr>
        <p:spPr>
          <a:xfrm>
            <a:off x="1020543" y="2142639"/>
            <a:ext cx="2403961" cy="676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4400" noProof="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2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2DC3C5C-25BD-52F7-279B-0890E4D0AA5D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390492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ES_tradnl" sz="1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FC4B59-9F57-6ABC-2DAF-D66CD31C348B}"/>
              </a:ext>
            </a:extLst>
          </p:cNvPr>
          <p:cNvSpPr/>
          <p:nvPr/>
        </p:nvSpPr>
        <p:spPr>
          <a:xfrm>
            <a:off x="1201999" y="3043580"/>
            <a:ext cx="1469409" cy="100312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89C4245-6B9E-D01E-151D-802DDF2469F8}"/>
              </a:ext>
            </a:extLst>
          </p:cNvPr>
          <p:cNvSpPr txBox="1">
            <a:spLocks/>
          </p:cNvSpPr>
          <p:nvPr/>
        </p:nvSpPr>
        <p:spPr>
          <a:xfrm>
            <a:off x="1103969" y="3419560"/>
            <a:ext cx="6435335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noProof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13642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8064-5AF9-7609-4AFC-1922AC50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0B10D4-DAA2-F9DB-D8E9-6164FE50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99" y="4881035"/>
            <a:ext cx="2204822" cy="428954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348F5E2-C188-DBD8-BBCB-DD7D68D37133}"/>
              </a:ext>
            </a:extLst>
          </p:cNvPr>
          <p:cNvSpPr txBox="1">
            <a:spLocks/>
          </p:cNvSpPr>
          <p:nvPr/>
        </p:nvSpPr>
        <p:spPr>
          <a:xfrm>
            <a:off x="1020543" y="2142639"/>
            <a:ext cx="2403961" cy="676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4400" noProof="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3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4EEED4C-1244-DA3B-D149-8229C7ABC9AA}"/>
              </a:ext>
            </a:extLst>
          </p:cNvPr>
          <p:cNvSpPr txBox="1">
            <a:spLocks/>
          </p:cNvSpPr>
          <p:nvPr/>
        </p:nvSpPr>
        <p:spPr>
          <a:xfrm>
            <a:off x="1058643" y="567470"/>
            <a:ext cx="390492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8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ES_tradnl" sz="1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2C3E7FB-7A2E-7443-7E3D-DBE84EC77888}"/>
              </a:ext>
            </a:extLst>
          </p:cNvPr>
          <p:cNvSpPr/>
          <p:nvPr/>
        </p:nvSpPr>
        <p:spPr>
          <a:xfrm>
            <a:off x="1202000" y="3048032"/>
            <a:ext cx="1469408" cy="100312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A9FA5EA-7539-38DA-9FEC-31B59D0E58D1}"/>
              </a:ext>
            </a:extLst>
          </p:cNvPr>
          <p:cNvSpPr txBox="1">
            <a:spLocks/>
          </p:cNvSpPr>
          <p:nvPr/>
        </p:nvSpPr>
        <p:spPr>
          <a:xfrm>
            <a:off x="1103969" y="3419560"/>
            <a:ext cx="6435335" cy="874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000" b="1" noProof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6668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6C5F22D-281A-2F70-96BD-19D42CC24EDB}"/>
              </a:ext>
            </a:extLst>
          </p:cNvPr>
          <p:cNvGrpSpPr/>
          <p:nvPr/>
        </p:nvGrpSpPr>
        <p:grpSpPr>
          <a:xfrm>
            <a:off x="1065331" y="5936310"/>
            <a:ext cx="9803535" cy="348467"/>
            <a:chOff x="1225412" y="4697747"/>
            <a:chExt cx="9753186" cy="130872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58C38A3-B80E-B549-04AD-2A03BE9DD612}"/>
                </a:ext>
              </a:extLst>
            </p:cNvPr>
            <p:cNvSpPr/>
            <p:nvPr/>
          </p:nvSpPr>
          <p:spPr>
            <a:xfrm>
              <a:off x="1225412" y="4697747"/>
              <a:ext cx="1092511" cy="1308725"/>
            </a:xfrm>
            <a:prstGeom prst="rect">
              <a:avLst/>
            </a:prstGeom>
            <a:solidFill>
              <a:srgbClr val="0898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64D586D-3D39-17F9-8303-14E4603CDAD2}"/>
                </a:ext>
              </a:extLst>
            </p:cNvPr>
            <p:cNvSpPr/>
            <p:nvPr/>
          </p:nvSpPr>
          <p:spPr>
            <a:xfrm>
              <a:off x="2464605" y="4697747"/>
              <a:ext cx="1092511" cy="1308725"/>
            </a:xfrm>
            <a:prstGeom prst="rect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299E47D-3D6C-5A4C-B38B-7E83EC9A8E29}"/>
                </a:ext>
              </a:extLst>
            </p:cNvPr>
            <p:cNvSpPr/>
            <p:nvPr/>
          </p:nvSpPr>
          <p:spPr>
            <a:xfrm>
              <a:off x="3682469" y="4697747"/>
              <a:ext cx="1092511" cy="1308725"/>
            </a:xfrm>
            <a:prstGeom prst="rect">
              <a:avLst/>
            </a:prstGeom>
            <a:solidFill>
              <a:srgbClr val="9F25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4F7EA9F-0A2C-CA00-EC8C-421D5A9F62AA}"/>
                </a:ext>
              </a:extLst>
            </p:cNvPr>
            <p:cNvSpPr/>
            <p:nvPr/>
          </p:nvSpPr>
          <p:spPr>
            <a:xfrm>
              <a:off x="4910359" y="4697747"/>
              <a:ext cx="1092511" cy="1308725"/>
            </a:xfrm>
            <a:prstGeom prst="rect">
              <a:avLst/>
            </a:prstGeom>
            <a:solidFill>
              <a:srgbClr val="DB55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EAF193D-4005-7C25-09C9-66656E68AB07}"/>
                </a:ext>
              </a:extLst>
            </p:cNvPr>
            <p:cNvSpPr/>
            <p:nvPr/>
          </p:nvSpPr>
          <p:spPr>
            <a:xfrm>
              <a:off x="6154291" y="4697747"/>
              <a:ext cx="1092511" cy="1308725"/>
            </a:xfrm>
            <a:prstGeom prst="rect">
              <a:avLst/>
            </a:prstGeom>
            <a:solidFill>
              <a:srgbClr val="207A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F3F6C307-0111-F162-74F6-76CB0753A69F}"/>
                </a:ext>
              </a:extLst>
            </p:cNvPr>
            <p:cNvSpPr/>
            <p:nvPr/>
          </p:nvSpPr>
          <p:spPr>
            <a:xfrm>
              <a:off x="7398223" y="4697747"/>
              <a:ext cx="1092511" cy="1308725"/>
            </a:xfrm>
            <a:prstGeom prst="rect">
              <a:avLst/>
            </a:prstGeom>
            <a:solidFill>
              <a:srgbClr val="6342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9E25ED1-F91E-9DBA-912E-586EE6D19AC2}"/>
                </a:ext>
              </a:extLst>
            </p:cNvPr>
            <p:cNvSpPr/>
            <p:nvPr/>
          </p:nvSpPr>
          <p:spPr>
            <a:xfrm>
              <a:off x="8642155" y="4697747"/>
              <a:ext cx="1092511" cy="1308725"/>
            </a:xfrm>
            <a:prstGeom prst="rect">
              <a:avLst/>
            </a:prstGeom>
            <a:solidFill>
              <a:srgbClr val="C12A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566BA46-216F-9205-AEEC-67F9C16A0034}"/>
                </a:ext>
              </a:extLst>
            </p:cNvPr>
            <p:cNvSpPr/>
            <p:nvPr/>
          </p:nvSpPr>
          <p:spPr>
            <a:xfrm>
              <a:off x="9886087" y="4697747"/>
              <a:ext cx="1092511" cy="1308725"/>
            </a:xfrm>
            <a:prstGeom prst="rect">
              <a:avLst/>
            </a:prstGeom>
            <a:solidFill>
              <a:srgbClr val="D082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4FD21ABB-1AE0-53E7-955A-73AEE49CCCAC}"/>
              </a:ext>
            </a:extLst>
          </p:cNvPr>
          <p:cNvSpPr/>
          <p:nvPr/>
        </p:nvSpPr>
        <p:spPr>
          <a:xfrm>
            <a:off x="1200393" y="63240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#08989C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BDF8054-90B7-7A22-8095-C19EC7A8FF7C}"/>
              </a:ext>
            </a:extLst>
          </p:cNvPr>
          <p:cNvSpPr txBox="1"/>
          <p:nvPr/>
        </p:nvSpPr>
        <p:spPr>
          <a:xfrm>
            <a:off x="1046496" y="5563018"/>
            <a:ext cx="10344069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 noProof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del uso de color para gráficas: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98D2C6D-E85D-A415-CFB6-14F77E6914AC}"/>
              </a:ext>
            </a:extLst>
          </p:cNvPr>
          <p:cNvSpPr/>
          <p:nvPr/>
        </p:nvSpPr>
        <p:spPr>
          <a:xfrm>
            <a:off x="2459828" y="6324066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#003057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B1A6060-8B02-0A75-027A-5EDFAEE7D62E}"/>
              </a:ext>
            </a:extLst>
          </p:cNvPr>
          <p:cNvSpPr/>
          <p:nvPr/>
        </p:nvSpPr>
        <p:spPr>
          <a:xfrm>
            <a:off x="3680967" y="6324066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#9F2578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4080646-D330-1228-5E8E-8B78BC068DB3}"/>
              </a:ext>
            </a:extLst>
          </p:cNvPr>
          <p:cNvSpPr/>
          <p:nvPr/>
        </p:nvSpPr>
        <p:spPr>
          <a:xfrm>
            <a:off x="4840594" y="6324066"/>
            <a:ext cx="95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#DB551E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D08C701-CF8B-242A-5BAC-4E518E1F8F51}"/>
              </a:ext>
            </a:extLst>
          </p:cNvPr>
          <p:cNvSpPr/>
          <p:nvPr/>
        </p:nvSpPr>
        <p:spPr>
          <a:xfrm>
            <a:off x="6146706" y="6324066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#207A63</a:t>
            </a:r>
            <a:endParaRPr lang="es-ES_tradnl" sz="140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81C8D7C-074B-9CF3-DA25-E001F7E53B8C}"/>
              </a:ext>
            </a:extLst>
          </p:cNvPr>
          <p:cNvSpPr/>
          <p:nvPr/>
        </p:nvSpPr>
        <p:spPr>
          <a:xfrm>
            <a:off x="7379414" y="6324066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#6342FF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04DADDC-8C22-6D4A-7805-ADF1CCB5457D}"/>
              </a:ext>
            </a:extLst>
          </p:cNvPr>
          <p:cNvSpPr/>
          <p:nvPr/>
        </p:nvSpPr>
        <p:spPr>
          <a:xfrm>
            <a:off x="8601128" y="6324066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#C12A53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0757-DFF4-241C-6B8B-5C09794608F4}"/>
              </a:ext>
            </a:extLst>
          </p:cNvPr>
          <p:cNvSpPr/>
          <p:nvPr/>
        </p:nvSpPr>
        <p:spPr>
          <a:xfrm>
            <a:off x="9905777" y="63240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#D08200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C95828B-D2E4-BFB7-A106-2B3A1464564F}"/>
              </a:ext>
            </a:extLst>
          </p:cNvPr>
          <p:cNvSpPr txBox="1"/>
          <p:nvPr/>
        </p:nvSpPr>
        <p:spPr>
          <a:xfrm>
            <a:off x="1074064" y="1353806"/>
            <a:ext cx="9435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</a:t>
            </a:r>
            <a:endParaRPr lang="es-ES_tradnl" sz="14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Tipografía 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en estilo regular/</a:t>
            </a: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pts. en azul institucional (hexadecimal 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#003057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Ejemplo: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90667E3-2B7C-C189-ADCB-91AE4846D830}"/>
              </a:ext>
            </a:extLst>
          </p:cNvPr>
          <p:cNvSpPr txBox="1"/>
          <p:nvPr/>
        </p:nvSpPr>
        <p:spPr>
          <a:xfrm>
            <a:off x="1074064" y="3148888"/>
            <a:ext cx="854444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RESALTAR TEXTOS</a:t>
            </a:r>
          </a:p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Tipografía Arial, en color blanco con resaltado en gris (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hexadecimal #404040) o en turquesa (#00D6CD) o en lavanda (#888CE9). 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250132D-E8B7-9039-345A-8914CD6B361D}"/>
              </a:ext>
            </a:extLst>
          </p:cNvPr>
          <p:cNvSpPr txBox="1"/>
          <p:nvPr/>
        </p:nvSpPr>
        <p:spPr>
          <a:xfrm>
            <a:off x="1074064" y="2687471"/>
            <a:ext cx="93330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Tipografía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en 18 pts. 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color gris oscuro (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hexadecimal #404040).</a:t>
            </a:r>
            <a:endParaRPr lang="es-ES_tradnl" sz="140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7409A76-F11D-7351-1AEB-5FF2AA8CCFE0}"/>
              </a:ext>
            </a:extLst>
          </p:cNvPr>
          <p:cNvGrpSpPr/>
          <p:nvPr/>
        </p:nvGrpSpPr>
        <p:grpSpPr>
          <a:xfrm>
            <a:off x="1065331" y="4719968"/>
            <a:ext cx="4802121" cy="348467"/>
            <a:chOff x="1225412" y="4697747"/>
            <a:chExt cx="4777458" cy="130872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63219B9-CE52-A6A5-73F9-ED3090D249F2}"/>
                </a:ext>
              </a:extLst>
            </p:cNvPr>
            <p:cNvSpPr/>
            <p:nvPr/>
          </p:nvSpPr>
          <p:spPr>
            <a:xfrm>
              <a:off x="1225412" y="4697747"/>
              <a:ext cx="1092511" cy="130872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3B1BC36-1312-3F96-938B-A8884240AC65}"/>
                </a:ext>
              </a:extLst>
            </p:cNvPr>
            <p:cNvSpPr/>
            <p:nvPr/>
          </p:nvSpPr>
          <p:spPr>
            <a:xfrm>
              <a:off x="2464605" y="4697747"/>
              <a:ext cx="1092511" cy="1308725"/>
            </a:xfrm>
            <a:prstGeom prst="rect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14E0CD9-087B-E1DA-70C7-81DEBBCB2E27}"/>
                </a:ext>
              </a:extLst>
            </p:cNvPr>
            <p:cNvSpPr/>
            <p:nvPr/>
          </p:nvSpPr>
          <p:spPr>
            <a:xfrm>
              <a:off x="3682469" y="4697747"/>
              <a:ext cx="1092511" cy="1308725"/>
            </a:xfrm>
            <a:prstGeom prst="rect">
              <a:avLst/>
            </a:prstGeom>
            <a:solidFill>
              <a:srgbClr val="967D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D667F65-973B-F46C-3BB9-0F3A3C775A27}"/>
                </a:ext>
              </a:extLst>
            </p:cNvPr>
            <p:cNvSpPr/>
            <p:nvPr/>
          </p:nvSpPr>
          <p:spPr>
            <a:xfrm>
              <a:off x="4910359" y="4697747"/>
              <a:ext cx="1092511" cy="130872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 dirty="0"/>
            </a:p>
          </p:txBody>
        </p:sp>
      </p:grpSp>
      <p:sp>
        <p:nvSpPr>
          <p:cNvPr id="46" name="TextBox 5">
            <a:extLst>
              <a:ext uri="{FF2B5EF4-FFF2-40B4-BE49-F238E27FC236}">
                <a16:creationId xmlns:a16="http://schemas.microsoft.com/office/drawing/2014/main" id="{01D233F1-117A-9B47-6036-07C2C57FE290}"/>
              </a:ext>
            </a:extLst>
          </p:cNvPr>
          <p:cNvSpPr txBox="1"/>
          <p:nvPr/>
        </p:nvSpPr>
        <p:spPr>
          <a:xfrm>
            <a:off x="1046496" y="4392276"/>
            <a:ext cx="10344069" cy="234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color para elementos de la plantilla: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F56BE2D-B302-C0CF-156D-2BF8AD33ED93}"/>
              </a:ext>
            </a:extLst>
          </p:cNvPr>
          <p:cNvSpPr/>
          <p:nvPr/>
        </p:nvSpPr>
        <p:spPr>
          <a:xfrm>
            <a:off x="1154890" y="5109100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#00BFB3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3DE96E7-B167-3971-61AC-5FBF9B051EA3}"/>
              </a:ext>
            </a:extLst>
          </p:cNvPr>
          <p:cNvSpPr/>
          <p:nvPr/>
        </p:nvSpPr>
        <p:spPr>
          <a:xfrm>
            <a:off x="2459827" y="510910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#003057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904D2AF-231A-3318-42BD-DAB73F2F18C8}"/>
              </a:ext>
            </a:extLst>
          </p:cNvPr>
          <p:cNvSpPr/>
          <p:nvPr/>
        </p:nvSpPr>
        <p:spPr>
          <a:xfrm>
            <a:off x="3618314" y="5109100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#967DFF</a:t>
            </a:r>
            <a:endParaRPr lang="es-ES_tradnl" sz="140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0C563E0-837F-2699-EFD1-5D873629212E}"/>
              </a:ext>
            </a:extLst>
          </p:cNvPr>
          <p:cNvSpPr/>
          <p:nvPr/>
        </p:nvSpPr>
        <p:spPr>
          <a:xfrm>
            <a:off x="4885419" y="510910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#404040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616C59-1416-71A8-0018-E1EE18E0DE39}"/>
              </a:ext>
            </a:extLst>
          </p:cNvPr>
          <p:cNvSpPr txBox="1"/>
          <p:nvPr/>
        </p:nvSpPr>
        <p:spPr>
          <a:xfrm>
            <a:off x="994743" y="1816595"/>
            <a:ext cx="2514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noProof="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ES_tradnl" sz="2800" b="1" noProof="0" dirty="0">
              <a:solidFill>
                <a:srgbClr val="0030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7BEEEA-8672-6F56-EA3B-5B583B946797}"/>
              </a:ext>
            </a:extLst>
          </p:cNvPr>
          <p:cNvSpPr txBox="1"/>
          <p:nvPr/>
        </p:nvSpPr>
        <p:spPr>
          <a:xfrm>
            <a:off x="994743" y="3830109"/>
            <a:ext cx="1861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Texto resaltado</a:t>
            </a:r>
            <a:endParaRPr lang="es-ES_tradnl" sz="1800" noProof="0" dirty="0">
              <a:solidFill>
                <a:schemeClr val="bg2">
                  <a:lumMod val="10000"/>
                </a:schemeClr>
              </a:solidFill>
              <a:effectLst/>
              <a:highlight>
                <a:srgbClr val="40404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A789C832-E836-F938-EE0F-F589A3B8ACD7}"/>
              </a:ext>
            </a:extLst>
          </p:cNvPr>
          <p:cNvSpPr txBox="1"/>
          <p:nvPr/>
        </p:nvSpPr>
        <p:spPr>
          <a:xfrm>
            <a:off x="1074064" y="2449839"/>
            <a:ext cx="94352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CAJAS DE TEXTO</a:t>
            </a:r>
            <a:r>
              <a:rPr lang="es-ES_tradnl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D1E949E-E5A0-318B-9828-9C93C90A39B9}"/>
              </a:ext>
            </a:extLst>
          </p:cNvPr>
          <p:cNvSpPr txBox="1"/>
          <p:nvPr/>
        </p:nvSpPr>
        <p:spPr>
          <a:xfrm>
            <a:off x="3022012" y="3839444"/>
            <a:ext cx="1861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noProof="0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Texto resaltado</a:t>
            </a:r>
            <a:endParaRPr lang="es-ES_tradnl" sz="1800" noProof="0" dirty="0">
              <a:solidFill>
                <a:schemeClr val="bg2">
                  <a:lumMod val="10000"/>
                </a:schemeClr>
              </a:solidFill>
              <a:effectLst/>
              <a:highlight>
                <a:srgbClr val="00BFB3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EA2AB30-DC25-3B44-A0B8-2E73622C252E}"/>
              </a:ext>
            </a:extLst>
          </p:cNvPr>
          <p:cNvSpPr txBox="1"/>
          <p:nvPr/>
        </p:nvSpPr>
        <p:spPr>
          <a:xfrm>
            <a:off x="5090093" y="3839444"/>
            <a:ext cx="1861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noProof="0" dirty="0">
                <a:solidFill>
                  <a:schemeClr val="bg1"/>
                </a:solidFill>
                <a:highlight>
                  <a:srgbClr val="967DFF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Texto resaltado</a:t>
            </a:r>
            <a:endParaRPr lang="es-ES_tradnl" sz="1800" noProof="0" dirty="0">
              <a:solidFill>
                <a:schemeClr val="bg2">
                  <a:lumMod val="10000"/>
                </a:schemeClr>
              </a:solidFill>
              <a:effectLst/>
              <a:highlight>
                <a:srgbClr val="967D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E00C76C-2231-8B12-45F8-FCA9E7892F08}"/>
              </a:ext>
            </a:extLst>
          </p:cNvPr>
          <p:cNvCxnSpPr>
            <a:cxnSpLocks/>
          </p:cNvCxnSpPr>
          <p:nvPr/>
        </p:nvCxnSpPr>
        <p:spPr>
          <a:xfrm>
            <a:off x="1074064" y="2347494"/>
            <a:ext cx="10584800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3B22D30-8DEC-C872-AEBC-10449E303700}"/>
              </a:ext>
            </a:extLst>
          </p:cNvPr>
          <p:cNvCxnSpPr>
            <a:cxnSpLocks/>
          </p:cNvCxnSpPr>
          <p:nvPr/>
        </p:nvCxnSpPr>
        <p:spPr>
          <a:xfrm>
            <a:off x="1074064" y="3046856"/>
            <a:ext cx="10574861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95E60AE-E334-D500-BEE8-4D10AA364EE3}"/>
              </a:ext>
            </a:extLst>
          </p:cNvPr>
          <p:cNvCxnSpPr>
            <a:cxnSpLocks/>
          </p:cNvCxnSpPr>
          <p:nvPr/>
        </p:nvCxnSpPr>
        <p:spPr>
          <a:xfrm>
            <a:off x="1074064" y="4309680"/>
            <a:ext cx="10554983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5EE69F7-B997-7D20-2295-B5178A508D2E}"/>
              </a:ext>
            </a:extLst>
          </p:cNvPr>
          <p:cNvCxnSpPr>
            <a:cxnSpLocks/>
          </p:cNvCxnSpPr>
          <p:nvPr/>
        </p:nvCxnSpPr>
        <p:spPr>
          <a:xfrm>
            <a:off x="1074064" y="5466336"/>
            <a:ext cx="10554983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D9A77A7-1395-EC99-EBE2-07E7E7456446}"/>
              </a:ext>
            </a:extLst>
          </p:cNvPr>
          <p:cNvSpPr txBox="1">
            <a:spLocks/>
          </p:cNvSpPr>
          <p:nvPr/>
        </p:nvSpPr>
        <p:spPr>
          <a:xfrm>
            <a:off x="966617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E4297A3-1309-D297-3C02-F06431005ADF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35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1BB8F72-D441-D91B-53F9-686A8449E98E}"/>
              </a:ext>
            </a:extLst>
          </p:cNvPr>
          <p:cNvSpPr txBox="1">
            <a:spLocks/>
          </p:cNvSpPr>
          <p:nvPr/>
        </p:nvSpPr>
        <p:spPr>
          <a:xfrm>
            <a:off x="915911" y="518810"/>
            <a:ext cx="5180089" cy="408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D772B6-7FDD-D6E3-9225-9F96AA4D6F5C}"/>
              </a:ext>
            </a:extLst>
          </p:cNvPr>
          <p:cNvSpPr/>
          <p:nvPr/>
        </p:nvSpPr>
        <p:spPr>
          <a:xfrm>
            <a:off x="1054186" y="101283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763432-CFDF-6412-AF30-A14ADF71660C}"/>
              </a:ext>
            </a:extLst>
          </p:cNvPr>
          <p:cNvSpPr txBox="1"/>
          <p:nvPr/>
        </p:nvSpPr>
        <p:spPr>
          <a:xfrm>
            <a:off x="974674" y="2160396"/>
            <a:ext cx="9865112" cy="293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ES_tradnl" b="1" dirty="0">
                <a:solidFill>
                  <a:schemeClr val="bg1"/>
                </a:solidFill>
                <a:highlight>
                  <a:srgbClr val="00BFB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4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1DED9-8FED-4C1C-88EA-15846658FB92}"/>
              </a:ext>
            </a:extLst>
          </p:cNvPr>
          <p:cNvSpPr txBox="1"/>
          <p:nvPr/>
        </p:nvSpPr>
        <p:spPr>
          <a:xfrm>
            <a:off x="5972670" y="2743502"/>
            <a:ext cx="5251450" cy="221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b="0" i="0" noProof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voluptatem iusto et doloremque quos et nihil quod. Ea corporis asperiores cum fugiat aliquid At voluptatem ipsum a cumque ipsum. Nam dicta amet aut ipsum adipisci qui perspiciatis galisum est expedita illum id neque doloribus id accusantium autem et voluptas exercitationem! </a:t>
            </a:r>
            <a:endParaRPr lang="es-ES_tradnl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70521-62B0-4DDB-F11E-D95A38A8BA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effectLst/>
        </p:spPr>
        <p:txBody>
          <a:bodyPr/>
          <a:lstStyle/>
          <a:p>
            <a:endParaRPr lang="es-ES_tradnl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DC9C5B-6B70-46CD-E2C2-8836C3A8212D}"/>
              </a:ext>
            </a:extLst>
          </p:cNvPr>
          <p:cNvSpPr txBox="1">
            <a:spLocks/>
          </p:cNvSpPr>
          <p:nvPr/>
        </p:nvSpPr>
        <p:spPr>
          <a:xfrm>
            <a:off x="5949656" y="1182295"/>
            <a:ext cx="2673926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9D3B16-97E4-A716-2F78-E7F9F7F36CA1}"/>
              </a:ext>
            </a:extLst>
          </p:cNvPr>
          <p:cNvSpPr/>
          <p:nvPr/>
        </p:nvSpPr>
        <p:spPr>
          <a:xfrm>
            <a:off x="6072986" y="205527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06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15F974E7-6D0D-C944-60DF-E224FC82B106}"/>
              </a:ext>
            </a:extLst>
          </p:cNvPr>
          <p:cNvSpPr txBox="1"/>
          <p:nvPr/>
        </p:nvSpPr>
        <p:spPr>
          <a:xfrm>
            <a:off x="1182457" y="2743502"/>
            <a:ext cx="5251450" cy="221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nihil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asperiores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aliquid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i="0" noProof="0" dirty="0" err="1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1" i="0" noProof="0" dirty="0">
                <a:solidFill>
                  <a:schemeClr val="bg1"/>
                </a:solidFill>
                <a:effectLst/>
                <a:highlight>
                  <a:srgbClr val="40404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b="1" i="0" noProof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galisum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expedita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neque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doloribus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0" i="0" noProof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exercitationem</a:t>
            </a:r>
            <a:r>
              <a:rPr lang="es-ES_tradnl" b="0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s-ES_tradnl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78823A4-D0D5-4F56-8D7A-73059779A0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effectLst/>
        </p:spPr>
        <p:txBody>
          <a:bodyPr/>
          <a:lstStyle/>
          <a:p>
            <a:endParaRPr lang="es-ES_tradnl" noProof="0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2F009B2-6393-59AA-0BBB-E8769486184F}"/>
              </a:ext>
            </a:extLst>
          </p:cNvPr>
          <p:cNvSpPr txBox="1">
            <a:spLocks/>
          </p:cNvSpPr>
          <p:nvPr/>
        </p:nvSpPr>
        <p:spPr>
          <a:xfrm>
            <a:off x="1182457" y="1182295"/>
            <a:ext cx="2673926" cy="78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MX" altLang="ko-KR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MX" altLang="ko-KR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D1E2E2-07D7-EC8E-8514-4A65E1BE3EA3}"/>
              </a:ext>
            </a:extLst>
          </p:cNvPr>
          <p:cNvSpPr/>
          <p:nvPr/>
        </p:nvSpPr>
        <p:spPr>
          <a:xfrm>
            <a:off x="1305787" y="2055272"/>
            <a:ext cx="1201762" cy="82041"/>
          </a:xfrm>
          <a:prstGeom prst="rect">
            <a:avLst/>
          </a:prstGeom>
          <a:solidFill>
            <a:srgbClr val="967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94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gance Digital 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6AC"/>
      </a:accent1>
      <a:accent2>
        <a:srgbClr val="F46036"/>
      </a:accent2>
      <a:accent3>
        <a:srgbClr val="E2D26F"/>
      </a:accent3>
      <a:accent4>
        <a:srgbClr val="66D6D0"/>
      </a:accent4>
      <a:accent5>
        <a:srgbClr val="56E1E4"/>
      </a:accent5>
      <a:accent6>
        <a:srgbClr val="F7003D"/>
      </a:accent6>
      <a:hlink>
        <a:srgbClr val="0563C1"/>
      </a:hlink>
      <a:folHlink>
        <a:srgbClr val="954F72"/>
      </a:folHlink>
    </a:clrScheme>
    <a:fontScheme name="Poppins">
      <a:maj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1792</Words>
  <Application>Microsoft Macintosh PowerPoint</Application>
  <PresentationFormat>Panorámica</PresentationFormat>
  <Paragraphs>344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Aptos</vt:lpstr>
      <vt:lpstr>Arial</vt:lpstr>
      <vt:lpstr>Arial Black</vt:lpstr>
      <vt:lpstr>Calibri</vt:lpstr>
      <vt:lpstr>Helvetica</vt:lpstr>
      <vt:lpstr>Lato</vt:lpstr>
      <vt:lpstr>linea-basic-10</vt:lpstr>
      <vt:lpstr>Poppins</vt:lpstr>
      <vt:lpstr>Roboto Lt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DELGADO BARBA JOSE RICARDO</cp:lastModifiedBy>
  <cp:revision>313</cp:revision>
  <dcterms:created xsi:type="dcterms:W3CDTF">2020-10-19T04:28:13Z</dcterms:created>
  <dcterms:modified xsi:type="dcterms:W3CDTF">2025-08-14T21:54:02Z</dcterms:modified>
</cp:coreProperties>
</file>