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966" r:id="rId6"/>
    <p:sldId id="967" r:id="rId7"/>
    <p:sldId id="964" r:id="rId8"/>
    <p:sldId id="974" r:id="rId9"/>
    <p:sldId id="960" r:id="rId10"/>
    <p:sldId id="961" r:id="rId11"/>
    <p:sldId id="962" r:id="rId12"/>
    <p:sldId id="986" r:id="rId13"/>
    <p:sldId id="987" r:id="rId14"/>
    <p:sldId id="988" r:id="rId15"/>
    <p:sldId id="984" r:id="rId16"/>
    <p:sldId id="982" r:id="rId17"/>
    <p:sldId id="985" r:id="rId18"/>
    <p:sldId id="989" r:id="rId19"/>
    <p:sldId id="968" r:id="rId20"/>
    <p:sldId id="969" r:id="rId21"/>
    <p:sldId id="970" r:id="rId22"/>
    <p:sldId id="972" r:id="rId23"/>
    <p:sldId id="983" r:id="rId24"/>
    <p:sldId id="973" r:id="rId25"/>
    <p:sldId id="990" r:id="rId26"/>
    <p:sldId id="992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9" autoAdjust="0"/>
    <p:restoredTop sz="94660"/>
  </p:normalViewPr>
  <p:slideViewPr>
    <p:cSldViewPr snapToGrid="0">
      <p:cViewPr varScale="1">
        <p:scale>
          <a:sx n="90" d="100"/>
          <a:sy n="90" d="100"/>
        </p:scale>
        <p:origin x="355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USTOS Y DE LA TIJERA VICTOR ALFREDO" userId="70d4dbc3-344b-466f-bbe2-7abfd375b95f" providerId="ADAL" clId="{C109BBF6-101E-4575-B980-FC371623CF11}"/>
    <pc:docChg chg="undo redo custSel addSld delSld modSld">
      <pc:chgData name="BUSTOS Y DE LA TIJERA VICTOR ALFREDO" userId="70d4dbc3-344b-466f-bbe2-7abfd375b95f" providerId="ADAL" clId="{C109BBF6-101E-4575-B980-FC371623CF11}" dt="2025-06-20T16:20:58.734" v="315" actId="478"/>
      <pc:docMkLst>
        <pc:docMk/>
      </pc:docMkLst>
      <pc:sldChg chg="modSp mod">
        <pc:chgData name="BUSTOS Y DE LA TIJERA VICTOR ALFREDO" userId="70d4dbc3-344b-466f-bbe2-7abfd375b95f" providerId="ADAL" clId="{C109BBF6-101E-4575-B980-FC371623CF11}" dt="2025-06-17T16:46:37.712" v="27" actId="20577"/>
        <pc:sldMkLst>
          <pc:docMk/>
          <pc:sldMk cId="1982523187" sldId="258"/>
        </pc:sldMkLst>
        <pc:spChg chg="mod">
          <ac:chgData name="BUSTOS Y DE LA TIJERA VICTOR ALFREDO" userId="70d4dbc3-344b-466f-bbe2-7abfd375b95f" providerId="ADAL" clId="{C109BBF6-101E-4575-B980-FC371623CF11}" dt="2025-06-17T16:46:37.712" v="27" actId="20577"/>
          <ac:spMkLst>
            <pc:docMk/>
            <pc:sldMk cId="1982523187" sldId="258"/>
            <ac:spMk id="2" creationId="{38EBFB5D-84C0-1EFB-43BC-950BD35AD3A5}"/>
          </ac:spMkLst>
        </pc:spChg>
      </pc:sldChg>
      <pc:sldChg chg="addSp delSp modSp add mod modClrScheme chgLayout">
        <pc:chgData name="BUSTOS Y DE LA TIJERA VICTOR ALFREDO" userId="70d4dbc3-344b-466f-bbe2-7abfd375b95f" providerId="ADAL" clId="{C109BBF6-101E-4575-B980-FC371623CF11}" dt="2025-06-17T22:30:13.027" v="311" actId="700"/>
        <pc:sldMkLst>
          <pc:docMk/>
          <pc:sldMk cId="3199983992" sldId="960"/>
        </pc:sldMkLst>
        <pc:spChg chg="mod ord">
          <ac:chgData name="BUSTOS Y DE LA TIJERA VICTOR ALFREDO" userId="70d4dbc3-344b-466f-bbe2-7abfd375b95f" providerId="ADAL" clId="{C109BBF6-101E-4575-B980-FC371623CF11}" dt="2025-06-17T22:30:13.027" v="311" actId="700"/>
          <ac:spMkLst>
            <pc:docMk/>
            <pc:sldMk cId="3199983992" sldId="960"/>
            <ac:spMk id="2" creationId="{9300BD69-78EF-0FD3-7253-4D9BD7A8FDBF}"/>
          </ac:spMkLst>
        </pc:spChg>
        <pc:spChg chg="add del mod ord">
          <ac:chgData name="BUSTOS Y DE LA TIJERA VICTOR ALFREDO" userId="70d4dbc3-344b-466f-bbe2-7abfd375b95f" providerId="ADAL" clId="{C109BBF6-101E-4575-B980-FC371623CF11}" dt="2025-06-17T22:30:13.027" v="311" actId="700"/>
          <ac:spMkLst>
            <pc:docMk/>
            <pc:sldMk cId="3199983992" sldId="960"/>
            <ac:spMk id="3" creationId="{904E4690-FE8F-BCEE-1ED3-7508ADE766DB}"/>
          </ac:spMkLst>
        </pc:spChg>
      </pc:sldChg>
      <pc:sldChg chg="modSp add mod modClrScheme chgLayout">
        <pc:chgData name="BUSTOS Y DE LA TIJERA VICTOR ALFREDO" userId="70d4dbc3-344b-466f-bbe2-7abfd375b95f" providerId="ADAL" clId="{C109BBF6-101E-4575-B980-FC371623CF11}" dt="2025-06-17T22:29:31.679" v="308" actId="27636"/>
        <pc:sldMkLst>
          <pc:docMk/>
          <pc:sldMk cId="2324402157" sldId="961"/>
        </pc:sldMkLst>
        <pc:spChg chg="mod ord">
          <ac:chgData name="BUSTOS Y DE LA TIJERA VICTOR ALFREDO" userId="70d4dbc3-344b-466f-bbe2-7abfd375b95f" providerId="ADAL" clId="{C109BBF6-101E-4575-B980-FC371623CF11}" dt="2025-06-17T22:29:31.666" v="307" actId="700"/>
          <ac:spMkLst>
            <pc:docMk/>
            <pc:sldMk cId="2324402157" sldId="961"/>
            <ac:spMk id="2" creationId="{0C3ED93C-D9CC-AD67-762F-A9C14F9AB862}"/>
          </ac:spMkLst>
        </pc:spChg>
        <pc:spChg chg="mod ord">
          <ac:chgData name="BUSTOS Y DE LA TIJERA VICTOR ALFREDO" userId="70d4dbc3-344b-466f-bbe2-7abfd375b95f" providerId="ADAL" clId="{C109BBF6-101E-4575-B980-FC371623CF11}" dt="2025-06-17T22:29:31.666" v="307" actId="700"/>
          <ac:spMkLst>
            <pc:docMk/>
            <pc:sldMk cId="2324402157" sldId="961"/>
            <ac:spMk id="3" creationId="{310A38D8-A396-9DAC-4604-AE6E3EBAF69E}"/>
          </ac:spMkLst>
        </pc:spChg>
        <pc:spChg chg="mod ord">
          <ac:chgData name="BUSTOS Y DE LA TIJERA VICTOR ALFREDO" userId="70d4dbc3-344b-466f-bbe2-7abfd375b95f" providerId="ADAL" clId="{C109BBF6-101E-4575-B980-FC371623CF11}" dt="2025-06-17T22:29:31.679" v="308" actId="27636"/>
          <ac:spMkLst>
            <pc:docMk/>
            <pc:sldMk cId="2324402157" sldId="961"/>
            <ac:spMk id="4" creationId="{E239B5D9-B55C-CA88-4C82-9B8FA0BFD7E3}"/>
          </ac:spMkLst>
        </pc:spChg>
      </pc:sldChg>
      <pc:sldChg chg="modSp add mod modClrScheme chgLayout">
        <pc:chgData name="BUSTOS Y DE LA TIJERA VICTOR ALFREDO" userId="70d4dbc3-344b-466f-bbe2-7abfd375b95f" providerId="ADAL" clId="{C109BBF6-101E-4575-B980-FC371623CF11}" dt="2025-06-17T22:29:52.780" v="309" actId="700"/>
        <pc:sldMkLst>
          <pc:docMk/>
          <pc:sldMk cId="1011066624" sldId="962"/>
        </pc:sldMkLst>
        <pc:spChg chg="mod ord">
          <ac:chgData name="BUSTOS Y DE LA TIJERA VICTOR ALFREDO" userId="70d4dbc3-344b-466f-bbe2-7abfd375b95f" providerId="ADAL" clId="{C109BBF6-101E-4575-B980-FC371623CF11}" dt="2025-06-17T22:29:52.780" v="309" actId="700"/>
          <ac:spMkLst>
            <pc:docMk/>
            <pc:sldMk cId="1011066624" sldId="962"/>
            <ac:spMk id="5" creationId="{6D363864-FF9C-236C-213F-10D5A21A22AA}"/>
          </ac:spMkLst>
        </pc:spChg>
        <pc:spChg chg="mod ord">
          <ac:chgData name="BUSTOS Y DE LA TIJERA VICTOR ALFREDO" userId="70d4dbc3-344b-466f-bbe2-7abfd375b95f" providerId="ADAL" clId="{C109BBF6-101E-4575-B980-FC371623CF11}" dt="2025-06-17T22:29:52.780" v="309" actId="700"/>
          <ac:spMkLst>
            <pc:docMk/>
            <pc:sldMk cId="1011066624" sldId="962"/>
            <ac:spMk id="6" creationId="{8084D7D7-6157-5A0D-3906-AB920217C425}"/>
          </ac:spMkLst>
        </pc:spChg>
      </pc:sldChg>
      <pc:sldChg chg="addSp delSp modSp add mod modClrScheme chgLayout">
        <pc:chgData name="BUSTOS Y DE LA TIJERA VICTOR ALFREDO" userId="70d4dbc3-344b-466f-bbe2-7abfd375b95f" providerId="ADAL" clId="{C109BBF6-101E-4575-B980-FC371623CF11}" dt="2025-06-17T17:19:58.301" v="113" actId="20577"/>
        <pc:sldMkLst>
          <pc:docMk/>
          <pc:sldMk cId="249202572" sldId="964"/>
        </pc:sldMkLst>
        <pc:spChg chg="add del mod ord">
          <ac:chgData name="BUSTOS Y DE LA TIJERA VICTOR ALFREDO" userId="70d4dbc3-344b-466f-bbe2-7abfd375b95f" providerId="ADAL" clId="{C109BBF6-101E-4575-B980-FC371623CF11}" dt="2025-06-17T17:19:58.301" v="113" actId="20577"/>
          <ac:spMkLst>
            <pc:docMk/>
            <pc:sldMk cId="249202572" sldId="964"/>
            <ac:spMk id="8" creationId="{4103CE6E-CD9F-293C-E3CD-EDA6746B7BDF}"/>
          </ac:spMkLst>
        </pc:spChg>
        <pc:spChg chg="add del mod ord">
          <ac:chgData name="BUSTOS Y DE LA TIJERA VICTOR ALFREDO" userId="70d4dbc3-344b-466f-bbe2-7abfd375b95f" providerId="ADAL" clId="{C109BBF6-101E-4575-B980-FC371623CF11}" dt="2025-06-17T17:19:38.411" v="101" actId="700"/>
          <ac:spMkLst>
            <pc:docMk/>
            <pc:sldMk cId="249202572" sldId="964"/>
            <ac:spMk id="9" creationId="{D3CE04EE-4308-8D4D-8E8F-246C7BD00D43}"/>
          </ac:spMkLst>
        </pc:spChg>
      </pc:sldChg>
      <pc:sldChg chg="modSp add mod modClrScheme chgLayout">
        <pc:chgData name="BUSTOS Y DE LA TIJERA VICTOR ALFREDO" userId="70d4dbc3-344b-466f-bbe2-7abfd375b95f" providerId="ADAL" clId="{C109BBF6-101E-4575-B980-FC371623CF11}" dt="2025-06-17T16:52:25.950" v="29" actId="700"/>
        <pc:sldMkLst>
          <pc:docMk/>
          <pc:sldMk cId="3711626736" sldId="966"/>
        </pc:sldMkLst>
        <pc:spChg chg="mod ord">
          <ac:chgData name="BUSTOS Y DE LA TIJERA VICTOR ALFREDO" userId="70d4dbc3-344b-466f-bbe2-7abfd375b95f" providerId="ADAL" clId="{C109BBF6-101E-4575-B980-FC371623CF11}" dt="2025-06-17T16:52:25.950" v="29" actId="700"/>
          <ac:spMkLst>
            <pc:docMk/>
            <pc:sldMk cId="3711626736" sldId="966"/>
            <ac:spMk id="2" creationId="{8B4A3C49-2319-A8BA-7F32-7E82EE31FFF4}"/>
          </ac:spMkLst>
        </pc:spChg>
        <pc:spChg chg="mod ord">
          <ac:chgData name="BUSTOS Y DE LA TIJERA VICTOR ALFREDO" userId="70d4dbc3-344b-466f-bbe2-7abfd375b95f" providerId="ADAL" clId="{C109BBF6-101E-4575-B980-FC371623CF11}" dt="2025-06-17T16:52:25.950" v="29" actId="700"/>
          <ac:spMkLst>
            <pc:docMk/>
            <pc:sldMk cId="3711626736" sldId="966"/>
            <ac:spMk id="3" creationId="{EB0D2AE9-016F-A76D-31F8-7DB35827CBF3}"/>
          </ac:spMkLst>
        </pc:spChg>
      </pc:sldChg>
      <pc:sldChg chg="modSp add mod modClrScheme chgLayout">
        <pc:chgData name="BUSTOS Y DE LA TIJERA VICTOR ALFREDO" userId="70d4dbc3-344b-466f-bbe2-7abfd375b95f" providerId="ADAL" clId="{C109BBF6-101E-4575-B980-FC371623CF11}" dt="2025-06-17T16:52:25.950" v="29" actId="700"/>
        <pc:sldMkLst>
          <pc:docMk/>
          <pc:sldMk cId="4124456357" sldId="967"/>
        </pc:sldMkLst>
        <pc:spChg chg="mod ord">
          <ac:chgData name="BUSTOS Y DE LA TIJERA VICTOR ALFREDO" userId="70d4dbc3-344b-466f-bbe2-7abfd375b95f" providerId="ADAL" clId="{C109BBF6-101E-4575-B980-FC371623CF11}" dt="2025-06-17T16:52:25.950" v="29" actId="700"/>
          <ac:spMkLst>
            <pc:docMk/>
            <pc:sldMk cId="4124456357" sldId="967"/>
            <ac:spMk id="2" creationId="{8B4A3C49-2319-A8BA-7F32-7E82EE31FFF4}"/>
          </ac:spMkLst>
        </pc:spChg>
        <pc:spChg chg="mod ord">
          <ac:chgData name="BUSTOS Y DE LA TIJERA VICTOR ALFREDO" userId="70d4dbc3-344b-466f-bbe2-7abfd375b95f" providerId="ADAL" clId="{C109BBF6-101E-4575-B980-FC371623CF11}" dt="2025-06-17T16:52:25.950" v="29" actId="700"/>
          <ac:spMkLst>
            <pc:docMk/>
            <pc:sldMk cId="4124456357" sldId="967"/>
            <ac:spMk id="3" creationId="{EB0D2AE9-016F-A76D-31F8-7DB35827CBF3}"/>
          </ac:spMkLst>
        </pc:spChg>
      </pc:sldChg>
      <pc:sldChg chg="addSp delSp modSp new mod modClrScheme chgLayout">
        <pc:chgData name="BUSTOS Y DE LA TIJERA VICTOR ALFREDO" userId="70d4dbc3-344b-466f-bbe2-7abfd375b95f" providerId="ADAL" clId="{C109BBF6-101E-4575-B980-FC371623CF11}" dt="2025-06-17T17:37:39.949" v="184" actId="26606"/>
        <pc:sldMkLst>
          <pc:docMk/>
          <pc:sldMk cId="758745479" sldId="968"/>
        </pc:sldMkLst>
        <pc:spChg chg="add mod ord">
          <ac:chgData name="BUSTOS Y DE LA TIJERA VICTOR ALFREDO" userId="70d4dbc3-344b-466f-bbe2-7abfd375b95f" providerId="ADAL" clId="{C109BBF6-101E-4575-B980-FC371623CF11}" dt="2025-06-17T17:37:39.949" v="184" actId="26606"/>
          <ac:spMkLst>
            <pc:docMk/>
            <pc:sldMk cId="758745479" sldId="968"/>
            <ac:spMk id="4" creationId="{2778FCE6-7F8A-756C-3185-AE568FBE64D0}"/>
          </ac:spMkLst>
        </pc:spChg>
        <pc:picChg chg="mod">
          <ac:chgData name="BUSTOS Y DE LA TIJERA VICTOR ALFREDO" userId="70d4dbc3-344b-466f-bbe2-7abfd375b95f" providerId="ADAL" clId="{C109BBF6-101E-4575-B980-FC371623CF11}" dt="2025-06-17T17:36:37.385" v="179" actId="164"/>
          <ac:picMkLst>
            <pc:docMk/>
            <pc:sldMk cId="758745479" sldId="968"/>
            <ac:picMk id="8" creationId="{982ECA28-E662-63D3-374A-94163B763F9F}"/>
          </ac:picMkLst>
        </pc:picChg>
        <pc:cxnChg chg="add mod">
          <ac:chgData name="BUSTOS Y DE LA TIJERA VICTOR ALFREDO" userId="70d4dbc3-344b-466f-bbe2-7abfd375b95f" providerId="ADAL" clId="{C109BBF6-101E-4575-B980-FC371623CF11}" dt="2025-06-17T17:36:37.385" v="179" actId="164"/>
          <ac:cxnSpMkLst>
            <pc:docMk/>
            <pc:sldMk cId="758745479" sldId="968"/>
            <ac:cxnSpMk id="10" creationId="{85724B5F-7EC7-514A-55C5-2ECC77B30BBB}"/>
          </ac:cxnSpMkLst>
        </pc:cxnChg>
        <pc:cxnChg chg="add mod">
          <ac:chgData name="BUSTOS Y DE LA TIJERA VICTOR ALFREDO" userId="70d4dbc3-344b-466f-bbe2-7abfd375b95f" providerId="ADAL" clId="{C109BBF6-101E-4575-B980-FC371623CF11}" dt="2025-06-17T17:36:37.385" v="179" actId="164"/>
          <ac:cxnSpMkLst>
            <pc:docMk/>
            <pc:sldMk cId="758745479" sldId="968"/>
            <ac:cxnSpMk id="12" creationId="{519412FD-6F50-62E2-1336-6AAADECFF41D}"/>
          </ac:cxnSpMkLst>
        </pc:cxnChg>
        <pc:cxnChg chg="add mod">
          <ac:chgData name="BUSTOS Y DE LA TIJERA VICTOR ALFREDO" userId="70d4dbc3-344b-466f-bbe2-7abfd375b95f" providerId="ADAL" clId="{C109BBF6-101E-4575-B980-FC371623CF11}" dt="2025-06-17T17:36:37.385" v="179" actId="164"/>
          <ac:cxnSpMkLst>
            <pc:docMk/>
            <pc:sldMk cId="758745479" sldId="968"/>
            <ac:cxnSpMk id="16" creationId="{AD665DDC-B5F2-D9F4-5A5F-2225300A17C4}"/>
          </ac:cxnSpMkLst>
        </pc:cxnChg>
        <pc:cxnChg chg="add mod">
          <ac:chgData name="BUSTOS Y DE LA TIJERA VICTOR ALFREDO" userId="70d4dbc3-344b-466f-bbe2-7abfd375b95f" providerId="ADAL" clId="{C109BBF6-101E-4575-B980-FC371623CF11}" dt="2025-06-17T17:36:37.385" v="179" actId="164"/>
          <ac:cxnSpMkLst>
            <pc:docMk/>
            <pc:sldMk cId="758745479" sldId="968"/>
            <ac:cxnSpMk id="18" creationId="{1384726D-DF17-7684-49E5-EADACC553D0E}"/>
          </ac:cxnSpMkLst>
        </pc:cxnChg>
        <pc:cxnChg chg="add mod">
          <ac:chgData name="BUSTOS Y DE LA TIJERA VICTOR ALFREDO" userId="70d4dbc3-344b-466f-bbe2-7abfd375b95f" providerId="ADAL" clId="{C109BBF6-101E-4575-B980-FC371623CF11}" dt="2025-06-17T17:36:37.385" v="179" actId="164"/>
          <ac:cxnSpMkLst>
            <pc:docMk/>
            <pc:sldMk cId="758745479" sldId="968"/>
            <ac:cxnSpMk id="22" creationId="{D83CE8A6-3359-D6A9-6EAE-C6497E2D8856}"/>
          </ac:cxnSpMkLst>
        </pc:cxnChg>
        <pc:cxnChg chg="add mod">
          <ac:chgData name="BUSTOS Y DE LA TIJERA VICTOR ALFREDO" userId="70d4dbc3-344b-466f-bbe2-7abfd375b95f" providerId="ADAL" clId="{C109BBF6-101E-4575-B980-FC371623CF11}" dt="2025-06-17T17:36:37.385" v="179" actId="164"/>
          <ac:cxnSpMkLst>
            <pc:docMk/>
            <pc:sldMk cId="758745479" sldId="968"/>
            <ac:cxnSpMk id="24" creationId="{D1219226-4EA4-78D8-C595-0050A2D7F099}"/>
          </ac:cxnSpMkLst>
        </pc:cxnChg>
        <pc:cxnChg chg="add mod">
          <ac:chgData name="BUSTOS Y DE LA TIJERA VICTOR ALFREDO" userId="70d4dbc3-344b-466f-bbe2-7abfd375b95f" providerId="ADAL" clId="{C109BBF6-101E-4575-B980-FC371623CF11}" dt="2025-06-17T17:36:37.385" v="179" actId="164"/>
          <ac:cxnSpMkLst>
            <pc:docMk/>
            <pc:sldMk cId="758745479" sldId="968"/>
            <ac:cxnSpMk id="26" creationId="{BC33FABF-0012-DA12-EAEB-AA4A7E6ADD35}"/>
          </ac:cxnSpMkLst>
        </pc:cxnChg>
        <pc:cxnChg chg="add mod">
          <ac:chgData name="BUSTOS Y DE LA TIJERA VICTOR ALFREDO" userId="70d4dbc3-344b-466f-bbe2-7abfd375b95f" providerId="ADAL" clId="{C109BBF6-101E-4575-B980-FC371623CF11}" dt="2025-06-17T17:36:37.385" v="179" actId="164"/>
          <ac:cxnSpMkLst>
            <pc:docMk/>
            <pc:sldMk cId="758745479" sldId="968"/>
            <ac:cxnSpMk id="29" creationId="{4ACDDAC9-DD88-2A2F-FE2D-17B96CFF4A92}"/>
          </ac:cxnSpMkLst>
        </pc:cxnChg>
      </pc:sldChg>
      <pc:sldChg chg="addSp modSp new mod">
        <pc:chgData name="BUSTOS Y DE LA TIJERA VICTOR ALFREDO" userId="70d4dbc3-344b-466f-bbe2-7abfd375b95f" providerId="ADAL" clId="{C109BBF6-101E-4575-B980-FC371623CF11}" dt="2025-06-17T20:00:37.694" v="246" actId="1037"/>
        <pc:sldMkLst>
          <pc:docMk/>
          <pc:sldMk cId="2626214575" sldId="969"/>
        </pc:sldMkLst>
        <pc:picChg chg="add mod">
          <ac:chgData name="BUSTOS Y DE LA TIJERA VICTOR ALFREDO" userId="70d4dbc3-344b-466f-bbe2-7abfd375b95f" providerId="ADAL" clId="{C109BBF6-101E-4575-B980-FC371623CF11}" dt="2025-06-17T20:00:37.694" v="246" actId="1037"/>
          <ac:picMkLst>
            <pc:docMk/>
            <pc:sldMk cId="2626214575" sldId="969"/>
            <ac:picMk id="5" creationId="{89708998-7980-8965-D713-5709E48B7F81}"/>
          </ac:picMkLst>
        </pc:picChg>
      </pc:sldChg>
      <pc:sldChg chg="addSp modSp new mod modClrScheme chgLayout">
        <pc:chgData name="BUSTOS Y DE LA TIJERA VICTOR ALFREDO" userId="70d4dbc3-344b-466f-bbe2-7abfd375b95f" providerId="ADAL" clId="{C109BBF6-101E-4575-B980-FC371623CF11}" dt="2025-06-17T19:08:39.421" v="241"/>
        <pc:sldMkLst>
          <pc:docMk/>
          <pc:sldMk cId="3215779912" sldId="970"/>
        </pc:sldMkLst>
        <pc:spChg chg="mod ord">
          <ac:chgData name="BUSTOS Y DE LA TIJERA VICTOR ALFREDO" userId="70d4dbc3-344b-466f-bbe2-7abfd375b95f" providerId="ADAL" clId="{C109BBF6-101E-4575-B980-FC371623CF11}" dt="2025-06-17T17:47:46.851" v="237" actId="700"/>
          <ac:spMkLst>
            <pc:docMk/>
            <pc:sldMk cId="3215779912" sldId="970"/>
            <ac:spMk id="2" creationId="{5B4E58A3-299F-C589-DC0E-262AAAAD335C}"/>
          </ac:spMkLst>
        </pc:spChg>
        <pc:picChg chg="mod">
          <ac:chgData name="BUSTOS Y DE LA TIJERA VICTOR ALFREDO" userId="70d4dbc3-344b-466f-bbe2-7abfd375b95f" providerId="ADAL" clId="{C109BBF6-101E-4575-B980-FC371623CF11}" dt="2025-06-17T17:48:05.699" v="240" actId="14100"/>
          <ac:picMkLst>
            <pc:docMk/>
            <pc:sldMk cId="3215779912" sldId="970"/>
            <ac:picMk id="3" creationId="{BA4B1771-9282-D3AB-FA4D-DA97905AE849}"/>
          </ac:picMkLst>
        </pc:picChg>
      </pc:sldChg>
      <pc:sldChg chg="delSp modSp new del mod">
        <pc:chgData name="BUSTOS Y DE LA TIJERA VICTOR ALFREDO" userId="70d4dbc3-344b-466f-bbe2-7abfd375b95f" providerId="ADAL" clId="{C109BBF6-101E-4575-B980-FC371623CF11}" dt="2025-06-17T21:36:38.839" v="294" actId="47"/>
        <pc:sldMkLst>
          <pc:docMk/>
          <pc:sldMk cId="3230052795" sldId="971"/>
        </pc:sldMkLst>
      </pc:sldChg>
      <pc:sldChg chg="delSp modSp new mod">
        <pc:chgData name="BUSTOS Y DE LA TIJERA VICTOR ALFREDO" userId="70d4dbc3-344b-466f-bbe2-7abfd375b95f" providerId="ADAL" clId="{C109BBF6-101E-4575-B980-FC371623CF11}" dt="2025-06-17T22:27:30.119" v="299" actId="1038"/>
        <pc:sldMkLst>
          <pc:docMk/>
          <pc:sldMk cId="2881251523" sldId="972"/>
        </pc:sldMkLst>
        <pc:spChg chg="mod">
          <ac:chgData name="BUSTOS Y DE LA TIJERA VICTOR ALFREDO" userId="70d4dbc3-344b-466f-bbe2-7abfd375b95f" providerId="ADAL" clId="{C109BBF6-101E-4575-B980-FC371623CF11}" dt="2025-06-17T21:32:38.713" v="282" actId="20577"/>
          <ac:spMkLst>
            <pc:docMk/>
            <pc:sldMk cId="2881251523" sldId="972"/>
            <ac:spMk id="2" creationId="{27378BC7-D0D2-5C2B-93AE-32828C6B902A}"/>
          </ac:spMkLst>
        </pc:spChg>
        <pc:picChg chg="mod">
          <ac:chgData name="BUSTOS Y DE LA TIJERA VICTOR ALFREDO" userId="70d4dbc3-344b-466f-bbe2-7abfd375b95f" providerId="ADAL" clId="{C109BBF6-101E-4575-B980-FC371623CF11}" dt="2025-06-17T21:33:41.814" v="286" actId="14100"/>
          <ac:picMkLst>
            <pc:docMk/>
            <pc:sldMk cId="2881251523" sldId="972"/>
            <ac:picMk id="4" creationId="{DAEEE248-B48B-AAD3-839E-0F34A0170686}"/>
          </ac:picMkLst>
        </pc:picChg>
        <pc:picChg chg="mod">
          <ac:chgData name="BUSTOS Y DE LA TIJERA VICTOR ALFREDO" userId="70d4dbc3-344b-466f-bbe2-7abfd375b95f" providerId="ADAL" clId="{C109BBF6-101E-4575-B980-FC371623CF11}" dt="2025-06-17T22:27:30.119" v="299" actId="1038"/>
          <ac:picMkLst>
            <pc:docMk/>
            <pc:sldMk cId="2881251523" sldId="972"/>
            <ac:picMk id="5" creationId="{6A535379-1926-672C-47A3-075043573E19}"/>
          </ac:picMkLst>
        </pc:picChg>
        <pc:picChg chg="mod">
          <ac:chgData name="BUSTOS Y DE LA TIJERA VICTOR ALFREDO" userId="70d4dbc3-344b-466f-bbe2-7abfd375b95f" providerId="ADAL" clId="{C109BBF6-101E-4575-B980-FC371623CF11}" dt="2025-06-17T21:35:02.650" v="290" actId="14100"/>
          <ac:picMkLst>
            <pc:docMk/>
            <pc:sldMk cId="2881251523" sldId="972"/>
            <ac:picMk id="6" creationId="{2BF76730-F754-6FF6-C6B9-CCEE43BEEAA0}"/>
          </ac:picMkLst>
        </pc:picChg>
        <pc:picChg chg="mod">
          <ac:chgData name="BUSTOS Y DE LA TIJERA VICTOR ALFREDO" userId="70d4dbc3-344b-466f-bbe2-7abfd375b95f" providerId="ADAL" clId="{C109BBF6-101E-4575-B980-FC371623CF11}" dt="2025-06-17T22:27:14.958" v="297" actId="1037"/>
          <ac:picMkLst>
            <pc:docMk/>
            <pc:sldMk cId="2881251523" sldId="972"/>
            <ac:picMk id="7" creationId="{98790403-758F-E055-9A98-4D275B96B038}"/>
          </ac:picMkLst>
        </pc:picChg>
      </pc:sldChg>
      <pc:sldChg chg="new del">
        <pc:chgData name="BUSTOS Y DE LA TIJERA VICTOR ALFREDO" userId="70d4dbc3-344b-466f-bbe2-7abfd375b95f" providerId="ADAL" clId="{C109BBF6-101E-4575-B980-FC371623CF11}" dt="2025-06-20T16:20:52.511" v="314" actId="47"/>
        <pc:sldMkLst>
          <pc:docMk/>
          <pc:sldMk cId="3337960293" sldId="991"/>
        </pc:sldMkLst>
      </pc:sldChg>
      <pc:sldChg chg="delSp add mod">
        <pc:chgData name="BUSTOS Y DE LA TIJERA VICTOR ALFREDO" userId="70d4dbc3-344b-466f-bbe2-7abfd375b95f" providerId="ADAL" clId="{C109BBF6-101E-4575-B980-FC371623CF11}" dt="2025-06-20T16:20:58.734" v="315" actId="478"/>
        <pc:sldMkLst>
          <pc:docMk/>
          <pc:sldMk cId="3337089925" sldId="992"/>
        </pc:sldMkLst>
        <pc:spChg chg="del">
          <ac:chgData name="BUSTOS Y DE LA TIJERA VICTOR ALFREDO" userId="70d4dbc3-344b-466f-bbe2-7abfd375b95f" providerId="ADAL" clId="{C109BBF6-101E-4575-B980-FC371623CF11}" dt="2025-06-20T16:20:58.734" v="315" actId="478"/>
          <ac:spMkLst>
            <pc:docMk/>
            <pc:sldMk cId="3337089925" sldId="992"/>
            <ac:spMk id="2" creationId="{D388C91D-50D4-1016-2C34-95ECB80EFE4A}"/>
          </ac:spMkLst>
        </pc:spChg>
      </pc:sldChg>
    </pc:docChg>
  </pc:docChgLst>
  <pc:docChgLst>
    <pc:chgData name="BUSTOS Y DE LA TIJERA VICTOR ALFREDO" userId="70d4dbc3-344b-466f-bbe2-7abfd375b95f" providerId="ADAL" clId="{1A419D54-EB68-40BF-9E40-7D3DAA7BA1BA}"/>
    <pc:docChg chg="undo custSel addSld delSld modSld sldOrd">
      <pc:chgData name="BUSTOS Y DE LA TIJERA VICTOR ALFREDO" userId="70d4dbc3-344b-466f-bbe2-7abfd375b95f" providerId="ADAL" clId="{1A419D54-EB68-40BF-9E40-7D3DAA7BA1BA}" dt="2025-06-19T21:24:42.987" v="2692" actId="20577"/>
      <pc:docMkLst>
        <pc:docMk/>
      </pc:docMkLst>
      <pc:sldChg chg="modSp">
        <pc:chgData name="BUSTOS Y DE LA TIJERA VICTOR ALFREDO" userId="70d4dbc3-344b-466f-bbe2-7abfd375b95f" providerId="ADAL" clId="{1A419D54-EB68-40BF-9E40-7D3DAA7BA1BA}" dt="2025-06-18T16:31:28.028" v="945"/>
        <pc:sldMkLst>
          <pc:docMk/>
          <pc:sldMk cId="3069031788" sldId="256"/>
        </pc:sldMkLst>
        <pc:spChg chg="mod">
          <ac:chgData name="BUSTOS Y DE LA TIJERA VICTOR ALFREDO" userId="70d4dbc3-344b-466f-bbe2-7abfd375b95f" providerId="ADAL" clId="{1A419D54-EB68-40BF-9E40-7D3DAA7BA1BA}" dt="2025-06-18T16:31:28.028" v="945"/>
          <ac:spMkLst>
            <pc:docMk/>
            <pc:sldMk cId="3069031788" sldId="256"/>
            <ac:spMk id="2" creationId="{E730034D-A00F-042C-E56F-B57016C0C1AC}"/>
          </ac:spMkLst>
        </pc:spChg>
        <pc:spChg chg="mod">
          <ac:chgData name="BUSTOS Y DE LA TIJERA VICTOR ALFREDO" userId="70d4dbc3-344b-466f-bbe2-7abfd375b95f" providerId="ADAL" clId="{1A419D54-EB68-40BF-9E40-7D3DAA7BA1BA}" dt="2025-06-18T16:31:28.028" v="945"/>
          <ac:spMkLst>
            <pc:docMk/>
            <pc:sldMk cId="3069031788" sldId="256"/>
            <ac:spMk id="8" creationId="{F9C90C5A-3C44-007C-42AA-18A3CF8A3F5E}"/>
          </ac:spMkLst>
        </pc:spChg>
        <pc:spChg chg="mod">
          <ac:chgData name="BUSTOS Y DE LA TIJERA VICTOR ALFREDO" userId="70d4dbc3-344b-466f-bbe2-7abfd375b95f" providerId="ADAL" clId="{1A419D54-EB68-40BF-9E40-7D3DAA7BA1BA}" dt="2025-06-18T16:31:28.028" v="945"/>
          <ac:spMkLst>
            <pc:docMk/>
            <pc:sldMk cId="3069031788" sldId="256"/>
            <ac:spMk id="10" creationId="{BC0C27DD-386F-01EB-B610-E943C65C90C3}"/>
          </ac:spMkLst>
        </pc:spChg>
      </pc:sldChg>
      <pc:sldChg chg="modSp mod">
        <pc:chgData name="BUSTOS Y DE LA TIJERA VICTOR ALFREDO" userId="70d4dbc3-344b-466f-bbe2-7abfd375b95f" providerId="ADAL" clId="{1A419D54-EB68-40BF-9E40-7D3DAA7BA1BA}" dt="2025-06-19T16:28:54.015" v="2251" actId="14100"/>
        <pc:sldMkLst>
          <pc:docMk/>
          <pc:sldMk cId="1911579260" sldId="257"/>
        </pc:sldMkLst>
        <pc:spChg chg="mod">
          <ac:chgData name="BUSTOS Y DE LA TIJERA VICTOR ALFREDO" userId="70d4dbc3-344b-466f-bbe2-7abfd375b95f" providerId="ADAL" clId="{1A419D54-EB68-40BF-9E40-7D3DAA7BA1BA}" dt="2025-06-18T16:56:20.607" v="1234"/>
          <ac:spMkLst>
            <pc:docMk/>
            <pc:sldMk cId="1911579260" sldId="257"/>
            <ac:spMk id="5" creationId="{83F7BCF8-9C3E-0419-7ABC-752C39EB14AF}"/>
          </ac:spMkLst>
        </pc:spChg>
        <pc:spChg chg="mod">
          <ac:chgData name="BUSTOS Y DE LA TIJERA VICTOR ALFREDO" userId="70d4dbc3-344b-466f-bbe2-7abfd375b95f" providerId="ADAL" clId="{1A419D54-EB68-40BF-9E40-7D3DAA7BA1BA}" dt="2025-06-19T16:28:54.015" v="2251" actId="14100"/>
          <ac:spMkLst>
            <pc:docMk/>
            <pc:sldMk cId="1911579260" sldId="257"/>
            <ac:spMk id="6" creationId="{3F2117F4-DC61-86BC-99E8-FD128EE78FA4}"/>
          </ac:spMkLst>
        </pc:spChg>
      </pc:sldChg>
      <pc:sldChg chg="modSp new mod">
        <pc:chgData name="BUSTOS Y DE LA TIJERA VICTOR ALFREDO" userId="70d4dbc3-344b-466f-bbe2-7abfd375b95f" providerId="ADAL" clId="{1A419D54-EB68-40BF-9E40-7D3DAA7BA1BA}" dt="2025-06-19T16:27:33.967" v="2250" actId="20577"/>
        <pc:sldMkLst>
          <pc:docMk/>
          <pc:sldMk cId="1982523187" sldId="258"/>
        </pc:sldMkLst>
        <pc:spChg chg="mod">
          <ac:chgData name="BUSTOS Y DE LA TIJERA VICTOR ALFREDO" userId="70d4dbc3-344b-466f-bbe2-7abfd375b95f" providerId="ADAL" clId="{1A419D54-EB68-40BF-9E40-7D3DAA7BA1BA}" dt="2025-06-19T16:27:33.967" v="2250" actId="20577"/>
          <ac:spMkLst>
            <pc:docMk/>
            <pc:sldMk cId="1982523187" sldId="258"/>
            <ac:spMk id="2" creationId="{38EBFB5D-84C0-1EFB-43BC-950BD35AD3A5}"/>
          </ac:spMkLst>
        </pc:spChg>
        <pc:spChg chg="mod">
          <ac:chgData name="BUSTOS Y DE LA TIJERA VICTOR ALFREDO" userId="70d4dbc3-344b-466f-bbe2-7abfd375b95f" providerId="ADAL" clId="{1A419D54-EB68-40BF-9E40-7D3DAA7BA1BA}" dt="2025-06-18T16:56:08.853" v="1233"/>
          <ac:spMkLst>
            <pc:docMk/>
            <pc:sldMk cId="1982523187" sldId="258"/>
            <ac:spMk id="3" creationId="{EE1AD146-1BB2-71DF-4BE6-F58A6FDDB402}"/>
          </ac:spMkLst>
        </pc:spChg>
      </pc:sldChg>
      <pc:sldChg chg="modSp new mod ord">
        <pc:chgData name="BUSTOS Y DE LA TIJERA VICTOR ALFREDO" userId="70d4dbc3-344b-466f-bbe2-7abfd375b95f" providerId="ADAL" clId="{1A419D54-EB68-40BF-9E40-7D3DAA7BA1BA}" dt="2025-06-18T16:55:55.777" v="1231"/>
        <pc:sldMkLst>
          <pc:docMk/>
          <pc:sldMk cId="1964201320" sldId="259"/>
        </pc:sldMkLst>
        <pc:spChg chg="mod">
          <ac:chgData name="BUSTOS Y DE LA TIJERA VICTOR ALFREDO" userId="70d4dbc3-344b-466f-bbe2-7abfd375b95f" providerId="ADAL" clId="{1A419D54-EB68-40BF-9E40-7D3DAA7BA1BA}" dt="2025-06-18T16:31:28.028" v="945"/>
          <ac:spMkLst>
            <pc:docMk/>
            <pc:sldMk cId="1964201320" sldId="259"/>
            <ac:spMk id="2" creationId="{09BFF2E6-E65B-263F-4108-54A7D3185414}"/>
          </ac:spMkLst>
        </pc:spChg>
        <pc:spChg chg="mod">
          <ac:chgData name="BUSTOS Y DE LA TIJERA VICTOR ALFREDO" userId="70d4dbc3-344b-466f-bbe2-7abfd375b95f" providerId="ADAL" clId="{1A419D54-EB68-40BF-9E40-7D3DAA7BA1BA}" dt="2025-06-18T16:55:55.777" v="1231"/>
          <ac:spMkLst>
            <pc:docMk/>
            <pc:sldMk cId="1964201320" sldId="259"/>
            <ac:spMk id="3" creationId="{5BB22970-FE19-7A4E-651D-CCDC85B4833B}"/>
          </ac:spMkLst>
        </pc:spChg>
      </pc:sldChg>
      <pc:sldChg chg="delSp modSp mod">
        <pc:chgData name="BUSTOS Y DE LA TIJERA VICTOR ALFREDO" userId="70d4dbc3-344b-466f-bbe2-7abfd375b95f" providerId="ADAL" clId="{1A419D54-EB68-40BF-9E40-7D3DAA7BA1BA}" dt="2025-06-19T16:44:04.931" v="2524" actId="478"/>
        <pc:sldMkLst>
          <pc:docMk/>
          <pc:sldMk cId="3199983992" sldId="960"/>
        </pc:sldMkLst>
        <pc:spChg chg="mod">
          <ac:chgData name="BUSTOS Y DE LA TIJERA VICTOR ALFREDO" userId="70d4dbc3-344b-466f-bbe2-7abfd375b95f" providerId="ADAL" clId="{1A419D54-EB68-40BF-9E40-7D3DAA7BA1BA}" dt="2025-06-18T16:55:29.955" v="1228"/>
          <ac:spMkLst>
            <pc:docMk/>
            <pc:sldMk cId="3199983992" sldId="960"/>
            <ac:spMk id="2" creationId="{9300BD69-78EF-0FD3-7253-4D9BD7A8FDBF}"/>
          </ac:spMkLst>
        </pc:spChg>
        <pc:spChg chg="mod">
          <ac:chgData name="BUSTOS Y DE LA TIJERA VICTOR ALFREDO" userId="70d4dbc3-344b-466f-bbe2-7abfd375b95f" providerId="ADAL" clId="{1A419D54-EB68-40BF-9E40-7D3DAA7BA1BA}" dt="2025-06-18T16:31:28.028" v="945"/>
          <ac:spMkLst>
            <pc:docMk/>
            <pc:sldMk cId="3199983992" sldId="960"/>
            <ac:spMk id="3" creationId="{904E4690-FE8F-BCEE-1ED3-7508ADE766DB}"/>
          </ac:spMkLst>
        </pc:spChg>
        <pc:spChg chg="del mod">
          <ac:chgData name="BUSTOS Y DE LA TIJERA VICTOR ALFREDO" userId="70d4dbc3-344b-466f-bbe2-7abfd375b95f" providerId="ADAL" clId="{1A419D54-EB68-40BF-9E40-7D3DAA7BA1BA}" dt="2025-06-19T16:44:04.931" v="2524" actId="478"/>
          <ac:spMkLst>
            <pc:docMk/>
            <pc:sldMk cId="3199983992" sldId="960"/>
            <ac:spMk id="4" creationId="{6D6FB9EB-BDEA-0496-E16E-17D2830FB333}"/>
          </ac:spMkLst>
        </pc:spChg>
      </pc:sldChg>
      <pc:sldChg chg="modSp mod">
        <pc:chgData name="BUSTOS Y DE LA TIJERA VICTOR ALFREDO" userId="70d4dbc3-344b-466f-bbe2-7abfd375b95f" providerId="ADAL" clId="{1A419D54-EB68-40BF-9E40-7D3DAA7BA1BA}" dt="2025-06-19T16:41:56.752" v="2523" actId="20577"/>
        <pc:sldMkLst>
          <pc:docMk/>
          <pc:sldMk cId="2324402157" sldId="961"/>
        </pc:sldMkLst>
        <pc:spChg chg="mod">
          <ac:chgData name="BUSTOS Y DE LA TIJERA VICTOR ALFREDO" userId="70d4dbc3-344b-466f-bbe2-7abfd375b95f" providerId="ADAL" clId="{1A419D54-EB68-40BF-9E40-7D3DAA7BA1BA}" dt="2025-06-18T16:55:43.055" v="1230"/>
          <ac:spMkLst>
            <pc:docMk/>
            <pc:sldMk cId="2324402157" sldId="961"/>
            <ac:spMk id="2" creationId="{0C3ED93C-D9CC-AD67-762F-A9C14F9AB862}"/>
          </ac:spMkLst>
        </pc:spChg>
        <pc:spChg chg="mod">
          <ac:chgData name="BUSTOS Y DE LA TIJERA VICTOR ALFREDO" userId="70d4dbc3-344b-466f-bbe2-7abfd375b95f" providerId="ADAL" clId="{1A419D54-EB68-40BF-9E40-7D3DAA7BA1BA}" dt="2025-06-19T16:41:56.752" v="2523" actId="20577"/>
          <ac:spMkLst>
            <pc:docMk/>
            <pc:sldMk cId="2324402157" sldId="961"/>
            <ac:spMk id="3" creationId="{310A38D8-A396-9DAC-4604-AE6E3EBAF69E}"/>
          </ac:spMkLst>
        </pc:spChg>
        <pc:spChg chg="mod">
          <ac:chgData name="BUSTOS Y DE LA TIJERA VICTOR ALFREDO" userId="70d4dbc3-344b-466f-bbe2-7abfd375b95f" providerId="ADAL" clId="{1A419D54-EB68-40BF-9E40-7D3DAA7BA1BA}" dt="2025-06-19T16:31:21.416" v="2266" actId="14100"/>
          <ac:spMkLst>
            <pc:docMk/>
            <pc:sldMk cId="2324402157" sldId="961"/>
            <ac:spMk id="4" creationId="{E239B5D9-B55C-CA88-4C82-9B8FA0BFD7E3}"/>
          </ac:spMkLst>
        </pc:spChg>
      </pc:sldChg>
      <pc:sldChg chg="modSp">
        <pc:chgData name="BUSTOS Y DE LA TIJERA VICTOR ALFREDO" userId="70d4dbc3-344b-466f-bbe2-7abfd375b95f" providerId="ADAL" clId="{1A419D54-EB68-40BF-9E40-7D3DAA7BA1BA}" dt="2025-06-18T16:31:28.028" v="945"/>
        <pc:sldMkLst>
          <pc:docMk/>
          <pc:sldMk cId="1011066624" sldId="962"/>
        </pc:sldMkLst>
        <pc:spChg chg="mod">
          <ac:chgData name="BUSTOS Y DE LA TIJERA VICTOR ALFREDO" userId="70d4dbc3-344b-466f-bbe2-7abfd375b95f" providerId="ADAL" clId="{1A419D54-EB68-40BF-9E40-7D3DAA7BA1BA}" dt="2025-06-18T16:31:28.028" v="945"/>
          <ac:spMkLst>
            <pc:docMk/>
            <pc:sldMk cId="1011066624" sldId="962"/>
            <ac:spMk id="5" creationId="{6D363864-FF9C-236C-213F-10D5A21A22AA}"/>
          </ac:spMkLst>
        </pc:spChg>
        <pc:spChg chg="mod">
          <ac:chgData name="BUSTOS Y DE LA TIJERA VICTOR ALFREDO" userId="70d4dbc3-344b-466f-bbe2-7abfd375b95f" providerId="ADAL" clId="{1A419D54-EB68-40BF-9E40-7D3DAA7BA1BA}" dt="2025-06-18T16:31:28.028" v="945"/>
          <ac:spMkLst>
            <pc:docMk/>
            <pc:sldMk cId="1011066624" sldId="962"/>
            <ac:spMk id="6" creationId="{8084D7D7-6157-5A0D-3906-AB920217C425}"/>
          </ac:spMkLst>
        </pc:spChg>
      </pc:sldChg>
      <pc:sldChg chg="modSp">
        <pc:chgData name="BUSTOS Y DE LA TIJERA VICTOR ALFREDO" userId="70d4dbc3-344b-466f-bbe2-7abfd375b95f" providerId="ADAL" clId="{1A419D54-EB68-40BF-9E40-7D3DAA7BA1BA}" dt="2025-06-19T21:19:17.602" v="2664"/>
        <pc:sldMkLst>
          <pc:docMk/>
          <pc:sldMk cId="249202572" sldId="964"/>
        </pc:sldMkLst>
        <pc:spChg chg="mod">
          <ac:chgData name="BUSTOS Y DE LA TIJERA VICTOR ALFREDO" userId="70d4dbc3-344b-466f-bbe2-7abfd375b95f" providerId="ADAL" clId="{1A419D54-EB68-40BF-9E40-7D3DAA7BA1BA}" dt="2025-06-19T21:19:17.602" v="2664"/>
          <ac:spMkLst>
            <pc:docMk/>
            <pc:sldMk cId="249202572" sldId="964"/>
            <ac:spMk id="8" creationId="{4103CE6E-CD9F-293C-E3CD-EDA6746B7BDF}"/>
          </ac:spMkLst>
        </pc:spChg>
        <pc:spChg chg="mod">
          <ac:chgData name="BUSTOS Y DE LA TIJERA VICTOR ALFREDO" userId="70d4dbc3-344b-466f-bbe2-7abfd375b95f" providerId="ADAL" clId="{1A419D54-EB68-40BF-9E40-7D3DAA7BA1BA}" dt="2025-06-18T16:31:28.028" v="945"/>
          <ac:spMkLst>
            <pc:docMk/>
            <pc:sldMk cId="249202572" sldId="964"/>
            <ac:spMk id="9" creationId="{D3CE04EE-4308-8D4D-8E8F-246C7BD00D43}"/>
          </ac:spMkLst>
        </pc:spChg>
      </pc:sldChg>
      <pc:sldChg chg="modSp mod">
        <pc:chgData name="BUSTOS Y DE LA TIJERA VICTOR ALFREDO" userId="70d4dbc3-344b-466f-bbe2-7abfd375b95f" providerId="ADAL" clId="{1A419D54-EB68-40BF-9E40-7D3DAA7BA1BA}" dt="2025-06-19T16:29:52.832" v="2256" actId="20577"/>
        <pc:sldMkLst>
          <pc:docMk/>
          <pc:sldMk cId="3711626736" sldId="966"/>
        </pc:sldMkLst>
        <pc:spChg chg="mod">
          <ac:chgData name="BUSTOS Y DE LA TIJERA VICTOR ALFREDO" userId="70d4dbc3-344b-466f-bbe2-7abfd375b95f" providerId="ADAL" clId="{1A419D54-EB68-40BF-9E40-7D3DAA7BA1BA}" dt="2025-06-18T16:31:28.028" v="945"/>
          <ac:spMkLst>
            <pc:docMk/>
            <pc:sldMk cId="3711626736" sldId="966"/>
            <ac:spMk id="2" creationId="{8B4A3C49-2319-A8BA-7F32-7E82EE31FFF4}"/>
          </ac:spMkLst>
        </pc:spChg>
        <pc:spChg chg="mod">
          <ac:chgData name="BUSTOS Y DE LA TIJERA VICTOR ALFREDO" userId="70d4dbc3-344b-466f-bbe2-7abfd375b95f" providerId="ADAL" clId="{1A419D54-EB68-40BF-9E40-7D3DAA7BA1BA}" dt="2025-06-19T16:29:52.832" v="2256" actId="20577"/>
          <ac:spMkLst>
            <pc:docMk/>
            <pc:sldMk cId="3711626736" sldId="966"/>
            <ac:spMk id="3" creationId="{EB0D2AE9-016F-A76D-31F8-7DB35827CBF3}"/>
          </ac:spMkLst>
        </pc:spChg>
      </pc:sldChg>
      <pc:sldChg chg="modSp">
        <pc:chgData name="BUSTOS Y DE LA TIJERA VICTOR ALFREDO" userId="70d4dbc3-344b-466f-bbe2-7abfd375b95f" providerId="ADAL" clId="{1A419D54-EB68-40BF-9E40-7D3DAA7BA1BA}" dt="2025-06-18T16:31:28.028" v="945"/>
        <pc:sldMkLst>
          <pc:docMk/>
          <pc:sldMk cId="4124456357" sldId="967"/>
        </pc:sldMkLst>
        <pc:spChg chg="mod">
          <ac:chgData name="BUSTOS Y DE LA TIJERA VICTOR ALFREDO" userId="70d4dbc3-344b-466f-bbe2-7abfd375b95f" providerId="ADAL" clId="{1A419D54-EB68-40BF-9E40-7D3DAA7BA1BA}" dt="2025-06-18T16:31:28.028" v="945"/>
          <ac:spMkLst>
            <pc:docMk/>
            <pc:sldMk cId="4124456357" sldId="967"/>
            <ac:spMk id="2" creationId="{8B4A3C49-2319-A8BA-7F32-7E82EE31FFF4}"/>
          </ac:spMkLst>
        </pc:spChg>
        <pc:spChg chg="mod">
          <ac:chgData name="BUSTOS Y DE LA TIJERA VICTOR ALFREDO" userId="70d4dbc3-344b-466f-bbe2-7abfd375b95f" providerId="ADAL" clId="{1A419D54-EB68-40BF-9E40-7D3DAA7BA1BA}" dt="2025-06-18T16:31:28.028" v="945"/>
          <ac:spMkLst>
            <pc:docMk/>
            <pc:sldMk cId="4124456357" sldId="967"/>
            <ac:spMk id="3" creationId="{EB0D2AE9-016F-A76D-31F8-7DB35827CBF3}"/>
          </ac:spMkLst>
        </pc:spChg>
      </pc:sldChg>
      <pc:sldChg chg="delSp modSp mod modAnim">
        <pc:chgData name="BUSTOS Y DE LA TIJERA VICTOR ALFREDO" userId="70d4dbc3-344b-466f-bbe2-7abfd375b95f" providerId="ADAL" clId="{1A419D54-EB68-40BF-9E40-7D3DAA7BA1BA}" dt="2025-06-18T20:16:57.710" v="1330"/>
        <pc:sldMkLst>
          <pc:docMk/>
          <pc:sldMk cId="758745479" sldId="968"/>
        </pc:sldMkLst>
        <pc:spChg chg="mod">
          <ac:chgData name="BUSTOS Y DE LA TIJERA VICTOR ALFREDO" userId="70d4dbc3-344b-466f-bbe2-7abfd375b95f" providerId="ADAL" clId="{1A419D54-EB68-40BF-9E40-7D3DAA7BA1BA}" dt="2025-06-18T16:57:13.233" v="1243" actId="20577"/>
          <ac:spMkLst>
            <pc:docMk/>
            <pc:sldMk cId="758745479" sldId="968"/>
            <ac:spMk id="4" creationId="{2778FCE6-7F8A-756C-3185-AE568FBE64D0}"/>
          </ac:spMkLst>
        </pc:spChg>
        <pc:picChg chg="mod topLvl">
          <ac:chgData name="BUSTOS Y DE LA TIJERA VICTOR ALFREDO" userId="70d4dbc3-344b-466f-bbe2-7abfd375b95f" providerId="ADAL" clId="{1A419D54-EB68-40BF-9E40-7D3DAA7BA1BA}" dt="2025-06-18T20:16:44.898" v="1329" actId="165"/>
          <ac:picMkLst>
            <pc:docMk/>
            <pc:sldMk cId="758745479" sldId="968"/>
            <ac:picMk id="8" creationId="{982ECA28-E662-63D3-374A-94163B763F9F}"/>
          </ac:picMkLst>
        </pc:picChg>
        <pc:cxnChg chg="mod topLvl">
          <ac:chgData name="BUSTOS Y DE LA TIJERA VICTOR ALFREDO" userId="70d4dbc3-344b-466f-bbe2-7abfd375b95f" providerId="ADAL" clId="{1A419D54-EB68-40BF-9E40-7D3DAA7BA1BA}" dt="2025-06-18T20:16:44.898" v="1329" actId="165"/>
          <ac:cxnSpMkLst>
            <pc:docMk/>
            <pc:sldMk cId="758745479" sldId="968"/>
            <ac:cxnSpMk id="10" creationId="{85724B5F-7EC7-514A-55C5-2ECC77B30BBB}"/>
          </ac:cxnSpMkLst>
        </pc:cxnChg>
        <pc:cxnChg chg="mod topLvl">
          <ac:chgData name="BUSTOS Y DE LA TIJERA VICTOR ALFREDO" userId="70d4dbc3-344b-466f-bbe2-7abfd375b95f" providerId="ADAL" clId="{1A419D54-EB68-40BF-9E40-7D3DAA7BA1BA}" dt="2025-06-18T20:16:44.898" v="1329" actId="165"/>
          <ac:cxnSpMkLst>
            <pc:docMk/>
            <pc:sldMk cId="758745479" sldId="968"/>
            <ac:cxnSpMk id="12" creationId="{519412FD-6F50-62E2-1336-6AAADECFF41D}"/>
          </ac:cxnSpMkLst>
        </pc:cxnChg>
        <pc:cxnChg chg="mod topLvl">
          <ac:chgData name="BUSTOS Y DE LA TIJERA VICTOR ALFREDO" userId="70d4dbc3-344b-466f-bbe2-7abfd375b95f" providerId="ADAL" clId="{1A419D54-EB68-40BF-9E40-7D3DAA7BA1BA}" dt="2025-06-18T20:16:44.898" v="1329" actId="165"/>
          <ac:cxnSpMkLst>
            <pc:docMk/>
            <pc:sldMk cId="758745479" sldId="968"/>
            <ac:cxnSpMk id="16" creationId="{AD665DDC-B5F2-D9F4-5A5F-2225300A17C4}"/>
          </ac:cxnSpMkLst>
        </pc:cxnChg>
        <pc:cxnChg chg="mod topLvl">
          <ac:chgData name="BUSTOS Y DE LA TIJERA VICTOR ALFREDO" userId="70d4dbc3-344b-466f-bbe2-7abfd375b95f" providerId="ADAL" clId="{1A419D54-EB68-40BF-9E40-7D3DAA7BA1BA}" dt="2025-06-18T20:16:44.898" v="1329" actId="165"/>
          <ac:cxnSpMkLst>
            <pc:docMk/>
            <pc:sldMk cId="758745479" sldId="968"/>
            <ac:cxnSpMk id="18" creationId="{1384726D-DF17-7684-49E5-EADACC553D0E}"/>
          </ac:cxnSpMkLst>
        </pc:cxnChg>
        <pc:cxnChg chg="mod topLvl">
          <ac:chgData name="BUSTOS Y DE LA TIJERA VICTOR ALFREDO" userId="70d4dbc3-344b-466f-bbe2-7abfd375b95f" providerId="ADAL" clId="{1A419D54-EB68-40BF-9E40-7D3DAA7BA1BA}" dt="2025-06-18T20:16:44.898" v="1329" actId="165"/>
          <ac:cxnSpMkLst>
            <pc:docMk/>
            <pc:sldMk cId="758745479" sldId="968"/>
            <ac:cxnSpMk id="22" creationId="{D83CE8A6-3359-D6A9-6EAE-C6497E2D8856}"/>
          </ac:cxnSpMkLst>
        </pc:cxnChg>
        <pc:cxnChg chg="mod topLvl">
          <ac:chgData name="BUSTOS Y DE LA TIJERA VICTOR ALFREDO" userId="70d4dbc3-344b-466f-bbe2-7abfd375b95f" providerId="ADAL" clId="{1A419D54-EB68-40BF-9E40-7D3DAA7BA1BA}" dt="2025-06-18T20:16:44.898" v="1329" actId="165"/>
          <ac:cxnSpMkLst>
            <pc:docMk/>
            <pc:sldMk cId="758745479" sldId="968"/>
            <ac:cxnSpMk id="24" creationId="{D1219226-4EA4-78D8-C595-0050A2D7F099}"/>
          </ac:cxnSpMkLst>
        </pc:cxnChg>
        <pc:cxnChg chg="mod topLvl">
          <ac:chgData name="BUSTOS Y DE LA TIJERA VICTOR ALFREDO" userId="70d4dbc3-344b-466f-bbe2-7abfd375b95f" providerId="ADAL" clId="{1A419D54-EB68-40BF-9E40-7D3DAA7BA1BA}" dt="2025-06-18T20:16:44.898" v="1329" actId="165"/>
          <ac:cxnSpMkLst>
            <pc:docMk/>
            <pc:sldMk cId="758745479" sldId="968"/>
            <ac:cxnSpMk id="26" creationId="{BC33FABF-0012-DA12-EAEB-AA4A7E6ADD35}"/>
          </ac:cxnSpMkLst>
        </pc:cxnChg>
        <pc:cxnChg chg="mod topLvl">
          <ac:chgData name="BUSTOS Y DE LA TIJERA VICTOR ALFREDO" userId="70d4dbc3-344b-466f-bbe2-7abfd375b95f" providerId="ADAL" clId="{1A419D54-EB68-40BF-9E40-7D3DAA7BA1BA}" dt="2025-06-18T20:16:44.898" v="1329" actId="165"/>
          <ac:cxnSpMkLst>
            <pc:docMk/>
            <pc:sldMk cId="758745479" sldId="968"/>
            <ac:cxnSpMk id="29" creationId="{4ACDDAC9-DD88-2A2F-FE2D-17B96CFF4A92}"/>
          </ac:cxnSpMkLst>
        </pc:cxnChg>
      </pc:sldChg>
      <pc:sldChg chg="modSp">
        <pc:chgData name="BUSTOS Y DE LA TIJERA VICTOR ALFREDO" userId="70d4dbc3-344b-466f-bbe2-7abfd375b95f" providerId="ADAL" clId="{1A419D54-EB68-40BF-9E40-7D3DAA7BA1BA}" dt="2025-06-18T16:31:28.028" v="945"/>
        <pc:sldMkLst>
          <pc:docMk/>
          <pc:sldMk cId="2626214575" sldId="969"/>
        </pc:sldMkLst>
        <pc:spChg chg="mod">
          <ac:chgData name="BUSTOS Y DE LA TIJERA VICTOR ALFREDO" userId="70d4dbc3-344b-466f-bbe2-7abfd375b95f" providerId="ADAL" clId="{1A419D54-EB68-40BF-9E40-7D3DAA7BA1BA}" dt="2025-06-18T16:31:28.028" v="945"/>
          <ac:spMkLst>
            <pc:docMk/>
            <pc:sldMk cId="2626214575" sldId="969"/>
            <ac:spMk id="2" creationId="{38E410BD-56C2-3B04-5E5D-D2FAEEA7702E}"/>
          </ac:spMkLst>
        </pc:spChg>
      </pc:sldChg>
      <pc:sldChg chg="modSp">
        <pc:chgData name="BUSTOS Y DE LA TIJERA VICTOR ALFREDO" userId="70d4dbc3-344b-466f-bbe2-7abfd375b95f" providerId="ADAL" clId="{1A419D54-EB68-40BF-9E40-7D3DAA7BA1BA}" dt="2025-06-19T21:19:53.118" v="2669"/>
        <pc:sldMkLst>
          <pc:docMk/>
          <pc:sldMk cId="3215779912" sldId="970"/>
        </pc:sldMkLst>
        <pc:spChg chg="mod">
          <ac:chgData name="BUSTOS Y DE LA TIJERA VICTOR ALFREDO" userId="70d4dbc3-344b-466f-bbe2-7abfd375b95f" providerId="ADAL" clId="{1A419D54-EB68-40BF-9E40-7D3DAA7BA1BA}" dt="2025-06-19T21:19:53.118" v="2669"/>
          <ac:spMkLst>
            <pc:docMk/>
            <pc:sldMk cId="3215779912" sldId="970"/>
            <ac:spMk id="2" creationId="{5B4E58A3-299F-C589-DC0E-262AAAAD335C}"/>
          </ac:spMkLst>
        </pc:spChg>
      </pc:sldChg>
      <pc:sldChg chg="modSp mod">
        <pc:chgData name="BUSTOS Y DE LA TIJERA VICTOR ALFREDO" userId="70d4dbc3-344b-466f-bbe2-7abfd375b95f" providerId="ADAL" clId="{1A419D54-EB68-40BF-9E40-7D3DAA7BA1BA}" dt="2025-06-19T21:20:05.163" v="2670"/>
        <pc:sldMkLst>
          <pc:docMk/>
          <pc:sldMk cId="2881251523" sldId="972"/>
        </pc:sldMkLst>
        <pc:spChg chg="mod">
          <ac:chgData name="BUSTOS Y DE LA TIJERA VICTOR ALFREDO" userId="70d4dbc3-344b-466f-bbe2-7abfd375b95f" providerId="ADAL" clId="{1A419D54-EB68-40BF-9E40-7D3DAA7BA1BA}" dt="2025-06-19T21:20:05.163" v="2670"/>
          <ac:spMkLst>
            <pc:docMk/>
            <pc:sldMk cId="2881251523" sldId="972"/>
            <ac:spMk id="2" creationId="{27378BC7-D0D2-5C2B-93AE-32828C6B902A}"/>
          </ac:spMkLst>
        </pc:spChg>
        <pc:picChg chg="mod">
          <ac:chgData name="BUSTOS Y DE LA TIJERA VICTOR ALFREDO" userId="70d4dbc3-344b-466f-bbe2-7abfd375b95f" providerId="ADAL" clId="{1A419D54-EB68-40BF-9E40-7D3DAA7BA1BA}" dt="2025-06-19T18:25:46.197" v="2573" actId="1037"/>
          <ac:picMkLst>
            <pc:docMk/>
            <pc:sldMk cId="2881251523" sldId="972"/>
            <ac:picMk id="4" creationId="{DAEEE248-B48B-AAD3-839E-0F34A0170686}"/>
          </ac:picMkLst>
        </pc:picChg>
        <pc:picChg chg="mod">
          <ac:chgData name="BUSTOS Y DE LA TIJERA VICTOR ALFREDO" userId="70d4dbc3-344b-466f-bbe2-7abfd375b95f" providerId="ADAL" clId="{1A419D54-EB68-40BF-9E40-7D3DAA7BA1BA}" dt="2025-06-18T16:14:35.514" v="899" actId="1037"/>
          <ac:picMkLst>
            <pc:docMk/>
            <pc:sldMk cId="2881251523" sldId="972"/>
            <ac:picMk id="7" creationId="{98790403-758F-E055-9A98-4D275B96B038}"/>
          </ac:picMkLst>
        </pc:picChg>
      </pc:sldChg>
      <pc:sldChg chg="new del">
        <pc:chgData name="BUSTOS Y DE LA TIJERA VICTOR ALFREDO" userId="70d4dbc3-344b-466f-bbe2-7abfd375b95f" providerId="ADAL" clId="{1A419D54-EB68-40BF-9E40-7D3DAA7BA1BA}" dt="2025-06-18T15:12:51.483" v="865" actId="680"/>
        <pc:sldMkLst>
          <pc:docMk/>
          <pc:sldMk cId="463910905" sldId="973"/>
        </pc:sldMkLst>
      </pc:sldChg>
      <pc:sldChg chg="addSp delSp modSp new mod">
        <pc:chgData name="BUSTOS Y DE LA TIJERA VICTOR ALFREDO" userId="70d4dbc3-344b-466f-bbe2-7abfd375b95f" providerId="ADAL" clId="{1A419D54-EB68-40BF-9E40-7D3DAA7BA1BA}" dt="2025-06-19T18:39:05.478" v="2621"/>
        <pc:sldMkLst>
          <pc:docMk/>
          <pc:sldMk cId="1242414844" sldId="973"/>
        </pc:sldMkLst>
        <pc:spChg chg="mod">
          <ac:chgData name="BUSTOS Y DE LA TIJERA VICTOR ALFREDO" userId="70d4dbc3-344b-466f-bbe2-7abfd375b95f" providerId="ADAL" clId="{1A419D54-EB68-40BF-9E40-7D3DAA7BA1BA}" dt="2025-06-18T16:31:28.028" v="945"/>
          <ac:spMkLst>
            <pc:docMk/>
            <pc:sldMk cId="1242414844" sldId="973"/>
            <ac:spMk id="2" creationId="{115753DC-235E-9243-AA8E-F0AE565DDE7D}"/>
          </ac:spMkLst>
        </pc:spChg>
        <pc:spChg chg="add mod">
          <ac:chgData name="BUSTOS Y DE LA TIJERA VICTOR ALFREDO" userId="70d4dbc3-344b-466f-bbe2-7abfd375b95f" providerId="ADAL" clId="{1A419D54-EB68-40BF-9E40-7D3DAA7BA1BA}" dt="2025-06-19T18:39:05.478" v="2621"/>
          <ac:spMkLst>
            <pc:docMk/>
            <pc:sldMk cId="1242414844" sldId="973"/>
            <ac:spMk id="6" creationId="{CCB00D10-3CFF-7598-6464-37E8E8365161}"/>
          </ac:spMkLst>
        </pc:spChg>
        <pc:spChg chg="add mod">
          <ac:chgData name="BUSTOS Y DE LA TIJERA VICTOR ALFREDO" userId="70d4dbc3-344b-466f-bbe2-7abfd375b95f" providerId="ADAL" clId="{1A419D54-EB68-40BF-9E40-7D3DAA7BA1BA}" dt="2025-06-18T17:11:25.055" v="1325" actId="1076"/>
          <ac:spMkLst>
            <pc:docMk/>
            <pc:sldMk cId="1242414844" sldId="973"/>
            <ac:spMk id="7" creationId="{2A63AFC3-232D-E1B2-866E-59E327667A87}"/>
          </ac:spMkLst>
        </pc:spChg>
        <pc:picChg chg="mod">
          <ac:chgData name="BUSTOS Y DE LA TIJERA VICTOR ALFREDO" userId="70d4dbc3-344b-466f-bbe2-7abfd375b95f" providerId="ADAL" clId="{1A419D54-EB68-40BF-9E40-7D3DAA7BA1BA}" dt="2025-06-18T17:06:22.717" v="1276" actId="14100"/>
          <ac:picMkLst>
            <pc:docMk/>
            <pc:sldMk cId="1242414844" sldId="973"/>
            <ac:picMk id="3" creationId="{67AEF938-8A0A-86A2-7552-4CE49BA8382A}"/>
          </ac:picMkLst>
        </pc:picChg>
        <pc:picChg chg="mod">
          <ac:chgData name="BUSTOS Y DE LA TIJERA VICTOR ALFREDO" userId="70d4dbc3-344b-466f-bbe2-7abfd375b95f" providerId="ADAL" clId="{1A419D54-EB68-40BF-9E40-7D3DAA7BA1BA}" dt="2025-06-18T17:06:29.101" v="1277" actId="14100"/>
          <ac:picMkLst>
            <pc:docMk/>
            <pc:sldMk cId="1242414844" sldId="973"/>
            <ac:picMk id="4" creationId="{43F2D9AF-D29E-392F-208F-CAFEAA62957D}"/>
          </ac:picMkLst>
        </pc:picChg>
      </pc:sldChg>
      <pc:sldChg chg="addSp delSp modSp add mod modClrScheme chgLayout">
        <pc:chgData name="BUSTOS Y DE LA TIJERA VICTOR ALFREDO" userId="70d4dbc3-344b-466f-bbe2-7abfd375b95f" providerId="ADAL" clId="{1A419D54-EB68-40BF-9E40-7D3DAA7BA1BA}" dt="2025-06-18T16:55:18.375" v="1227" actId="207"/>
        <pc:sldMkLst>
          <pc:docMk/>
          <pc:sldMk cId="454292519" sldId="974"/>
        </pc:sldMkLst>
        <pc:spChg chg="mod">
          <ac:chgData name="BUSTOS Y DE LA TIJERA VICTOR ALFREDO" userId="70d4dbc3-344b-466f-bbe2-7abfd375b95f" providerId="ADAL" clId="{1A419D54-EB68-40BF-9E40-7D3DAA7BA1BA}" dt="2025-06-18T16:32:03.526" v="947" actId="207"/>
          <ac:spMkLst>
            <pc:docMk/>
            <pc:sldMk cId="454292519" sldId="974"/>
            <ac:spMk id="3" creationId="{9F5E0E42-BB50-0DC4-FC51-5D7B46236F52}"/>
          </ac:spMkLst>
        </pc:spChg>
        <pc:spChg chg="mod">
          <ac:chgData name="BUSTOS Y DE LA TIJERA VICTOR ALFREDO" userId="70d4dbc3-344b-466f-bbe2-7abfd375b95f" providerId="ADAL" clId="{1A419D54-EB68-40BF-9E40-7D3DAA7BA1BA}" dt="2025-06-18T16:32:03.526" v="947" actId="207"/>
          <ac:spMkLst>
            <pc:docMk/>
            <pc:sldMk cId="454292519" sldId="974"/>
            <ac:spMk id="4" creationId="{C2F194F1-D3F3-6CF9-AC56-17CF8CECDC70}"/>
          </ac:spMkLst>
        </pc:spChg>
        <pc:spChg chg="mod">
          <ac:chgData name="BUSTOS Y DE LA TIJERA VICTOR ALFREDO" userId="70d4dbc3-344b-466f-bbe2-7abfd375b95f" providerId="ADAL" clId="{1A419D54-EB68-40BF-9E40-7D3DAA7BA1BA}" dt="2025-06-18T16:32:03.526" v="947" actId="207"/>
          <ac:spMkLst>
            <pc:docMk/>
            <pc:sldMk cId="454292519" sldId="974"/>
            <ac:spMk id="5" creationId="{2134CD19-F258-C99C-888F-98A1C433365C}"/>
          </ac:spMkLst>
        </pc:spChg>
        <pc:spChg chg="mod">
          <ac:chgData name="BUSTOS Y DE LA TIJERA VICTOR ALFREDO" userId="70d4dbc3-344b-466f-bbe2-7abfd375b95f" providerId="ADAL" clId="{1A419D54-EB68-40BF-9E40-7D3DAA7BA1BA}" dt="2025-06-18T16:32:03.526" v="947" actId="207"/>
          <ac:spMkLst>
            <pc:docMk/>
            <pc:sldMk cId="454292519" sldId="974"/>
            <ac:spMk id="6" creationId="{666EA6FD-4133-4BCC-FCD5-824BD87D2335}"/>
          </ac:spMkLst>
        </pc:spChg>
        <pc:spChg chg="mod">
          <ac:chgData name="BUSTOS Y DE LA TIJERA VICTOR ALFREDO" userId="70d4dbc3-344b-466f-bbe2-7abfd375b95f" providerId="ADAL" clId="{1A419D54-EB68-40BF-9E40-7D3DAA7BA1BA}" dt="2025-06-18T16:32:03.526" v="947" actId="207"/>
          <ac:spMkLst>
            <pc:docMk/>
            <pc:sldMk cId="454292519" sldId="974"/>
            <ac:spMk id="7" creationId="{F04B1F3D-B2B1-C3DC-9E94-C596F0559279}"/>
          </ac:spMkLst>
        </pc:spChg>
        <pc:spChg chg="add del mod">
          <ac:chgData name="BUSTOS Y DE LA TIJERA VICTOR ALFREDO" userId="70d4dbc3-344b-466f-bbe2-7abfd375b95f" providerId="ADAL" clId="{1A419D54-EB68-40BF-9E40-7D3DAA7BA1BA}" dt="2025-06-18T16:55:08.261" v="1224" actId="207"/>
          <ac:spMkLst>
            <pc:docMk/>
            <pc:sldMk cId="454292519" sldId="974"/>
            <ac:spMk id="14" creationId="{868BE941-0F9A-1447-9AD6-E2E0C178CAB2}"/>
          </ac:spMkLst>
        </pc:spChg>
        <pc:spChg chg="add del mod">
          <ac:chgData name="BUSTOS Y DE LA TIJERA VICTOR ALFREDO" userId="70d4dbc3-344b-466f-bbe2-7abfd375b95f" providerId="ADAL" clId="{1A419D54-EB68-40BF-9E40-7D3DAA7BA1BA}" dt="2025-06-18T16:55:18.375" v="1227" actId="207"/>
          <ac:spMkLst>
            <pc:docMk/>
            <pc:sldMk cId="454292519" sldId="974"/>
            <ac:spMk id="15" creationId="{E39306E3-FC02-7444-9265-19EC90959D4D}"/>
          </ac:spMkLst>
        </pc:spChg>
        <pc:grpChg chg="add del mod">
          <ac:chgData name="BUSTOS Y DE LA TIJERA VICTOR ALFREDO" userId="70d4dbc3-344b-466f-bbe2-7abfd375b95f" providerId="ADAL" clId="{1A419D54-EB68-40BF-9E40-7D3DAA7BA1BA}" dt="2025-06-18T16:32:32.958" v="952" actId="1076"/>
          <ac:grpSpMkLst>
            <pc:docMk/>
            <pc:sldMk cId="454292519" sldId="974"/>
            <ac:grpSpMk id="2" creationId="{9EB93B33-5A01-83BB-2B67-E1366F92CBA3}"/>
          </ac:grpSpMkLst>
        </pc:grpChg>
      </pc:sldChg>
      <pc:sldChg chg="addSp delSp modSp add mod modClrScheme chgLayout">
        <pc:chgData name="BUSTOS Y DE LA TIJERA VICTOR ALFREDO" userId="70d4dbc3-344b-466f-bbe2-7abfd375b95f" providerId="ADAL" clId="{1A419D54-EB68-40BF-9E40-7D3DAA7BA1BA}" dt="2025-06-18T16:33:29.427" v="956" actId="478"/>
        <pc:sldMkLst>
          <pc:docMk/>
          <pc:sldMk cId="4118429757" sldId="982"/>
        </pc:sldMkLst>
        <pc:spChg chg="mod ord">
          <ac:chgData name="BUSTOS Y DE LA TIJERA VICTOR ALFREDO" userId="70d4dbc3-344b-466f-bbe2-7abfd375b95f" providerId="ADAL" clId="{1A419D54-EB68-40BF-9E40-7D3DAA7BA1BA}" dt="2025-06-18T16:33:21.871" v="955" actId="700"/>
          <ac:spMkLst>
            <pc:docMk/>
            <pc:sldMk cId="4118429757" sldId="982"/>
            <ac:spMk id="3" creationId="{CC0DF1F7-4C6F-0BCD-9D40-512ACCECC890}"/>
          </ac:spMkLst>
        </pc:spChg>
      </pc:sldChg>
      <pc:sldChg chg="addSp delSp modSp add mod ord">
        <pc:chgData name="BUSTOS Y DE LA TIJERA VICTOR ALFREDO" userId="70d4dbc3-344b-466f-bbe2-7abfd375b95f" providerId="ADAL" clId="{1A419D54-EB68-40BF-9E40-7D3DAA7BA1BA}" dt="2025-06-19T21:20:14.684" v="2671"/>
        <pc:sldMkLst>
          <pc:docMk/>
          <pc:sldMk cId="3238748635" sldId="983"/>
        </pc:sldMkLst>
        <pc:spChg chg="add mod ord topLvl">
          <ac:chgData name="BUSTOS Y DE LA TIJERA VICTOR ALFREDO" userId="70d4dbc3-344b-466f-bbe2-7abfd375b95f" providerId="ADAL" clId="{1A419D54-EB68-40BF-9E40-7D3DAA7BA1BA}" dt="2025-06-18T16:49:12.210" v="1214" actId="1036"/>
          <ac:spMkLst>
            <pc:docMk/>
            <pc:sldMk cId="3238748635" sldId="983"/>
            <ac:spMk id="3" creationId="{6EAB38AE-19C3-BA8A-46DC-A4B71F1888AC}"/>
          </ac:spMkLst>
        </pc:spChg>
        <pc:spChg chg="mod">
          <ac:chgData name="BUSTOS Y DE LA TIJERA VICTOR ALFREDO" userId="70d4dbc3-344b-466f-bbe2-7abfd375b95f" providerId="ADAL" clId="{1A419D54-EB68-40BF-9E40-7D3DAA7BA1BA}" dt="2025-06-19T21:20:14.684" v="2671"/>
          <ac:spMkLst>
            <pc:docMk/>
            <pc:sldMk cId="3238748635" sldId="983"/>
            <ac:spMk id="4" creationId="{891BE515-BF14-82BA-3DA1-AD175CE4D012}"/>
          </ac:spMkLst>
        </pc:spChg>
        <pc:spChg chg="mod">
          <ac:chgData name="BUSTOS Y DE LA TIJERA VICTOR ALFREDO" userId="70d4dbc3-344b-466f-bbe2-7abfd375b95f" providerId="ADAL" clId="{1A419D54-EB68-40BF-9E40-7D3DAA7BA1BA}" dt="2025-06-18T16:37:08.955" v="1017"/>
          <ac:spMkLst>
            <pc:docMk/>
            <pc:sldMk cId="3238748635" sldId="983"/>
            <ac:spMk id="7" creationId="{1E339E84-F249-9CDF-BD00-906A92762604}"/>
          </ac:spMkLst>
        </pc:spChg>
        <pc:spChg chg="mod topLvl">
          <ac:chgData name="BUSTOS Y DE LA TIJERA VICTOR ALFREDO" userId="70d4dbc3-344b-466f-bbe2-7abfd375b95f" providerId="ADAL" clId="{1A419D54-EB68-40BF-9E40-7D3DAA7BA1BA}" dt="2025-06-18T16:49:35.319" v="1215" actId="164"/>
          <ac:spMkLst>
            <pc:docMk/>
            <pc:sldMk cId="3238748635" sldId="983"/>
            <ac:spMk id="23" creationId="{8C9C994F-16B6-32BD-3D23-86509265AE31}"/>
          </ac:spMkLst>
        </pc:spChg>
        <pc:spChg chg="mod topLvl">
          <ac:chgData name="BUSTOS Y DE LA TIJERA VICTOR ALFREDO" userId="70d4dbc3-344b-466f-bbe2-7abfd375b95f" providerId="ADAL" clId="{1A419D54-EB68-40BF-9E40-7D3DAA7BA1BA}" dt="2025-06-18T16:50:11.074" v="1220" actId="164"/>
          <ac:spMkLst>
            <pc:docMk/>
            <pc:sldMk cId="3238748635" sldId="983"/>
            <ac:spMk id="37" creationId="{1A991F9D-0ACC-CAFD-3777-3CC9EEA9BC60}"/>
          </ac:spMkLst>
        </pc:spChg>
        <pc:grpChg chg="add mod">
          <ac:chgData name="BUSTOS Y DE LA TIJERA VICTOR ALFREDO" userId="70d4dbc3-344b-466f-bbe2-7abfd375b95f" providerId="ADAL" clId="{1A419D54-EB68-40BF-9E40-7D3DAA7BA1BA}" dt="2025-06-18T16:49:52.737" v="1219" actId="1076"/>
          <ac:grpSpMkLst>
            <pc:docMk/>
            <pc:sldMk cId="3238748635" sldId="983"/>
            <ac:grpSpMk id="6" creationId="{350F0EE7-14A3-81B6-9AAC-9C1DA769E2DA}"/>
          </ac:grpSpMkLst>
        </pc:grpChg>
        <pc:grpChg chg="add mod">
          <ac:chgData name="BUSTOS Y DE LA TIJERA VICTOR ALFREDO" userId="70d4dbc3-344b-466f-bbe2-7abfd375b95f" providerId="ADAL" clId="{1A419D54-EB68-40BF-9E40-7D3DAA7BA1BA}" dt="2025-06-18T16:49:40.824" v="1218" actId="1035"/>
          <ac:grpSpMkLst>
            <pc:docMk/>
            <pc:sldMk cId="3238748635" sldId="983"/>
            <ac:grpSpMk id="104" creationId="{C64AF9D0-7F29-840B-E10A-B3E71567BE24}"/>
          </ac:grpSpMkLst>
        </pc:grpChg>
        <pc:grpChg chg="add mod">
          <ac:chgData name="BUSTOS Y DE LA TIJERA VICTOR ALFREDO" userId="70d4dbc3-344b-466f-bbe2-7abfd375b95f" providerId="ADAL" clId="{1A419D54-EB68-40BF-9E40-7D3DAA7BA1BA}" dt="2025-06-18T16:50:11.074" v="1220" actId="164"/>
          <ac:grpSpMkLst>
            <pc:docMk/>
            <pc:sldMk cId="3238748635" sldId="983"/>
            <ac:grpSpMk id="105" creationId="{01D3F91E-0511-8CEA-6A2C-A47B4BD1999E}"/>
          </ac:grpSpMkLst>
        </pc:grpChg>
        <pc:cxnChg chg="mod">
          <ac:chgData name="BUSTOS Y DE LA TIJERA VICTOR ALFREDO" userId="70d4dbc3-344b-466f-bbe2-7abfd375b95f" providerId="ADAL" clId="{1A419D54-EB68-40BF-9E40-7D3DAA7BA1BA}" dt="2025-06-18T16:37:08.955" v="1017"/>
          <ac:cxnSpMkLst>
            <pc:docMk/>
            <pc:sldMk cId="3238748635" sldId="983"/>
            <ac:cxnSpMk id="9" creationId="{FC666D7A-404B-2BBD-BCB5-E28A0C6CD164}"/>
          </ac:cxnSpMkLst>
        </pc:cxnChg>
        <pc:cxnChg chg="mod topLvl">
          <ac:chgData name="BUSTOS Y DE LA TIJERA VICTOR ALFREDO" userId="70d4dbc3-344b-466f-bbe2-7abfd375b95f" providerId="ADAL" clId="{1A419D54-EB68-40BF-9E40-7D3DAA7BA1BA}" dt="2025-06-18T16:49:12.210" v="1214" actId="1036"/>
          <ac:cxnSpMkLst>
            <pc:docMk/>
            <pc:sldMk cId="3238748635" sldId="983"/>
            <ac:cxnSpMk id="10" creationId="{92E9DE8A-DA59-EE0D-0053-10FB08A24EA3}"/>
          </ac:cxnSpMkLst>
        </pc:cxnChg>
        <pc:cxnChg chg="mod">
          <ac:chgData name="BUSTOS Y DE LA TIJERA VICTOR ALFREDO" userId="70d4dbc3-344b-466f-bbe2-7abfd375b95f" providerId="ADAL" clId="{1A419D54-EB68-40BF-9E40-7D3DAA7BA1BA}" dt="2025-06-18T16:37:08.955" v="1017"/>
          <ac:cxnSpMkLst>
            <pc:docMk/>
            <pc:sldMk cId="3238748635" sldId="983"/>
            <ac:cxnSpMk id="11" creationId="{9453242D-5063-DE35-78A2-73C34BF1D894}"/>
          </ac:cxnSpMkLst>
        </pc:cxnChg>
        <pc:cxnChg chg="mod topLvl">
          <ac:chgData name="BUSTOS Y DE LA TIJERA VICTOR ALFREDO" userId="70d4dbc3-344b-466f-bbe2-7abfd375b95f" providerId="ADAL" clId="{1A419D54-EB68-40BF-9E40-7D3DAA7BA1BA}" dt="2025-06-18T16:39:16.321" v="1098" actId="14100"/>
          <ac:cxnSpMkLst>
            <pc:docMk/>
            <pc:sldMk cId="3238748635" sldId="983"/>
            <ac:cxnSpMk id="12" creationId="{FEB57577-F838-DEBD-1CD7-941F4B5D972A}"/>
          </ac:cxnSpMkLst>
        </pc:cxnChg>
        <pc:cxnChg chg="mod">
          <ac:chgData name="BUSTOS Y DE LA TIJERA VICTOR ALFREDO" userId="70d4dbc3-344b-466f-bbe2-7abfd375b95f" providerId="ADAL" clId="{1A419D54-EB68-40BF-9E40-7D3DAA7BA1BA}" dt="2025-06-18T16:37:08.955" v="1017"/>
          <ac:cxnSpMkLst>
            <pc:docMk/>
            <pc:sldMk cId="3238748635" sldId="983"/>
            <ac:cxnSpMk id="13" creationId="{C15CEBD7-2BF7-BC66-2C76-48112472D1E7}"/>
          </ac:cxnSpMkLst>
        </pc:cxnChg>
        <pc:cxnChg chg="mod">
          <ac:chgData name="BUSTOS Y DE LA TIJERA VICTOR ALFREDO" userId="70d4dbc3-344b-466f-bbe2-7abfd375b95f" providerId="ADAL" clId="{1A419D54-EB68-40BF-9E40-7D3DAA7BA1BA}" dt="2025-06-18T16:37:08.955" v="1017"/>
          <ac:cxnSpMkLst>
            <pc:docMk/>
            <pc:sldMk cId="3238748635" sldId="983"/>
            <ac:cxnSpMk id="14" creationId="{D61B4C61-A35A-5BEE-22F1-811B1C1E055B}"/>
          </ac:cxnSpMkLst>
        </pc:cxnChg>
        <pc:cxnChg chg="mod">
          <ac:chgData name="BUSTOS Y DE LA TIJERA VICTOR ALFREDO" userId="70d4dbc3-344b-466f-bbe2-7abfd375b95f" providerId="ADAL" clId="{1A419D54-EB68-40BF-9E40-7D3DAA7BA1BA}" dt="2025-06-18T16:37:08.955" v="1017"/>
          <ac:cxnSpMkLst>
            <pc:docMk/>
            <pc:sldMk cId="3238748635" sldId="983"/>
            <ac:cxnSpMk id="15" creationId="{96CE886B-BA3D-10F6-56BE-C0CF414E8E80}"/>
          </ac:cxnSpMkLst>
        </pc:cxnChg>
        <pc:cxnChg chg="mod">
          <ac:chgData name="BUSTOS Y DE LA TIJERA VICTOR ALFREDO" userId="70d4dbc3-344b-466f-bbe2-7abfd375b95f" providerId="ADAL" clId="{1A419D54-EB68-40BF-9E40-7D3DAA7BA1BA}" dt="2025-06-18T16:37:08.955" v="1017"/>
          <ac:cxnSpMkLst>
            <pc:docMk/>
            <pc:sldMk cId="3238748635" sldId="983"/>
            <ac:cxnSpMk id="17" creationId="{4C6CCF49-6E0E-0140-EE9B-AA4C16AE64CB}"/>
          </ac:cxnSpMkLst>
        </pc:cxnChg>
        <pc:cxnChg chg="mod topLvl">
          <ac:chgData name="BUSTOS Y DE LA TIJERA VICTOR ALFREDO" userId="70d4dbc3-344b-466f-bbe2-7abfd375b95f" providerId="ADAL" clId="{1A419D54-EB68-40BF-9E40-7D3DAA7BA1BA}" dt="2025-06-18T16:39:16.321" v="1098" actId="14100"/>
          <ac:cxnSpMkLst>
            <pc:docMk/>
            <pc:sldMk cId="3238748635" sldId="983"/>
            <ac:cxnSpMk id="18" creationId="{4246D4CE-4C9A-8C61-764B-AD40E2A18135}"/>
          </ac:cxnSpMkLst>
        </pc:cxnChg>
        <pc:cxnChg chg="mod">
          <ac:chgData name="BUSTOS Y DE LA TIJERA VICTOR ALFREDO" userId="70d4dbc3-344b-466f-bbe2-7abfd375b95f" providerId="ADAL" clId="{1A419D54-EB68-40BF-9E40-7D3DAA7BA1BA}" dt="2025-06-18T16:37:08.955" v="1017"/>
          <ac:cxnSpMkLst>
            <pc:docMk/>
            <pc:sldMk cId="3238748635" sldId="983"/>
            <ac:cxnSpMk id="19" creationId="{8B091138-D2D2-1E73-5871-FE0BE28A322B}"/>
          </ac:cxnSpMkLst>
        </pc:cxnChg>
        <pc:cxnChg chg="mod">
          <ac:chgData name="BUSTOS Y DE LA TIJERA VICTOR ALFREDO" userId="70d4dbc3-344b-466f-bbe2-7abfd375b95f" providerId="ADAL" clId="{1A419D54-EB68-40BF-9E40-7D3DAA7BA1BA}" dt="2025-06-18T16:37:08.955" v="1017"/>
          <ac:cxnSpMkLst>
            <pc:docMk/>
            <pc:sldMk cId="3238748635" sldId="983"/>
            <ac:cxnSpMk id="20" creationId="{8E7E5D98-5DF9-5C1E-B738-10B37E31A358}"/>
          </ac:cxnSpMkLst>
        </pc:cxnChg>
        <pc:cxnChg chg="mod topLvl">
          <ac:chgData name="BUSTOS Y DE LA TIJERA VICTOR ALFREDO" userId="70d4dbc3-344b-466f-bbe2-7abfd375b95f" providerId="ADAL" clId="{1A419D54-EB68-40BF-9E40-7D3DAA7BA1BA}" dt="2025-06-18T16:49:12.210" v="1214" actId="1036"/>
          <ac:cxnSpMkLst>
            <pc:docMk/>
            <pc:sldMk cId="3238748635" sldId="983"/>
            <ac:cxnSpMk id="22" creationId="{10A6ED97-BBAC-10D2-0464-B123BED9E484}"/>
          </ac:cxnSpMkLst>
        </pc:cxnChg>
        <pc:cxnChg chg="mod topLvl">
          <ac:chgData name="BUSTOS Y DE LA TIJERA VICTOR ALFREDO" userId="70d4dbc3-344b-466f-bbe2-7abfd375b95f" providerId="ADAL" clId="{1A419D54-EB68-40BF-9E40-7D3DAA7BA1BA}" dt="2025-06-18T16:49:35.319" v="1215" actId="164"/>
          <ac:cxnSpMkLst>
            <pc:docMk/>
            <pc:sldMk cId="3238748635" sldId="983"/>
            <ac:cxnSpMk id="25" creationId="{71E391FB-CD3B-2920-EEBE-100D1C899659}"/>
          </ac:cxnSpMkLst>
        </pc:cxnChg>
        <pc:cxnChg chg="mod topLvl">
          <ac:chgData name="BUSTOS Y DE LA TIJERA VICTOR ALFREDO" userId="70d4dbc3-344b-466f-bbe2-7abfd375b95f" providerId="ADAL" clId="{1A419D54-EB68-40BF-9E40-7D3DAA7BA1BA}" dt="2025-06-18T16:49:35.319" v="1215" actId="164"/>
          <ac:cxnSpMkLst>
            <pc:docMk/>
            <pc:sldMk cId="3238748635" sldId="983"/>
            <ac:cxnSpMk id="27" creationId="{D679D8F4-66CB-A064-8180-177915B65108}"/>
          </ac:cxnSpMkLst>
        </pc:cxnChg>
        <pc:cxnChg chg="add del mod topLvl">
          <ac:chgData name="BUSTOS Y DE LA TIJERA VICTOR ALFREDO" userId="70d4dbc3-344b-466f-bbe2-7abfd375b95f" providerId="ADAL" clId="{1A419D54-EB68-40BF-9E40-7D3DAA7BA1BA}" dt="2025-06-18T16:49:35.319" v="1215" actId="164"/>
          <ac:cxnSpMkLst>
            <pc:docMk/>
            <pc:sldMk cId="3238748635" sldId="983"/>
            <ac:cxnSpMk id="32" creationId="{2383152E-B4DB-EFC3-D23D-08A1E4E9AD37}"/>
          </ac:cxnSpMkLst>
        </pc:cxnChg>
        <pc:cxnChg chg="mod topLvl">
          <ac:chgData name="BUSTOS Y DE LA TIJERA VICTOR ALFREDO" userId="70d4dbc3-344b-466f-bbe2-7abfd375b95f" providerId="ADAL" clId="{1A419D54-EB68-40BF-9E40-7D3DAA7BA1BA}" dt="2025-06-18T16:50:11.074" v="1220" actId="164"/>
          <ac:cxnSpMkLst>
            <pc:docMk/>
            <pc:sldMk cId="3238748635" sldId="983"/>
            <ac:cxnSpMk id="38" creationId="{95CAA26B-7C69-AFBE-F98F-776699C0655B}"/>
          </ac:cxnSpMkLst>
        </pc:cxnChg>
        <pc:cxnChg chg="mod topLvl">
          <ac:chgData name="BUSTOS Y DE LA TIJERA VICTOR ALFREDO" userId="70d4dbc3-344b-466f-bbe2-7abfd375b95f" providerId="ADAL" clId="{1A419D54-EB68-40BF-9E40-7D3DAA7BA1BA}" dt="2025-06-18T16:50:11.074" v="1220" actId="164"/>
          <ac:cxnSpMkLst>
            <pc:docMk/>
            <pc:sldMk cId="3238748635" sldId="983"/>
            <ac:cxnSpMk id="39" creationId="{AA58996A-8261-2229-58E4-D8A50ABC069A}"/>
          </ac:cxnSpMkLst>
        </pc:cxnChg>
        <pc:cxnChg chg="mod topLvl">
          <ac:chgData name="BUSTOS Y DE LA TIJERA VICTOR ALFREDO" userId="70d4dbc3-344b-466f-bbe2-7abfd375b95f" providerId="ADAL" clId="{1A419D54-EB68-40BF-9E40-7D3DAA7BA1BA}" dt="2025-06-18T16:50:11.074" v="1220" actId="164"/>
          <ac:cxnSpMkLst>
            <pc:docMk/>
            <pc:sldMk cId="3238748635" sldId="983"/>
            <ac:cxnSpMk id="42" creationId="{5F9F5F80-10ED-0108-183D-4651E6D4386E}"/>
          </ac:cxnSpMkLst>
        </pc:cxnChg>
        <pc:cxnChg chg="add del mod topLvl">
          <ac:chgData name="BUSTOS Y DE LA TIJERA VICTOR ALFREDO" userId="70d4dbc3-344b-466f-bbe2-7abfd375b95f" providerId="ADAL" clId="{1A419D54-EB68-40BF-9E40-7D3DAA7BA1BA}" dt="2025-06-18T16:50:11.074" v="1220" actId="164"/>
          <ac:cxnSpMkLst>
            <pc:docMk/>
            <pc:sldMk cId="3238748635" sldId="983"/>
            <ac:cxnSpMk id="43" creationId="{C6D7BE21-74DF-B775-3013-18E73431540A}"/>
          </ac:cxnSpMkLst>
        </pc:cxnChg>
      </pc:sldChg>
      <pc:sldChg chg="modSp new mod">
        <pc:chgData name="BUSTOS Y DE LA TIJERA VICTOR ALFREDO" userId="70d4dbc3-344b-466f-bbe2-7abfd375b95f" providerId="ADAL" clId="{1A419D54-EB68-40BF-9E40-7D3DAA7BA1BA}" dt="2025-06-18T22:29:38.438" v="1994" actId="20577"/>
        <pc:sldMkLst>
          <pc:docMk/>
          <pc:sldMk cId="1962530786" sldId="984"/>
        </pc:sldMkLst>
        <pc:spChg chg="mod">
          <ac:chgData name="BUSTOS Y DE LA TIJERA VICTOR ALFREDO" userId="70d4dbc3-344b-466f-bbe2-7abfd375b95f" providerId="ADAL" clId="{1A419D54-EB68-40BF-9E40-7D3DAA7BA1BA}" dt="2025-06-18T22:29:38.438" v="1994" actId="20577"/>
          <ac:spMkLst>
            <pc:docMk/>
            <pc:sldMk cId="1962530786" sldId="984"/>
            <ac:spMk id="2" creationId="{D3EBC7B2-103E-0D99-D6CE-48D4B609CE6A}"/>
          </ac:spMkLst>
        </pc:spChg>
        <pc:spChg chg="mod">
          <ac:chgData name="BUSTOS Y DE LA TIJERA VICTOR ALFREDO" userId="70d4dbc3-344b-466f-bbe2-7abfd375b95f" providerId="ADAL" clId="{1A419D54-EB68-40BF-9E40-7D3DAA7BA1BA}" dt="2025-06-18T20:31:34.190" v="1331"/>
          <ac:spMkLst>
            <pc:docMk/>
            <pc:sldMk cId="1962530786" sldId="984"/>
            <ac:spMk id="3" creationId="{77A08A55-8D0F-C9E9-0613-687194E23C6D}"/>
          </ac:spMkLst>
        </pc:spChg>
      </pc:sldChg>
      <pc:sldChg chg="addSp delSp modSp new mod modClrScheme chgLayout">
        <pc:chgData name="BUSTOS Y DE LA TIJERA VICTOR ALFREDO" userId="70d4dbc3-344b-466f-bbe2-7abfd375b95f" providerId="ADAL" clId="{1A419D54-EB68-40BF-9E40-7D3DAA7BA1BA}" dt="2025-06-19T18:46:18.339" v="2645" actId="20577"/>
        <pc:sldMkLst>
          <pc:docMk/>
          <pc:sldMk cId="386778606" sldId="985"/>
        </pc:sldMkLst>
        <pc:spChg chg="add mod ord">
          <ac:chgData name="BUSTOS Y DE LA TIJERA VICTOR ALFREDO" userId="70d4dbc3-344b-466f-bbe2-7abfd375b95f" providerId="ADAL" clId="{1A419D54-EB68-40BF-9E40-7D3DAA7BA1BA}" dt="2025-06-18T17:01:09.804" v="1272" actId="20577"/>
          <ac:spMkLst>
            <pc:docMk/>
            <pc:sldMk cId="386778606" sldId="985"/>
            <ac:spMk id="4" creationId="{8EA1A166-3998-5529-83A2-89613231040A}"/>
          </ac:spMkLst>
        </pc:spChg>
        <pc:spChg chg="add mod ord">
          <ac:chgData name="BUSTOS Y DE LA TIJERA VICTOR ALFREDO" userId="70d4dbc3-344b-466f-bbe2-7abfd375b95f" providerId="ADAL" clId="{1A419D54-EB68-40BF-9E40-7D3DAA7BA1BA}" dt="2025-06-19T18:46:18.339" v="2645" actId="20577"/>
          <ac:spMkLst>
            <pc:docMk/>
            <pc:sldMk cId="386778606" sldId="985"/>
            <ac:spMk id="5" creationId="{714ECB5D-BCBF-A067-21F8-B2A08F15515D}"/>
          </ac:spMkLst>
        </pc:spChg>
      </pc:sldChg>
      <pc:sldChg chg="addSp modSp new mod modAnim">
        <pc:chgData name="BUSTOS Y DE LA TIJERA VICTOR ALFREDO" userId="70d4dbc3-344b-466f-bbe2-7abfd375b95f" providerId="ADAL" clId="{1A419D54-EB68-40BF-9E40-7D3DAA7BA1BA}" dt="2025-06-19T16:47:10.013" v="2526" actId="207"/>
        <pc:sldMkLst>
          <pc:docMk/>
          <pc:sldMk cId="1274179101" sldId="986"/>
        </pc:sldMkLst>
        <pc:spChg chg="mod">
          <ac:chgData name="BUSTOS Y DE LA TIJERA VICTOR ALFREDO" userId="70d4dbc3-344b-466f-bbe2-7abfd375b95f" providerId="ADAL" clId="{1A419D54-EB68-40BF-9E40-7D3DAA7BA1BA}" dt="2025-06-19T16:45:08.509" v="2525" actId="123"/>
          <ac:spMkLst>
            <pc:docMk/>
            <pc:sldMk cId="1274179101" sldId="986"/>
            <ac:spMk id="2" creationId="{7123DD1A-9044-93CC-2EF0-968371FF05B5}"/>
          </ac:spMkLst>
        </pc:spChg>
        <pc:spChg chg="mod">
          <ac:chgData name="BUSTOS Y DE LA TIJERA VICTOR ALFREDO" userId="70d4dbc3-344b-466f-bbe2-7abfd375b95f" providerId="ADAL" clId="{1A419D54-EB68-40BF-9E40-7D3DAA7BA1BA}" dt="2025-06-18T20:35:45.271" v="1567"/>
          <ac:spMkLst>
            <pc:docMk/>
            <pc:sldMk cId="1274179101" sldId="986"/>
            <ac:spMk id="3" creationId="{CF1EDA17-5DF7-6345-836F-DEB9C63C52AD}"/>
          </ac:spMkLst>
        </pc:spChg>
        <pc:spChg chg="add mod">
          <ac:chgData name="BUSTOS Y DE LA TIJERA VICTOR ALFREDO" userId="70d4dbc3-344b-466f-bbe2-7abfd375b95f" providerId="ADAL" clId="{1A419D54-EB68-40BF-9E40-7D3DAA7BA1BA}" dt="2025-06-19T16:47:10.013" v="2526" actId="207"/>
          <ac:spMkLst>
            <pc:docMk/>
            <pc:sldMk cId="1274179101" sldId="986"/>
            <ac:spMk id="4" creationId="{FECB4228-FA81-AC0D-878C-DBE6241E9BE3}"/>
          </ac:spMkLst>
        </pc:spChg>
        <pc:spChg chg="add mod">
          <ac:chgData name="BUSTOS Y DE LA TIJERA VICTOR ALFREDO" userId="70d4dbc3-344b-466f-bbe2-7abfd375b95f" providerId="ADAL" clId="{1A419D54-EB68-40BF-9E40-7D3DAA7BA1BA}" dt="2025-06-18T20:38:22.383" v="1577" actId="404"/>
          <ac:spMkLst>
            <pc:docMk/>
            <pc:sldMk cId="1274179101" sldId="986"/>
            <ac:spMk id="5" creationId="{CE3E512A-2D30-B869-6843-C27F40D7572F}"/>
          </ac:spMkLst>
        </pc:spChg>
      </pc:sldChg>
      <pc:sldChg chg="addSp delSp modSp new mod modClrScheme chgLayout">
        <pc:chgData name="BUSTOS Y DE LA TIJERA VICTOR ALFREDO" userId="70d4dbc3-344b-466f-bbe2-7abfd375b95f" providerId="ADAL" clId="{1A419D54-EB68-40BF-9E40-7D3DAA7BA1BA}" dt="2025-06-19T21:19:32.726" v="2667"/>
        <pc:sldMkLst>
          <pc:docMk/>
          <pc:sldMk cId="4108182045" sldId="987"/>
        </pc:sldMkLst>
        <pc:spChg chg="add mod ord">
          <ac:chgData name="BUSTOS Y DE LA TIJERA VICTOR ALFREDO" userId="70d4dbc3-344b-466f-bbe2-7abfd375b95f" providerId="ADAL" clId="{1A419D54-EB68-40BF-9E40-7D3DAA7BA1BA}" dt="2025-06-19T21:19:32.726" v="2667"/>
          <ac:spMkLst>
            <pc:docMk/>
            <pc:sldMk cId="4108182045" sldId="987"/>
            <ac:spMk id="4" creationId="{C9A57DFD-52B7-878A-246D-68E2C69E209E}"/>
          </ac:spMkLst>
        </pc:spChg>
        <pc:picChg chg="mod">
          <ac:chgData name="BUSTOS Y DE LA TIJERA VICTOR ALFREDO" userId="70d4dbc3-344b-466f-bbe2-7abfd375b95f" providerId="ADAL" clId="{1A419D54-EB68-40BF-9E40-7D3DAA7BA1BA}" dt="2025-06-18T21:00:14.165" v="1639" actId="14100"/>
          <ac:picMkLst>
            <pc:docMk/>
            <pc:sldMk cId="4108182045" sldId="987"/>
            <ac:picMk id="8" creationId="{FA1308A3-C4FF-9C90-485C-014718C37339}"/>
          </ac:picMkLst>
        </pc:picChg>
        <pc:picChg chg="mod">
          <ac:chgData name="BUSTOS Y DE LA TIJERA VICTOR ALFREDO" userId="70d4dbc3-344b-466f-bbe2-7abfd375b95f" providerId="ADAL" clId="{1A419D54-EB68-40BF-9E40-7D3DAA7BA1BA}" dt="2025-06-18T21:14:50.524" v="1657" actId="14100"/>
          <ac:picMkLst>
            <pc:docMk/>
            <pc:sldMk cId="4108182045" sldId="987"/>
            <ac:picMk id="13" creationId="{6B87AF08-1956-5464-20B8-8EBA66422794}"/>
          </ac:picMkLst>
        </pc:picChg>
        <pc:picChg chg="mod">
          <ac:chgData name="BUSTOS Y DE LA TIJERA VICTOR ALFREDO" userId="70d4dbc3-344b-466f-bbe2-7abfd375b95f" providerId="ADAL" clId="{1A419D54-EB68-40BF-9E40-7D3DAA7BA1BA}" dt="2025-06-18T21:16:51.830" v="1659" actId="14100"/>
          <ac:picMkLst>
            <pc:docMk/>
            <pc:sldMk cId="4108182045" sldId="987"/>
            <ac:picMk id="14" creationId="{DA0ECEFE-FC74-BB78-83D9-8441D5FFDE4A}"/>
          </ac:picMkLst>
        </pc:picChg>
        <pc:picChg chg="mod">
          <ac:chgData name="BUSTOS Y DE LA TIJERA VICTOR ALFREDO" userId="70d4dbc3-344b-466f-bbe2-7abfd375b95f" providerId="ADAL" clId="{1A419D54-EB68-40BF-9E40-7D3DAA7BA1BA}" dt="2025-06-18T21:19:04.894" v="1661" actId="14100"/>
          <ac:picMkLst>
            <pc:docMk/>
            <pc:sldMk cId="4108182045" sldId="987"/>
            <ac:picMk id="15" creationId="{C1595194-C115-4899-E371-08F2743B5D9C}"/>
          </ac:picMkLst>
        </pc:picChg>
      </pc:sldChg>
      <pc:sldChg chg="addSp delSp modSp add mod">
        <pc:chgData name="BUSTOS Y DE LA TIJERA VICTOR ALFREDO" userId="70d4dbc3-344b-466f-bbe2-7abfd375b95f" providerId="ADAL" clId="{1A419D54-EB68-40BF-9E40-7D3DAA7BA1BA}" dt="2025-06-19T21:19:40.061" v="2668"/>
        <pc:sldMkLst>
          <pc:docMk/>
          <pc:sldMk cId="2484468927" sldId="988"/>
        </pc:sldMkLst>
        <pc:spChg chg="mod">
          <ac:chgData name="BUSTOS Y DE LA TIJERA VICTOR ALFREDO" userId="70d4dbc3-344b-466f-bbe2-7abfd375b95f" providerId="ADAL" clId="{1A419D54-EB68-40BF-9E40-7D3DAA7BA1BA}" dt="2025-06-19T21:19:40.061" v="2668"/>
          <ac:spMkLst>
            <pc:docMk/>
            <pc:sldMk cId="2484468927" sldId="988"/>
            <ac:spMk id="4" creationId="{73725EB6-98E3-5B36-CA23-7026E582B7EB}"/>
          </ac:spMkLst>
        </pc:spChg>
        <pc:picChg chg="mod">
          <ac:chgData name="BUSTOS Y DE LA TIJERA VICTOR ALFREDO" userId="70d4dbc3-344b-466f-bbe2-7abfd375b95f" providerId="ADAL" clId="{1A419D54-EB68-40BF-9E40-7D3DAA7BA1BA}" dt="2025-06-18T21:34:02.838" v="1684" actId="14100"/>
          <ac:picMkLst>
            <pc:docMk/>
            <pc:sldMk cId="2484468927" sldId="988"/>
            <ac:picMk id="9" creationId="{CD6354F5-B73A-3866-B57D-CFCD605BB39C}"/>
          </ac:picMkLst>
        </pc:picChg>
        <pc:picChg chg="mod">
          <ac:chgData name="BUSTOS Y DE LA TIJERA VICTOR ALFREDO" userId="70d4dbc3-344b-466f-bbe2-7abfd375b95f" providerId="ADAL" clId="{1A419D54-EB68-40BF-9E40-7D3DAA7BA1BA}" dt="2025-06-18T21:34:34.825" v="1687" actId="14100"/>
          <ac:picMkLst>
            <pc:docMk/>
            <pc:sldMk cId="2484468927" sldId="988"/>
            <ac:picMk id="10" creationId="{61AB1BE3-2013-BA73-47FF-6090945027E6}"/>
          </ac:picMkLst>
        </pc:picChg>
        <pc:picChg chg="mod">
          <ac:chgData name="BUSTOS Y DE LA TIJERA VICTOR ALFREDO" userId="70d4dbc3-344b-466f-bbe2-7abfd375b95f" providerId="ADAL" clId="{1A419D54-EB68-40BF-9E40-7D3DAA7BA1BA}" dt="2025-06-18T21:35:17.819" v="1690" actId="14100"/>
          <ac:picMkLst>
            <pc:docMk/>
            <pc:sldMk cId="2484468927" sldId="988"/>
            <ac:picMk id="11" creationId="{676E4F15-6C91-A2BF-B917-B67916DEBF11}"/>
          </ac:picMkLst>
        </pc:picChg>
        <pc:picChg chg="mod">
          <ac:chgData name="BUSTOS Y DE LA TIJERA VICTOR ALFREDO" userId="70d4dbc3-344b-466f-bbe2-7abfd375b95f" providerId="ADAL" clId="{1A419D54-EB68-40BF-9E40-7D3DAA7BA1BA}" dt="2025-06-18T21:35:56.906" v="1693" actId="14100"/>
          <ac:picMkLst>
            <pc:docMk/>
            <pc:sldMk cId="2484468927" sldId="988"/>
            <ac:picMk id="12" creationId="{D811CA62-780E-40DC-F18D-4E8E346117DE}"/>
          </ac:picMkLst>
        </pc:picChg>
      </pc:sldChg>
      <pc:sldChg chg="addSp delSp modSp new mod modClrScheme chgLayout">
        <pc:chgData name="BUSTOS Y DE LA TIJERA VICTOR ALFREDO" userId="70d4dbc3-344b-466f-bbe2-7abfd375b95f" providerId="ADAL" clId="{1A419D54-EB68-40BF-9E40-7D3DAA7BA1BA}" dt="2025-06-19T18:43:32.083" v="2623" actId="1035"/>
        <pc:sldMkLst>
          <pc:docMk/>
          <pc:sldMk cId="4219734370" sldId="989"/>
        </pc:sldMkLst>
        <pc:spChg chg="del">
          <ac:chgData name="BUSTOS Y DE LA TIJERA VICTOR ALFREDO" userId="70d4dbc3-344b-466f-bbe2-7abfd375b95f" providerId="ADAL" clId="{1A419D54-EB68-40BF-9E40-7D3DAA7BA1BA}" dt="2025-06-19T18:03:57.161" v="2528" actId="700"/>
          <ac:spMkLst>
            <pc:docMk/>
            <pc:sldMk cId="4219734370" sldId="989"/>
            <ac:spMk id="2" creationId="{77C9D0E4-2591-7D0C-3994-B0795DA5B705}"/>
          </ac:spMkLst>
        </pc:spChg>
        <pc:spChg chg="del mod ord">
          <ac:chgData name="BUSTOS Y DE LA TIJERA VICTOR ALFREDO" userId="70d4dbc3-344b-466f-bbe2-7abfd375b95f" providerId="ADAL" clId="{1A419D54-EB68-40BF-9E40-7D3DAA7BA1BA}" dt="2025-06-19T18:03:57.161" v="2528" actId="700"/>
          <ac:spMkLst>
            <pc:docMk/>
            <pc:sldMk cId="4219734370" sldId="989"/>
            <ac:spMk id="3" creationId="{F2B28388-8B22-2EB0-BBD6-DA3DA22FF300}"/>
          </ac:spMkLst>
        </pc:spChg>
        <pc:spChg chg="add del mod ord">
          <ac:chgData name="BUSTOS Y DE LA TIJERA VICTOR ALFREDO" userId="70d4dbc3-344b-466f-bbe2-7abfd375b95f" providerId="ADAL" clId="{1A419D54-EB68-40BF-9E40-7D3DAA7BA1BA}" dt="2025-06-19T18:13:54.717" v="2552" actId="478"/>
          <ac:spMkLst>
            <pc:docMk/>
            <pc:sldMk cId="4219734370" sldId="989"/>
            <ac:spMk id="4" creationId="{32C2E7A6-3E6A-4084-C946-3835779B4128}"/>
          </ac:spMkLst>
        </pc:spChg>
        <pc:spChg chg="add del">
          <ac:chgData name="BUSTOS Y DE LA TIJERA VICTOR ALFREDO" userId="70d4dbc3-344b-466f-bbe2-7abfd375b95f" providerId="ADAL" clId="{1A419D54-EB68-40BF-9E40-7D3DAA7BA1BA}" dt="2025-06-19T18:10:52.899" v="2550" actId="22"/>
          <ac:spMkLst>
            <pc:docMk/>
            <pc:sldMk cId="4219734370" sldId="989"/>
            <ac:spMk id="7" creationId="{350D1511-7514-ED24-0D8A-CDE3B7982C25}"/>
          </ac:spMkLst>
        </pc:spChg>
        <pc:graphicFrameChg chg="del mod">
          <ac:chgData name="BUSTOS Y DE LA TIJERA VICTOR ALFREDO" userId="70d4dbc3-344b-466f-bbe2-7abfd375b95f" providerId="ADAL" clId="{1A419D54-EB68-40BF-9E40-7D3DAA7BA1BA}" dt="2025-06-19T18:10:14.354" v="2548" actId="478"/>
          <ac:graphicFrameMkLst>
            <pc:docMk/>
            <pc:sldMk cId="4219734370" sldId="989"/>
            <ac:graphicFrameMk id="5" creationId="{EC6D9B7B-A27E-6600-176A-484F59AE1B61}"/>
          </ac:graphicFrameMkLst>
        </pc:graphicFrameChg>
        <pc:picChg chg="mod">
          <ac:chgData name="BUSTOS Y DE LA TIJERA VICTOR ALFREDO" userId="70d4dbc3-344b-466f-bbe2-7abfd375b95f" providerId="ADAL" clId="{1A419D54-EB68-40BF-9E40-7D3DAA7BA1BA}" dt="2025-06-19T18:43:32.083" v="2623" actId="1035"/>
          <ac:picMkLst>
            <pc:docMk/>
            <pc:sldMk cId="4219734370" sldId="989"/>
            <ac:picMk id="9" creationId="{304AA79F-B8F8-AE4D-8630-DE5DDEF58155}"/>
          </ac:picMkLst>
        </pc:picChg>
        <pc:picChg chg="mod">
          <ac:chgData name="BUSTOS Y DE LA TIJERA VICTOR ALFREDO" userId="70d4dbc3-344b-466f-bbe2-7abfd375b95f" providerId="ADAL" clId="{1A419D54-EB68-40BF-9E40-7D3DAA7BA1BA}" dt="2025-06-19T18:17:52.209" v="2570" actId="1036"/>
          <ac:picMkLst>
            <pc:docMk/>
            <pc:sldMk cId="4219734370" sldId="989"/>
            <ac:picMk id="10" creationId="{6A84B8ED-3340-8FD2-6914-F4C043C2B071}"/>
          </ac:picMkLst>
        </pc:picChg>
      </pc:sldChg>
      <pc:sldChg chg="addSp delSp modSp new mod modClrScheme chgLayout">
        <pc:chgData name="BUSTOS Y DE LA TIJERA VICTOR ALFREDO" userId="70d4dbc3-344b-466f-bbe2-7abfd375b95f" providerId="ADAL" clId="{1A419D54-EB68-40BF-9E40-7D3DAA7BA1BA}" dt="2025-06-19T21:24:42.987" v="2692" actId="20577"/>
        <pc:sldMkLst>
          <pc:docMk/>
          <pc:sldMk cId="4255405220" sldId="990"/>
        </pc:sldMkLst>
        <pc:spChg chg="del mod ord">
          <ac:chgData name="BUSTOS Y DE LA TIJERA VICTOR ALFREDO" userId="70d4dbc3-344b-466f-bbe2-7abfd375b95f" providerId="ADAL" clId="{1A419D54-EB68-40BF-9E40-7D3DAA7BA1BA}" dt="2025-06-19T21:18:45.906" v="2646" actId="700"/>
          <ac:spMkLst>
            <pc:docMk/>
            <pc:sldMk cId="4255405220" sldId="990"/>
            <ac:spMk id="2" creationId="{71C4E385-440E-2E9C-AAF2-5006AEF32A9B}"/>
          </ac:spMkLst>
        </pc:spChg>
        <pc:spChg chg="add mod ord">
          <ac:chgData name="BUSTOS Y DE LA TIJERA VICTOR ALFREDO" userId="70d4dbc3-344b-466f-bbe2-7abfd375b95f" providerId="ADAL" clId="{1A419D54-EB68-40BF-9E40-7D3DAA7BA1BA}" dt="2025-06-19T21:19:02.513" v="2663"/>
          <ac:spMkLst>
            <pc:docMk/>
            <pc:sldMk cId="4255405220" sldId="990"/>
            <ac:spMk id="3" creationId="{37B99A61-F301-2C28-050C-4871692F692B}"/>
          </ac:spMkLst>
        </pc:spChg>
        <pc:spChg chg="add mod ord">
          <ac:chgData name="BUSTOS Y DE LA TIJERA VICTOR ALFREDO" userId="70d4dbc3-344b-466f-bbe2-7abfd375b95f" providerId="ADAL" clId="{1A419D54-EB68-40BF-9E40-7D3DAA7BA1BA}" dt="2025-06-19T21:24:42.987" v="2692" actId="20577"/>
          <ac:spMkLst>
            <pc:docMk/>
            <pc:sldMk cId="4255405220" sldId="990"/>
            <ac:spMk id="4" creationId="{3697698C-CF16-4779-229C-6799220D9179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emf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10.emf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emf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emf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gi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svg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gi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7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:a16="http://schemas.microsoft.com/office/drawing/2014/main" id="{9DE37A95-F4C0-4AA4-C156-EC234B84A9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14850" y="1589529"/>
            <a:ext cx="6777048" cy="1621219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s-ES" dirty="0"/>
              <a:t>TÍTULO DE LA</a:t>
            </a:r>
            <a:br>
              <a:rPr lang="es-ES" dirty="0"/>
            </a:br>
            <a:r>
              <a:rPr lang="es-ES" dirty="0"/>
              <a:t>PRESENTACIÓN</a:t>
            </a:r>
            <a:endParaRPr lang="es-MX" dirty="0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1827015E-93DF-2C56-E4AA-A381DDD578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137558" cy="6858000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BACDC725-7347-E3FC-260A-D741DD90F5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0564" y="5796240"/>
            <a:ext cx="2187139" cy="426759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8828BEFF-EC5C-B1F0-A3DC-F32AEE2322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03772" y="5951624"/>
            <a:ext cx="2771320" cy="271375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B9DC58BC-E1D6-3CD8-3D3A-9FF4941E4C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12881" y="3357735"/>
            <a:ext cx="1331406" cy="119230"/>
          </a:xfrm>
          <a:prstGeom prst="rect">
            <a:avLst/>
          </a:prstGeom>
        </p:spPr>
      </p:pic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47545D58-7B4B-0F8C-655C-5F1938F267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11677" y="3623952"/>
            <a:ext cx="4117975" cy="6985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es-MX" sz="2400" dirty="0">
                <a:solidFill>
                  <a:srgbClr val="00D6C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indent="0">
              <a:buNone/>
            </a:pPr>
            <a:r>
              <a:rPr lang="es-MX" dirty="0"/>
              <a:t>MES DE 2025</a:t>
            </a:r>
          </a:p>
        </p:txBody>
      </p:sp>
    </p:spTree>
    <p:extLst>
      <p:ext uri="{BB962C8B-B14F-4D97-AF65-F5344CB8AC3E}">
        <p14:creationId xmlns:p14="http://schemas.microsoft.com/office/powerpoint/2010/main" val="27444522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arcador de contenido 8">
            <a:extLst>
              <a:ext uri="{FF2B5EF4-FFF2-40B4-BE49-F238E27FC236}">
                <a16:creationId xmlns:a16="http://schemas.microsoft.com/office/drawing/2014/main" id="{4FA26FAA-72C2-70B1-EE98-958050CE1FA5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38200" y="1595437"/>
            <a:ext cx="10937875" cy="438203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0E3B139E-C447-2812-8F1E-2D74F1DF3BB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16348"/>
            <a:ext cx="9067800" cy="1100118"/>
          </a:xfrm>
        </p:spPr>
        <p:txBody>
          <a:bodyPr/>
          <a:lstStyle/>
          <a:p>
            <a:r>
              <a:rPr lang="es-ES" dirty="0"/>
              <a:t>Título de la diapositiva</a:t>
            </a:r>
            <a:endParaRPr lang="es-MX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392F332E-E8ED-3D56-AB8E-578C31C948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3833" y="1287583"/>
            <a:ext cx="1201762" cy="82041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673D24BB-A71C-C7E4-33C1-72A17D76F62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2585" b="21872"/>
          <a:stretch/>
        </p:blipFill>
        <p:spPr>
          <a:xfrm>
            <a:off x="8455939" y="5185391"/>
            <a:ext cx="3736061" cy="1672609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BFAA164A-758B-7315-0287-73AF92FF97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2723" y="4736428"/>
            <a:ext cx="174654" cy="180000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B4871BD9-9669-AC1E-A24D-B097B2B2A3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94481" y="508691"/>
            <a:ext cx="1482352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0604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contenido 9">
            <a:extLst>
              <a:ext uri="{FF2B5EF4-FFF2-40B4-BE49-F238E27FC236}">
                <a16:creationId xmlns:a16="http://schemas.microsoft.com/office/drawing/2014/main" id="{05A8BCDB-005B-2F9B-2FFE-8DC0C5538907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838200" y="1595438"/>
            <a:ext cx="10937875" cy="38560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0E3B139E-C447-2812-8F1E-2D74F1DF3BB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16348"/>
            <a:ext cx="9067800" cy="1100118"/>
          </a:xfrm>
        </p:spPr>
        <p:txBody>
          <a:bodyPr/>
          <a:lstStyle/>
          <a:p>
            <a:r>
              <a:rPr lang="es-ES" dirty="0"/>
              <a:t>Título de la diapositiva</a:t>
            </a:r>
            <a:endParaRPr lang="es-MX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392F332E-E8ED-3D56-AB8E-578C31C948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3833" y="1287583"/>
            <a:ext cx="1201762" cy="82041"/>
          </a:xfrm>
          <a:prstGeom prst="rect">
            <a:avLst/>
          </a:prstGeom>
        </p:spPr>
      </p:pic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A4AD85A0-CD73-AB82-84E5-CC5F383CF16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8200" y="5605166"/>
            <a:ext cx="8068733" cy="930572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s-MX" sz="1400" dirty="0"/>
              <a:t>Fuentes:</a:t>
            </a:r>
            <a:endParaRPr lang="es-MX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CE52D576-5F0D-5254-0901-1E0025F3798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2585" b="21872"/>
          <a:stretch/>
        </p:blipFill>
        <p:spPr>
          <a:xfrm>
            <a:off x="8455939" y="5185391"/>
            <a:ext cx="3736061" cy="1672609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CEB3AC98-9B65-5490-5B7D-5E99F8BD9F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2723" y="4736428"/>
            <a:ext cx="174654" cy="180000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B66B5E35-014E-12DC-F211-FCE4037B40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94481" y="508691"/>
            <a:ext cx="1482352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6248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arcador de contenido 8">
            <a:extLst>
              <a:ext uri="{FF2B5EF4-FFF2-40B4-BE49-F238E27FC236}">
                <a16:creationId xmlns:a16="http://schemas.microsoft.com/office/drawing/2014/main" id="{AF90122D-CECD-708F-94BE-53E5DC03F816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838200" y="1595438"/>
            <a:ext cx="5427663" cy="465299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11" name="Marcador de contenido 10">
            <a:extLst>
              <a:ext uri="{FF2B5EF4-FFF2-40B4-BE49-F238E27FC236}">
                <a16:creationId xmlns:a16="http://schemas.microsoft.com/office/drawing/2014/main" id="{0DC97032-33BF-36E1-325A-E26FC3BA070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350000" y="1595438"/>
            <a:ext cx="5426075" cy="465299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0E3B139E-C447-2812-8F1E-2D74F1DF3BB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16348"/>
            <a:ext cx="9067800" cy="1100118"/>
          </a:xfrm>
        </p:spPr>
        <p:txBody>
          <a:bodyPr/>
          <a:lstStyle/>
          <a:p>
            <a:r>
              <a:rPr lang="es-ES" dirty="0"/>
              <a:t>Título de la diapositiva</a:t>
            </a:r>
            <a:endParaRPr lang="es-MX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392F332E-E8ED-3D56-AB8E-578C31C948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3833" y="1287583"/>
            <a:ext cx="1201762" cy="82041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13C4B963-F230-F898-C218-1F5365F81C9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2585" b="21872"/>
          <a:stretch/>
        </p:blipFill>
        <p:spPr>
          <a:xfrm>
            <a:off x="8455939" y="5185391"/>
            <a:ext cx="3736061" cy="1672609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03C904F2-919B-A2E8-CF63-5A54EDEE31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2723" y="4736428"/>
            <a:ext cx="174654" cy="180000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778455DA-7869-B357-B505-01E470A545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94481" y="508691"/>
            <a:ext cx="1482352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1608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Marcador de contenido 10">
            <a:extLst>
              <a:ext uri="{FF2B5EF4-FFF2-40B4-BE49-F238E27FC236}">
                <a16:creationId xmlns:a16="http://schemas.microsoft.com/office/drawing/2014/main" id="{6FF2F1B7-B1D9-86A1-C983-00520C33135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200" y="1595438"/>
            <a:ext cx="5427663" cy="395793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 dirty="0"/>
          </a:p>
        </p:txBody>
      </p:sp>
      <p:sp>
        <p:nvSpPr>
          <p:cNvPr id="13" name="Marcador de contenido 12">
            <a:extLst>
              <a:ext uri="{FF2B5EF4-FFF2-40B4-BE49-F238E27FC236}">
                <a16:creationId xmlns:a16="http://schemas.microsoft.com/office/drawing/2014/main" id="{9DBE2D27-1E3D-681D-74F4-19002F3872D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350000" y="1595438"/>
            <a:ext cx="5426075" cy="395793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0E3B139E-C447-2812-8F1E-2D74F1DF3BB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16348"/>
            <a:ext cx="9084733" cy="1100118"/>
          </a:xfrm>
        </p:spPr>
        <p:txBody>
          <a:bodyPr/>
          <a:lstStyle/>
          <a:p>
            <a:r>
              <a:rPr lang="es-ES" dirty="0"/>
              <a:t>Título de la diapositiva</a:t>
            </a:r>
            <a:endParaRPr lang="es-MX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392F332E-E8ED-3D56-AB8E-578C31C948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3833" y="1287583"/>
            <a:ext cx="1201762" cy="82041"/>
          </a:xfrm>
          <a:prstGeom prst="rect">
            <a:avLst/>
          </a:prstGeom>
        </p:spPr>
      </p:pic>
      <p:sp>
        <p:nvSpPr>
          <p:cNvPr id="9" name="Marcador de texto 8">
            <a:extLst>
              <a:ext uri="{FF2B5EF4-FFF2-40B4-BE49-F238E27FC236}">
                <a16:creationId xmlns:a16="http://schemas.microsoft.com/office/drawing/2014/main" id="{3A4164E1-0985-9FA8-1A99-EC577FDE0C5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1" y="5706533"/>
            <a:ext cx="7899400" cy="829895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s-MX" sz="1400" dirty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MX" dirty="0"/>
              <a:t>Fuente: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59185409-786A-9C1F-3BB7-D270F169779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2585" b="21872"/>
          <a:stretch/>
        </p:blipFill>
        <p:spPr>
          <a:xfrm>
            <a:off x="8455939" y="5185391"/>
            <a:ext cx="3736061" cy="1672609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843F1868-3970-CAE8-4EA3-FFCBEE2629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2723" y="4736428"/>
            <a:ext cx="174654" cy="180000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49DE586A-8CA3-F7D7-216A-B087CE68E5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94481" y="508691"/>
            <a:ext cx="1482352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5362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243D515E-9E8E-0697-34AF-2CFDB90565B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2585" b="21872"/>
          <a:stretch/>
        </p:blipFill>
        <p:spPr>
          <a:xfrm>
            <a:off x="8455939" y="5185391"/>
            <a:ext cx="3736061" cy="1672609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FB9AB649-4E5C-4DD0-781C-411BEFED84F4}"/>
              </a:ext>
            </a:extLst>
          </p:cNvPr>
          <p:cNvSpPr/>
          <p:nvPr/>
        </p:nvSpPr>
        <p:spPr>
          <a:xfrm>
            <a:off x="12016292" y="6201569"/>
            <a:ext cx="175708" cy="6564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DD62BD99-0846-E56C-BD7E-696B621494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723" y="4736428"/>
            <a:ext cx="174654" cy="180000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7291D136-3E14-E240-D13A-9B4A572EBA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94481" y="508691"/>
            <a:ext cx="1482352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1693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iseño personalizado">
    <p:bg>
      <p:bgPr>
        <a:solidFill>
          <a:srgbClr val="0030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83DE7EDE-625F-6733-6847-73974707FD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02511" y="2813561"/>
            <a:ext cx="10065383" cy="1100118"/>
          </a:xfrm>
        </p:spPr>
        <p:txBody>
          <a:bodyPr anchor="t">
            <a:normAutofit/>
          </a:bodyPr>
          <a:lstStyle>
            <a:lvl1pPr>
              <a:defRPr sz="3600" b="1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s-ES" dirty="0"/>
              <a:t>TÍTULO DEL TEMA</a:t>
            </a:r>
            <a:endParaRPr lang="es-MX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100A1F9-C897-A1EB-CEE7-5792EF1703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3772" y="587887"/>
            <a:ext cx="2765436" cy="276543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E7D0B96A-E081-9C39-E028-5518DEDBB1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927271"/>
            <a:ext cx="12176255" cy="930729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4FF60845-E8C7-B3E9-125A-57519C4396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1999" y="5338666"/>
            <a:ext cx="2204822" cy="428954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454046C2-A65B-A136-8C58-D2A069ED31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90746" y="2453147"/>
            <a:ext cx="1469409" cy="100312"/>
          </a:xfrm>
          <a:prstGeom prst="rect">
            <a:avLst/>
          </a:prstGeom>
        </p:spPr>
      </p:pic>
      <p:sp>
        <p:nvSpPr>
          <p:cNvPr id="10" name="Marcador de texto 9">
            <a:extLst>
              <a:ext uri="{FF2B5EF4-FFF2-40B4-BE49-F238E27FC236}">
                <a16:creationId xmlns:a16="http://schemas.microsoft.com/office/drawing/2014/main" id="{F5C4E9BF-4E67-E388-B8C4-FB1385E3F72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01999" y="1014055"/>
            <a:ext cx="10066337" cy="117951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3200">
                <a:solidFill>
                  <a:srgbClr val="00D6CD"/>
                </a:solidFill>
              </a:defRPr>
            </a:lvl1pPr>
          </a:lstStyle>
          <a:p>
            <a:pPr lvl="0"/>
            <a:r>
              <a:rPr lang="es-MX" dirty="0"/>
              <a:t>TEMA 2 </a:t>
            </a:r>
          </a:p>
        </p:txBody>
      </p:sp>
    </p:spTree>
    <p:extLst>
      <p:ext uri="{BB962C8B-B14F-4D97-AF65-F5344CB8AC3E}">
        <p14:creationId xmlns:p14="http://schemas.microsoft.com/office/powerpoint/2010/main" val="16125463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8670AF9-FEEB-48DE-AD7D-F0D20A703A9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4974956" cy="6858000"/>
          </a:xfrm>
          <a:custGeom>
            <a:avLst/>
            <a:gdLst>
              <a:gd name="connsiteX0" fmla="*/ 0 w 3016250"/>
              <a:gd name="connsiteY0" fmla="*/ 0 h 3565525"/>
              <a:gd name="connsiteX1" fmla="*/ 3016250 w 3016250"/>
              <a:gd name="connsiteY1" fmla="*/ 0 h 3565525"/>
              <a:gd name="connsiteX2" fmla="*/ 3016250 w 3016250"/>
              <a:gd name="connsiteY2" fmla="*/ 3565525 h 3565525"/>
              <a:gd name="connsiteX3" fmla="*/ 0 w 3016250"/>
              <a:gd name="connsiteY3" fmla="*/ 3565525 h 3565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16250" h="3565525">
                <a:moveTo>
                  <a:pt x="0" y="0"/>
                </a:moveTo>
                <a:lnTo>
                  <a:pt x="3016250" y="0"/>
                </a:lnTo>
                <a:lnTo>
                  <a:pt x="3016250" y="3565525"/>
                </a:lnTo>
                <a:lnTo>
                  <a:pt x="0" y="3565525"/>
                </a:lnTo>
                <a:close/>
              </a:path>
            </a:pathLst>
          </a:custGeom>
          <a:solidFill>
            <a:schemeClr val="bg2"/>
          </a:solidFill>
          <a:effectLst>
            <a:outerShdw blurRad="546100" dist="38100" dir="2700000" algn="tl" rotWithShape="0">
              <a:prstClr val="black">
                <a:alpha val="13000"/>
              </a:prstClr>
            </a:outerShdw>
          </a:effectLst>
        </p:spPr>
        <p:txBody>
          <a:bodyPr wrap="square">
            <a:noAutofit/>
          </a:bodyPr>
          <a:lstStyle>
            <a:lvl1pPr>
              <a:defRPr lang="en-ID" sz="16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lvl="0">
              <a:buNone/>
            </a:pPr>
            <a:r>
              <a:rPr lang="en-US" dirty="0" err="1"/>
              <a:t>Clic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el</a:t>
            </a:r>
            <a:r>
              <a:rPr lang="en-US" dirty="0"/>
              <a:t> </a:t>
            </a:r>
            <a:r>
              <a:rPr lang="en-US" dirty="0" err="1"/>
              <a:t>icono</a:t>
            </a:r>
            <a:r>
              <a:rPr lang="en-US" dirty="0"/>
              <a:t> para </a:t>
            </a:r>
            <a:r>
              <a:rPr lang="en-US" dirty="0" err="1"/>
              <a:t>agregar</a:t>
            </a:r>
            <a:r>
              <a:rPr lang="en-US" dirty="0"/>
              <a:t> imagen</a:t>
            </a:r>
            <a:endParaRPr lang="en-ID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E97F2EC-2396-7138-DF5F-520F2B8CC5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94481" y="6248428"/>
            <a:ext cx="1482352" cy="2880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8B333E04-3679-D38E-B925-B7161230DA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2075" y="2037757"/>
            <a:ext cx="1201762" cy="82041"/>
          </a:xfrm>
          <a:prstGeom prst="rect">
            <a:avLst/>
          </a:prstGeom>
        </p:spPr>
      </p:pic>
      <p:sp>
        <p:nvSpPr>
          <p:cNvPr id="6" name="Título 5">
            <a:extLst>
              <a:ext uri="{FF2B5EF4-FFF2-40B4-BE49-F238E27FC236}">
                <a16:creationId xmlns:a16="http://schemas.microsoft.com/office/drawing/2014/main" id="{7601F9C0-5791-7D5F-28F6-A74F97DF81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57333" y="553840"/>
            <a:ext cx="5681133" cy="1100118"/>
          </a:xfrm>
        </p:spPr>
        <p:txBody>
          <a:bodyPr/>
          <a:lstStyle/>
          <a:p>
            <a:r>
              <a:rPr lang="es-ES" dirty="0"/>
              <a:t>Título de la diapositiva</a:t>
            </a:r>
            <a:endParaRPr lang="es-MX" dirty="0"/>
          </a:p>
        </p:txBody>
      </p:sp>
      <p:sp>
        <p:nvSpPr>
          <p:cNvPr id="9" name="Marcador de contenido 8">
            <a:extLst>
              <a:ext uri="{FF2B5EF4-FFF2-40B4-BE49-F238E27FC236}">
                <a16:creationId xmlns:a16="http://schemas.microsoft.com/office/drawing/2014/main" id="{A595380B-698A-FE54-C4FF-A817DC6511CF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757863" y="2286000"/>
            <a:ext cx="6018212" cy="362426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137009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8670AF9-FEEB-48DE-AD7D-F0D20A703A9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220100" y="0"/>
            <a:ext cx="4974956" cy="6858000"/>
          </a:xfrm>
          <a:custGeom>
            <a:avLst/>
            <a:gdLst>
              <a:gd name="connsiteX0" fmla="*/ 0 w 3016250"/>
              <a:gd name="connsiteY0" fmla="*/ 0 h 3565525"/>
              <a:gd name="connsiteX1" fmla="*/ 3016250 w 3016250"/>
              <a:gd name="connsiteY1" fmla="*/ 0 h 3565525"/>
              <a:gd name="connsiteX2" fmla="*/ 3016250 w 3016250"/>
              <a:gd name="connsiteY2" fmla="*/ 3565525 h 3565525"/>
              <a:gd name="connsiteX3" fmla="*/ 0 w 3016250"/>
              <a:gd name="connsiteY3" fmla="*/ 3565525 h 3565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16250" h="3565525">
                <a:moveTo>
                  <a:pt x="0" y="0"/>
                </a:moveTo>
                <a:lnTo>
                  <a:pt x="3016250" y="0"/>
                </a:lnTo>
                <a:lnTo>
                  <a:pt x="3016250" y="3565525"/>
                </a:lnTo>
                <a:lnTo>
                  <a:pt x="0" y="3565525"/>
                </a:lnTo>
                <a:close/>
              </a:path>
            </a:pathLst>
          </a:custGeom>
          <a:solidFill>
            <a:schemeClr val="bg2"/>
          </a:solidFill>
          <a:effectLst>
            <a:outerShdw blurRad="546100" dist="38100" dir="2700000" algn="tl" rotWithShape="0">
              <a:prstClr val="black">
                <a:alpha val="13000"/>
              </a:prstClr>
            </a:outerShdw>
          </a:effectLst>
        </p:spPr>
        <p:txBody>
          <a:bodyPr wrap="square">
            <a:noAutofit/>
          </a:bodyPr>
          <a:lstStyle>
            <a:lvl1pPr>
              <a:defRPr lang="en-ID" sz="16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lvl="0">
              <a:buNone/>
            </a:pPr>
            <a:r>
              <a:rPr lang="en-US" dirty="0" err="1"/>
              <a:t>Clic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el</a:t>
            </a:r>
            <a:r>
              <a:rPr lang="en-US" dirty="0"/>
              <a:t> </a:t>
            </a:r>
            <a:r>
              <a:rPr lang="en-US" dirty="0" err="1"/>
              <a:t>icono</a:t>
            </a:r>
            <a:r>
              <a:rPr lang="en-US" dirty="0"/>
              <a:t> para </a:t>
            </a:r>
            <a:r>
              <a:rPr lang="en-US" dirty="0" err="1"/>
              <a:t>agregar</a:t>
            </a:r>
            <a:r>
              <a:rPr lang="en-US" dirty="0"/>
              <a:t> imagen</a:t>
            </a:r>
            <a:endParaRPr lang="en-ID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8B333E04-3679-D38E-B925-B7161230DA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431" y="2105491"/>
            <a:ext cx="1201762" cy="82041"/>
          </a:xfrm>
          <a:prstGeom prst="rect">
            <a:avLst/>
          </a:prstGeom>
        </p:spPr>
      </p:pic>
      <p:sp>
        <p:nvSpPr>
          <p:cNvPr id="6" name="Título 5">
            <a:extLst>
              <a:ext uri="{FF2B5EF4-FFF2-40B4-BE49-F238E27FC236}">
                <a16:creationId xmlns:a16="http://schemas.microsoft.com/office/drawing/2014/main" id="{7601F9C0-5791-7D5F-28F6-A74F97DF81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7689" y="621574"/>
            <a:ext cx="5681133" cy="1100118"/>
          </a:xfrm>
        </p:spPr>
        <p:txBody>
          <a:bodyPr/>
          <a:lstStyle/>
          <a:p>
            <a:r>
              <a:rPr lang="es-ES" dirty="0"/>
              <a:t>Título de la diapositiva</a:t>
            </a:r>
            <a:endParaRPr lang="es-MX" dirty="0"/>
          </a:p>
        </p:txBody>
      </p:sp>
      <p:sp>
        <p:nvSpPr>
          <p:cNvPr id="9" name="Marcador de contenido 8">
            <a:extLst>
              <a:ext uri="{FF2B5EF4-FFF2-40B4-BE49-F238E27FC236}">
                <a16:creationId xmlns:a16="http://schemas.microsoft.com/office/drawing/2014/main" id="{A595380B-698A-FE54-C4FF-A817DC6511CF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18219" y="2353734"/>
            <a:ext cx="6018212" cy="362426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CC891512-A03E-1342-69A3-85D35F97A5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723" y="4736428"/>
            <a:ext cx="174654" cy="180000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1F6052F0-28DD-C33C-3BC7-8581204600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8219" y="6248428"/>
            <a:ext cx="1482352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4073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3">
            <a:extLst>
              <a:ext uri="{FF2B5EF4-FFF2-40B4-BE49-F238E27FC236}">
                <a16:creationId xmlns:a16="http://schemas.microsoft.com/office/drawing/2014/main" id="{4E051330-3427-E55A-772B-AFA6E7F80942}"/>
              </a:ext>
            </a:extLst>
          </p:cNvPr>
          <p:cNvSpPr/>
          <p:nvPr/>
        </p:nvSpPr>
        <p:spPr>
          <a:xfrm>
            <a:off x="-1" y="2109788"/>
            <a:ext cx="12192001" cy="397192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3200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463FD2BC-B9C7-48FE-944E-77907034D8C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084185" y="2337120"/>
            <a:ext cx="4398963" cy="3409950"/>
          </a:xfrm>
          <a:custGeom>
            <a:avLst/>
            <a:gdLst>
              <a:gd name="connsiteX0" fmla="*/ 0 w 4398963"/>
              <a:gd name="connsiteY0" fmla="*/ 0 h 3409950"/>
              <a:gd name="connsiteX1" fmla="*/ 4398963 w 4398963"/>
              <a:gd name="connsiteY1" fmla="*/ 0 h 3409950"/>
              <a:gd name="connsiteX2" fmla="*/ 4398963 w 4398963"/>
              <a:gd name="connsiteY2" fmla="*/ 3409950 h 3409950"/>
              <a:gd name="connsiteX3" fmla="*/ 0 w 4398963"/>
              <a:gd name="connsiteY3" fmla="*/ 3409950 h 3409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98963" h="3409950">
                <a:moveTo>
                  <a:pt x="0" y="0"/>
                </a:moveTo>
                <a:lnTo>
                  <a:pt x="4398963" y="0"/>
                </a:lnTo>
                <a:lnTo>
                  <a:pt x="4398963" y="3409950"/>
                </a:lnTo>
                <a:lnTo>
                  <a:pt x="0" y="3409950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</p:spPr>
        <p:txBody>
          <a:bodyPr wrap="square">
            <a:noAutofit/>
          </a:bodyPr>
          <a:lstStyle>
            <a:lvl1pPr>
              <a:defRPr lang="en-ID" sz="1600" dirty="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lvl="0">
              <a:buNone/>
            </a:pPr>
            <a:r>
              <a:rPr lang="en-US" dirty="0" err="1"/>
              <a:t>Clic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el</a:t>
            </a:r>
            <a:r>
              <a:rPr lang="en-US" dirty="0"/>
              <a:t> </a:t>
            </a:r>
            <a:r>
              <a:rPr lang="en-US" dirty="0" err="1"/>
              <a:t>icono</a:t>
            </a:r>
            <a:r>
              <a:rPr lang="en-US" dirty="0"/>
              <a:t> para </a:t>
            </a:r>
            <a:r>
              <a:rPr lang="en-US" dirty="0" err="1"/>
              <a:t>agregar</a:t>
            </a:r>
            <a:r>
              <a:rPr lang="en-US" dirty="0"/>
              <a:t> imagen</a:t>
            </a:r>
            <a:endParaRPr lang="en-ID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6F5D0F1-BBCE-8ABF-6895-1A383EE6F7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94481" y="508691"/>
            <a:ext cx="1482352" cy="28800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7A53EAC1-A732-71AE-8754-CF91DF829F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029" y="1393230"/>
            <a:ext cx="1201762" cy="82041"/>
          </a:xfrm>
          <a:prstGeom prst="rect">
            <a:avLst/>
          </a:prstGeom>
        </p:spPr>
      </p:pic>
      <p:sp>
        <p:nvSpPr>
          <p:cNvPr id="6" name="Oval 18">
            <a:extLst>
              <a:ext uri="{FF2B5EF4-FFF2-40B4-BE49-F238E27FC236}">
                <a16:creationId xmlns:a16="http://schemas.microsoft.com/office/drawing/2014/main" id="{CB141132-A4F4-2105-027D-2022518788D1}"/>
              </a:ext>
            </a:extLst>
          </p:cNvPr>
          <p:cNvSpPr/>
          <p:nvPr/>
        </p:nvSpPr>
        <p:spPr>
          <a:xfrm>
            <a:off x="1216851" y="2391538"/>
            <a:ext cx="394750" cy="394750"/>
          </a:xfrm>
          <a:prstGeom prst="ellipse">
            <a:avLst/>
          </a:prstGeom>
          <a:solidFill>
            <a:srgbClr val="00D6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8" name="Oval 21">
            <a:extLst>
              <a:ext uri="{FF2B5EF4-FFF2-40B4-BE49-F238E27FC236}">
                <a16:creationId xmlns:a16="http://schemas.microsoft.com/office/drawing/2014/main" id="{9F45289E-D876-ACED-7EE1-7E8BAA77439E}"/>
              </a:ext>
            </a:extLst>
          </p:cNvPr>
          <p:cNvSpPr/>
          <p:nvPr/>
        </p:nvSpPr>
        <p:spPr>
          <a:xfrm>
            <a:off x="1216851" y="4223257"/>
            <a:ext cx="394750" cy="394750"/>
          </a:xfrm>
          <a:prstGeom prst="ellipse">
            <a:avLst/>
          </a:prstGeom>
          <a:solidFill>
            <a:srgbClr val="00D6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9" name="Título 8">
            <a:extLst>
              <a:ext uri="{FF2B5EF4-FFF2-40B4-BE49-F238E27FC236}">
                <a16:creationId xmlns:a16="http://schemas.microsoft.com/office/drawing/2014/main" id="{76BC506E-A7D4-BDDE-96EF-4F6E0A88D7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65973"/>
            <a:ext cx="9067800" cy="1100118"/>
          </a:xfrm>
        </p:spPr>
        <p:txBody>
          <a:bodyPr/>
          <a:lstStyle/>
          <a:p>
            <a:r>
              <a:rPr lang="es-ES" dirty="0"/>
              <a:t>Título de la diapositiva</a:t>
            </a:r>
            <a:endParaRPr lang="es-MX" dirty="0"/>
          </a:p>
        </p:txBody>
      </p:sp>
      <p:sp>
        <p:nvSpPr>
          <p:cNvPr id="11" name="Marcador de texto 10">
            <a:extLst>
              <a:ext uri="{FF2B5EF4-FFF2-40B4-BE49-F238E27FC236}">
                <a16:creationId xmlns:a16="http://schemas.microsoft.com/office/drawing/2014/main" id="{A50C5715-102D-CD66-BCF5-58D8F1704EA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95463" y="2353733"/>
            <a:ext cx="4825470" cy="449263"/>
          </a:xfrm>
          <a:solidFill>
            <a:schemeClr val="accent2"/>
          </a:solidFill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s-MX" dirty="0"/>
              <a:t>Subtítulo</a:t>
            </a:r>
          </a:p>
        </p:txBody>
      </p:sp>
      <p:sp>
        <p:nvSpPr>
          <p:cNvPr id="15" name="Marcador de texto 14">
            <a:extLst>
              <a:ext uri="{FF2B5EF4-FFF2-40B4-BE49-F238E27FC236}">
                <a16:creationId xmlns:a16="http://schemas.microsoft.com/office/drawing/2014/main" id="{114F4A09-4DD9-40E8-B5D5-212954554BE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795463" y="4222750"/>
            <a:ext cx="4826000" cy="395288"/>
          </a:xfrm>
          <a:solidFill>
            <a:schemeClr val="accent2"/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s-ES" smtClean="0">
                <a:solidFill>
                  <a:schemeClr val="bg1"/>
                </a:solidFill>
              </a:defRPr>
            </a:lvl1pPr>
            <a:lvl2pPr>
              <a:defRPr lang="es-ES" smtClean="0"/>
            </a:lvl2pPr>
            <a:lvl3pPr>
              <a:defRPr lang="es-ES" smtClean="0"/>
            </a:lvl3pPr>
            <a:lvl4pPr>
              <a:defRPr lang="es-ES" smtClean="0"/>
            </a:lvl4pPr>
            <a:lvl5pPr>
              <a:defRPr lang="es-MX"/>
            </a:lvl5pPr>
          </a:lstStyle>
          <a:p>
            <a:pPr marL="0" lvl="0" indent="0">
              <a:buNone/>
            </a:pPr>
            <a:r>
              <a:rPr lang="es-ES" dirty="0"/>
              <a:t>Subtítulo</a:t>
            </a:r>
            <a:endParaRPr lang="es-MX" dirty="0"/>
          </a:p>
        </p:txBody>
      </p:sp>
      <p:sp>
        <p:nvSpPr>
          <p:cNvPr id="17" name="Marcador de texto 16">
            <a:extLst>
              <a:ext uri="{FF2B5EF4-FFF2-40B4-BE49-F238E27FC236}">
                <a16:creationId xmlns:a16="http://schemas.microsoft.com/office/drawing/2014/main" id="{C8470304-6AAE-182F-26B5-2364A692BA9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795463" y="4656668"/>
            <a:ext cx="4826000" cy="1220258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lang="es-ES" sz="2600" smtClean="0"/>
            </a:lvl1pPr>
            <a:lvl2pPr>
              <a:defRPr lang="es-ES" sz="2600" smtClean="0"/>
            </a:lvl2pPr>
            <a:lvl3pPr>
              <a:defRPr lang="es-ES" sz="2600" smtClean="0"/>
            </a:lvl3pPr>
            <a:lvl4pPr>
              <a:defRPr lang="es-ES" sz="2600" smtClean="0"/>
            </a:lvl4pPr>
            <a:lvl5pPr>
              <a:defRPr lang="es-MX" sz="2600"/>
            </a:lvl5pPr>
          </a:lstStyle>
          <a:p>
            <a:pPr lvl="0"/>
            <a:r>
              <a:rPr lang="es-ES" dirty="0"/>
              <a:t>Texto</a:t>
            </a:r>
            <a:endParaRPr lang="es-MX" dirty="0"/>
          </a:p>
        </p:txBody>
      </p:sp>
      <p:sp>
        <p:nvSpPr>
          <p:cNvPr id="19" name="Marcador de texto 18">
            <a:extLst>
              <a:ext uri="{FF2B5EF4-FFF2-40B4-BE49-F238E27FC236}">
                <a16:creationId xmlns:a16="http://schemas.microsoft.com/office/drawing/2014/main" id="{B08E0279-BB6F-4642-A456-4AC9A2E0B92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95463" y="2844800"/>
            <a:ext cx="4826000" cy="1250950"/>
          </a:xfrm>
        </p:spPr>
        <p:txBody>
          <a:bodyPr vert="horz" lIns="91440" tIns="45720" rIns="91440" bIns="45720" rtlCol="0">
            <a:noAutofit/>
          </a:bodyPr>
          <a:lstStyle>
            <a:lvl1pPr>
              <a:defRPr lang="es-ES" sz="2600" dirty="0" smtClean="0"/>
            </a:lvl1pPr>
            <a:lvl2pPr marL="449262" indent="0">
              <a:buNone/>
              <a:defRPr lang="es-ES" dirty="0" smtClean="0"/>
            </a:lvl2pPr>
            <a:lvl3pPr>
              <a:defRPr lang="es-ES" sz="2600" dirty="0" smtClean="0"/>
            </a:lvl3pPr>
            <a:lvl4pPr>
              <a:defRPr lang="es-ES" sz="2600" dirty="0" smtClean="0"/>
            </a:lvl4pPr>
            <a:lvl5pPr>
              <a:defRPr lang="es-MX" sz="2600" dirty="0"/>
            </a:lvl5pPr>
          </a:lstStyle>
          <a:p>
            <a:pPr marL="0" lvl="0" indent="0">
              <a:buNone/>
            </a:pPr>
            <a:r>
              <a:rPr lang="es-ES" dirty="0"/>
              <a:t>Texto</a:t>
            </a:r>
          </a:p>
        </p:txBody>
      </p:sp>
    </p:spTree>
    <p:extLst>
      <p:ext uri="{BB962C8B-B14F-4D97-AF65-F5344CB8AC3E}">
        <p14:creationId xmlns:p14="http://schemas.microsoft.com/office/powerpoint/2010/main" val="40627055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09F574D2-D61C-45F8-B2C3-843A2970BA8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105855" y="1623426"/>
            <a:ext cx="2705099" cy="3286712"/>
          </a:xfrm>
          <a:prstGeom prst="rect">
            <a:avLst/>
          </a:prstGeom>
          <a:solidFill>
            <a:schemeClr val="bg2">
              <a:alpha val="40000"/>
            </a:schemeClr>
          </a:solidFill>
          <a:effectLst>
            <a:outerShdw blurRad="546100" dist="38100" dir="2700000" algn="tl" rotWithShape="0">
              <a:prstClr val="black">
                <a:alpha val="13000"/>
              </a:prstClr>
            </a:outerShdw>
          </a:effectLst>
        </p:spPr>
        <p:txBody>
          <a:bodyPr wrap="square">
            <a:noAutofit/>
          </a:bodyPr>
          <a:lstStyle>
            <a:lvl1pPr algn="ctr">
              <a:defRPr lang="en-GB" sz="1600" dirty="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lvl="0">
              <a:buNone/>
            </a:pPr>
            <a:r>
              <a:rPr lang="en-US" dirty="0" err="1"/>
              <a:t>Clic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el</a:t>
            </a:r>
            <a:r>
              <a:rPr lang="en-US" dirty="0"/>
              <a:t> </a:t>
            </a:r>
            <a:r>
              <a:rPr lang="en-US" dirty="0" err="1"/>
              <a:t>icono</a:t>
            </a:r>
            <a:r>
              <a:rPr lang="en-US" dirty="0"/>
              <a:t> para </a:t>
            </a:r>
            <a:r>
              <a:rPr lang="en-US" dirty="0" err="1"/>
              <a:t>agregar</a:t>
            </a:r>
            <a:r>
              <a:rPr lang="en-US" dirty="0"/>
              <a:t> imagen</a:t>
            </a:r>
            <a:endParaRPr lang="en-ID" dirty="0"/>
          </a:p>
        </p:txBody>
      </p:sp>
      <p:sp>
        <p:nvSpPr>
          <p:cNvPr id="3" name="Picture Placeholder 6">
            <a:extLst>
              <a:ext uri="{FF2B5EF4-FFF2-40B4-BE49-F238E27FC236}">
                <a16:creationId xmlns:a16="http://schemas.microsoft.com/office/drawing/2014/main" id="{F6EA1325-06AC-498C-8D11-25D5FF72D4C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068257" y="1623427"/>
            <a:ext cx="2705099" cy="3286712"/>
          </a:xfrm>
          <a:prstGeom prst="rect">
            <a:avLst/>
          </a:prstGeom>
          <a:solidFill>
            <a:schemeClr val="bg2">
              <a:alpha val="40000"/>
            </a:schemeClr>
          </a:solidFill>
          <a:effectLst>
            <a:outerShdw blurRad="546100" dist="38100" dir="2700000" algn="tl" rotWithShape="0">
              <a:prstClr val="black">
                <a:alpha val="13000"/>
              </a:prstClr>
            </a:outerShdw>
          </a:effectLst>
        </p:spPr>
        <p:txBody>
          <a:bodyPr wrap="square">
            <a:noAutofit/>
          </a:bodyPr>
          <a:lstStyle>
            <a:lvl1pPr algn="ctr">
              <a:defRPr lang="en-GB" sz="1600" dirty="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lvl="0">
              <a:buNone/>
            </a:pPr>
            <a:r>
              <a:rPr lang="en-US" dirty="0" err="1"/>
              <a:t>Clic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el</a:t>
            </a:r>
            <a:r>
              <a:rPr lang="en-US" dirty="0"/>
              <a:t> </a:t>
            </a:r>
            <a:r>
              <a:rPr lang="en-US" dirty="0" err="1"/>
              <a:t>icono</a:t>
            </a:r>
            <a:r>
              <a:rPr lang="en-US" dirty="0"/>
              <a:t> para </a:t>
            </a:r>
            <a:r>
              <a:rPr lang="en-US" dirty="0" err="1"/>
              <a:t>agregar</a:t>
            </a:r>
            <a:r>
              <a:rPr lang="en-US" dirty="0"/>
              <a:t> imagen</a:t>
            </a:r>
            <a:endParaRPr lang="en-ID" dirty="0"/>
          </a:p>
        </p:txBody>
      </p:sp>
      <p:sp>
        <p:nvSpPr>
          <p:cNvPr id="13" name="Marcador de texto 12">
            <a:extLst>
              <a:ext uri="{FF2B5EF4-FFF2-40B4-BE49-F238E27FC236}">
                <a16:creationId xmlns:a16="http://schemas.microsoft.com/office/drawing/2014/main" id="{AC3C7E67-CD6E-3C0C-ADFE-BCF232FD815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68389" y="4910667"/>
            <a:ext cx="2704968" cy="1337761"/>
          </a:xfrm>
          <a:solidFill>
            <a:schemeClr val="accent2"/>
          </a:solidFill>
        </p:spPr>
        <p:txBody>
          <a:bodyPr vert="horz" lIns="91440" tIns="45720" rIns="91440" bIns="45720" rtlCol="0" anchor="b">
            <a:noAutofit/>
          </a:bodyPr>
          <a:lstStyle>
            <a:lvl1pPr algn="ctr">
              <a:defRPr lang="es-ES" sz="2400" smtClean="0">
                <a:solidFill>
                  <a:srgbClr val="00D6CD"/>
                </a:solidFill>
              </a:defRPr>
            </a:lvl1pPr>
            <a:lvl2pPr algn="ctr">
              <a:defRPr lang="es-ES" smtClean="0"/>
            </a:lvl2pPr>
            <a:lvl3pPr algn="ctr">
              <a:defRPr lang="es-ES" sz="2600" smtClean="0"/>
            </a:lvl3pPr>
            <a:lvl4pPr algn="ctr">
              <a:defRPr lang="es-ES" sz="2600" smtClean="0"/>
            </a:lvl4pPr>
            <a:lvl5pPr algn="ctr">
              <a:defRPr lang="es-MX" sz="2600"/>
            </a:lvl5pPr>
          </a:lstStyle>
          <a:p>
            <a:pPr marL="0" lvl="0" indent="0">
              <a:buNone/>
            </a:pPr>
            <a:r>
              <a:rPr lang="es-MX" dirty="0"/>
              <a:t>TEXTO</a:t>
            </a:r>
          </a:p>
        </p:txBody>
      </p:sp>
      <p:sp>
        <p:nvSpPr>
          <p:cNvPr id="17" name="Marcador de texto 16">
            <a:extLst>
              <a:ext uri="{FF2B5EF4-FFF2-40B4-BE49-F238E27FC236}">
                <a16:creationId xmlns:a16="http://schemas.microsoft.com/office/drawing/2014/main" id="{15405F08-2FBA-282A-60F8-5A049787A0B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05275" y="4910138"/>
            <a:ext cx="2705100" cy="1338262"/>
          </a:xfrm>
          <a:solidFill>
            <a:schemeClr val="accent2"/>
          </a:solidFill>
        </p:spPr>
        <p:txBody>
          <a:bodyPr vert="horz" lIns="91440" tIns="45720" rIns="91440" bIns="45720" rtlCol="0" anchor="b">
            <a:noAutofit/>
          </a:bodyPr>
          <a:lstStyle>
            <a:lvl1pPr>
              <a:defRPr lang="es-ES" sz="2400" smtClean="0">
                <a:solidFill>
                  <a:srgbClr val="00D6CD"/>
                </a:solidFill>
              </a:defRPr>
            </a:lvl1pPr>
            <a:lvl2pPr>
              <a:defRPr lang="es-ES" smtClean="0"/>
            </a:lvl2pPr>
            <a:lvl3pPr>
              <a:defRPr lang="es-ES" sz="2600" smtClean="0"/>
            </a:lvl3pPr>
            <a:lvl4pPr>
              <a:defRPr lang="es-ES" sz="2600" smtClean="0"/>
            </a:lvl4pPr>
            <a:lvl5pPr>
              <a:defRPr lang="es-MX" sz="2600"/>
            </a:lvl5pPr>
          </a:lstStyle>
          <a:p>
            <a:pPr marL="0" lvl="0" indent="0" algn="ctr">
              <a:buNone/>
            </a:pPr>
            <a:r>
              <a:rPr lang="es-ES" dirty="0"/>
              <a:t>TEXTO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027FC7F4-92DC-E533-15EA-D1C1698AA7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723" y="4736428"/>
            <a:ext cx="174654" cy="18000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455D3B7C-FBF1-4A70-8A73-7095F383D8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94481" y="6248428"/>
            <a:ext cx="1482352" cy="288000"/>
          </a:xfrm>
          <a:prstGeom prst="rect">
            <a:avLst/>
          </a:prstGeom>
        </p:spPr>
      </p:pic>
      <p:sp>
        <p:nvSpPr>
          <p:cNvPr id="8" name="Título 7">
            <a:extLst>
              <a:ext uri="{FF2B5EF4-FFF2-40B4-BE49-F238E27FC236}">
                <a16:creationId xmlns:a16="http://schemas.microsoft.com/office/drawing/2014/main" id="{52E97559-32F1-8C98-80EA-95C0AD5CBC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s-ES" dirty="0"/>
              <a:t>Título de la diapositiva</a:t>
            </a:r>
            <a:endParaRPr lang="es-MX" dirty="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CB6AAB89-04DF-3AEB-8021-60FBAC953D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9031" y="1352370"/>
            <a:ext cx="1201762" cy="82041"/>
          </a:xfrm>
          <a:prstGeom prst="rect">
            <a:avLst/>
          </a:prstGeom>
        </p:spPr>
      </p:pic>
      <p:sp>
        <p:nvSpPr>
          <p:cNvPr id="11" name="Marcador de texto 10">
            <a:extLst>
              <a:ext uri="{FF2B5EF4-FFF2-40B4-BE49-F238E27FC236}">
                <a16:creationId xmlns:a16="http://schemas.microsoft.com/office/drawing/2014/main" id="{9B2F9AE8-635B-08CD-D2EF-37E2D1F2E3C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061200" y="1624013"/>
            <a:ext cx="4714875" cy="438785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14" name="Oval 15">
            <a:extLst>
              <a:ext uri="{FF2B5EF4-FFF2-40B4-BE49-F238E27FC236}">
                <a16:creationId xmlns:a16="http://schemas.microsoft.com/office/drawing/2014/main" id="{E908B6BE-37B0-9D91-C4C3-1188C4D6F3F4}"/>
              </a:ext>
            </a:extLst>
          </p:cNvPr>
          <p:cNvSpPr/>
          <p:nvPr/>
        </p:nvSpPr>
        <p:spPr>
          <a:xfrm>
            <a:off x="2179714" y="4669575"/>
            <a:ext cx="482184" cy="482184"/>
          </a:xfrm>
          <a:prstGeom prst="ellipse">
            <a:avLst/>
          </a:prstGeom>
          <a:solidFill>
            <a:srgbClr val="888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8" name="Oval 15">
            <a:extLst>
              <a:ext uri="{FF2B5EF4-FFF2-40B4-BE49-F238E27FC236}">
                <a16:creationId xmlns:a16="http://schemas.microsoft.com/office/drawing/2014/main" id="{F16ABF76-FFE9-1D06-0C31-8ECE9D630921}"/>
              </a:ext>
            </a:extLst>
          </p:cNvPr>
          <p:cNvSpPr/>
          <p:nvPr/>
        </p:nvSpPr>
        <p:spPr>
          <a:xfrm>
            <a:off x="5216733" y="4652804"/>
            <a:ext cx="482184" cy="482184"/>
          </a:xfrm>
          <a:prstGeom prst="ellipse">
            <a:avLst/>
          </a:prstGeom>
          <a:solidFill>
            <a:srgbClr val="888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0606369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:a16="http://schemas.microsoft.com/office/drawing/2014/main" id="{9DE37A95-F4C0-4AA4-C156-EC234B84A9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14850" y="1589529"/>
            <a:ext cx="6777048" cy="1621219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s-ES" dirty="0"/>
              <a:t>TÍTULO DE LA</a:t>
            </a:r>
            <a:br>
              <a:rPr lang="es-ES" dirty="0"/>
            </a:br>
            <a:r>
              <a:rPr lang="es-ES" dirty="0"/>
              <a:t>PRESENTACIÓN</a:t>
            </a:r>
            <a:endParaRPr lang="es-MX" dirty="0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1827015E-93DF-2C56-E4AA-A381DDD578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137558" cy="6858000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BACDC725-7347-E3FC-260A-D741DD90F5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0564" y="5796240"/>
            <a:ext cx="2187139" cy="426759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8828BEFF-EC5C-B1F0-A3DC-F32AEE2322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03772" y="5951624"/>
            <a:ext cx="2771320" cy="271375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B9DC58BC-E1D6-3CD8-3D3A-9FF4941E4C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12881" y="3357735"/>
            <a:ext cx="1331406" cy="119230"/>
          </a:xfrm>
          <a:prstGeom prst="rect">
            <a:avLst/>
          </a:prstGeom>
        </p:spPr>
      </p:pic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47545D58-7B4B-0F8C-655C-5F1938F267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065818" y="5121041"/>
            <a:ext cx="4109274" cy="675199"/>
          </a:xfrm>
          <a:prstGeom prst="rect">
            <a:avLst/>
          </a:prstGeom>
        </p:spPr>
        <p:txBody>
          <a:bodyPr anchor="b">
            <a:normAutofit/>
          </a:bodyPr>
          <a:lstStyle>
            <a:lvl1pPr algn="r">
              <a:defRPr lang="es-MX" sz="2400" dirty="0">
                <a:solidFill>
                  <a:srgbClr val="00D6C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indent="0">
              <a:buNone/>
            </a:pPr>
            <a:r>
              <a:rPr lang="es-MX" dirty="0"/>
              <a:t>MES DE 2025</a:t>
            </a:r>
          </a:p>
        </p:txBody>
      </p:sp>
      <p:sp>
        <p:nvSpPr>
          <p:cNvPr id="10" name="Marcador de texto 9">
            <a:extLst>
              <a:ext uri="{FF2B5EF4-FFF2-40B4-BE49-F238E27FC236}">
                <a16:creationId xmlns:a16="http://schemas.microsoft.com/office/drawing/2014/main" id="{AD6B9715-2D1F-0D92-B9D3-5A677EC8C70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14688" y="3608388"/>
            <a:ext cx="6777037" cy="10302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000">
                <a:solidFill>
                  <a:schemeClr val="tx2"/>
                </a:solidFill>
              </a:defRPr>
            </a:lvl1pPr>
          </a:lstStyle>
          <a:p>
            <a:pPr lvl="0"/>
            <a:r>
              <a:rPr lang="es-MX" dirty="0"/>
              <a:t>Subtítulo</a:t>
            </a:r>
          </a:p>
        </p:txBody>
      </p:sp>
    </p:spTree>
    <p:extLst>
      <p:ext uri="{BB962C8B-B14F-4D97-AF65-F5344CB8AC3E}">
        <p14:creationId xmlns:p14="http://schemas.microsoft.com/office/powerpoint/2010/main" val="9707597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09F574D2-D61C-45F8-B2C3-843A2970BA8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743450" y="1893248"/>
            <a:ext cx="2705099" cy="4015373"/>
          </a:xfrm>
          <a:prstGeom prst="rect">
            <a:avLst/>
          </a:prstGeom>
          <a:solidFill>
            <a:schemeClr val="bg2">
              <a:alpha val="40000"/>
            </a:schemeClr>
          </a:solidFill>
          <a:effectLst>
            <a:outerShdw blurRad="546100" dist="38100" dir="2700000" algn="tl" rotWithShape="0">
              <a:prstClr val="black">
                <a:alpha val="13000"/>
              </a:prstClr>
            </a:outerShdw>
          </a:effectLst>
        </p:spPr>
        <p:txBody>
          <a:bodyPr wrap="square">
            <a:noAutofit/>
          </a:bodyPr>
          <a:lstStyle>
            <a:lvl1pPr algn="ctr">
              <a:defRPr lang="en-GB" sz="1600" dirty="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lvl="0">
              <a:buNone/>
            </a:pPr>
            <a:r>
              <a:rPr lang="en-US" dirty="0" err="1"/>
              <a:t>Clic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el</a:t>
            </a:r>
            <a:r>
              <a:rPr lang="en-US" dirty="0"/>
              <a:t> </a:t>
            </a:r>
            <a:r>
              <a:rPr lang="en-US" dirty="0" err="1"/>
              <a:t>icono</a:t>
            </a:r>
            <a:r>
              <a:rPr lang="en-US" dirty="0"/>
              <a:t> para </a:t>
            </a:r>
            <a:r>
              <a:rPr lang="en-US" dirty="0" err="1"/>
              <a:t>agregar</a:t>
            </a:r>
            <a:r>
              <a:rPr lang="en-US" dirty="0"/>
              <a:t> imagen</a:t>
            </a:r>
            <a:endParaRPr lang="en-ID" dirty="0"/>
          </a:p>
        </p:txBody>
      </p:sp>
      <p:sp>
        <p:nvSpPr>
          <p:cNvPr id="3" name="Picture Placeholder 6">
            <a:extLst>
              <a:ext uri="{FF2B5EF4-FFF2-40B4-BE49-F238E27FC236}">
                <a16:creationId xmlns:a16="http://schemas.microsoft.com/office/drawing/2014/main" id="{F6EA1325-06AC-498C-8D11-25D5FF72D4C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705852" y="1893249"/>
            <a:ext cx="2705099" cy="4015373"/>
          </a:xfrm>
          <a:prstGeom prst="rect">
            <a:avLst/>
          </a:prstGeom>
          <a:solidFill>
            <a:schemeClr val="bg2">
              <a:alpha val="40000"/>
            </a:schemeClr>
          </a:solidFill>
          <a:effectLst>
            <a:outerShdw blurRad="546100" dist="38100" dir="2700000" algn="tl" rotWithShape="0">
              <a:prstClr val="black">
                <a:alpha val="13000"/>
              </a:prstClr>
            </a:outerShdw>
          </a:effectLst>
        </p:spPr>
        <p:txBody>
          <a:bodyPr wrap="square">
            <a:noAutofit/>
          </a:bodyPr>
          <a:lstStyle>
            <a:lvl1pPr algn="ctr">
              <a:defRPr lang="en-GB" sz="1600" dirty="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lvl="0">
              <a:buNone/>
            </a:pPr>
            <a:r>
              <a:rPr lang="en-US" dirty="0" err="1"/>
              <a:t>Clic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el</a:t>
            </a:r>
            <a:r>
              <a:rPr lang="en-US" dirty="0"/>
              <a:t> </a:t>
            </a:r>
            <a:r>
              <a:rPr lang="en-US" dirty="0" err="1"/>
              <a:t>icono</a:t>
            </a:r>
            <a:r>
              <a:rPr lang="en-US" dirty="0"/>
              <a:t> para </a:t>
            </a:r>
            <a:r>
              <a:rPr lang="en-US" dirty="0" err="1"/>
              <a:t>agregar</a:t>
            </a:r>
            <a:r>
              <a:rPr lang="en-US" dirty="0"/>
              <a:t> imagen</a:t>
            </a:r>
            <a:endParaRPr lang="en-ID" dirty="0"/>
          </a:p>
        </p:txBody>
      </p:sp>
      <p:sp>
        <p:nvSpPr>
          <p:cNvPr id="2" name="Picture Placeholder 6">
            <a:extLst>
              <a:ext uri="{FF2B5EF4-FFF2-40B4-BE49-F238E27FC236}">
                <a16:creationId xmlns:a16="http://schemas.microsoft.com/office/drawing/2014/main" id="{3D2C3F7A-0337-898E-2DA8-60F4C732ECD1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781049" y="1893249"/>
            <a:ext cx="2705099" cy="4015373"/>
          </a:xfrm>
          <a:prstGeom prst="rect">
            <a:avLst/>
          </a:prstGeom>
          <a:solidFill>
            <a:schemeClr val="bg2">
              <a:alpha val="40000"/>
            </a:schemeClr>
          </a:solidFill>
          <a:effectLst>
            <a:outerShdw blurRad="546100" dist="38100" dir="2700000" algn="tl" rotWithShape="0">
              <a:prstClr val="black">
                <a:alpha val="13000"/>
              </a:prstClr>
            </a:outerShdw>
          </a:effectLst>
        </p:spPr>
        <p:txBody>
          <a:bodyPr wrap="square">
            <a:noAutofit/>
          </a:bodyPr>
          <a:lstStyle>
            <a:lvl1pPr algn="ctr">
              <a:defRPr lang="en-GB" sz="1600" dirty="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lvl="0">
              <a:buNone/>
            </a:pPr>
            <a:r>
              <a:rPr lang="en-US" dirty="0" err="1"/>
              <a:t>Clic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el</a:t>
            </a:r>
            <a:r>
              <a:rPr lang="en-US" dirty="0"/>
              <a:t> </a:t>
            </a:r>
            <a:r>
              <a:rPr lang="en-US" dirty="0" err="1"/>
              <a:t>icono</a:t>
            </a:r>
            <a:r>
              <a:rPr lang="en-US" dirty="0"/>
              <a:t> para </a:t>
            </a:r>
            <a:r>
              <a:rPr lang="en-US" dirty="0" err="1"/>
              <a:t>agregar</a:t>
            </a:r>
            <a:r>
              <a:rPr lang="en-US" dirty="0"/>
              <a:t> imagen</a:t>
            </a:r>
            <a:endParaRPr lang="en-ID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8C36E564-BD49-7F60-5ACD-65066DBBC9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723" y="4736428"/>
            <a:ext cx="174654" cy="180000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44AC358D-5DDE-CFCD-CF3B-94D22ADE41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94481" y="6248428"/>
            <a:ext cx="1482352" cy="28800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91FDFFE4-03A0-DCBA-2088-7066CAE0C0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95119" y="1352370"/>
            <a:ext cx="1201762" cy="82041"/>
          </a:xfrm>
          <a:prstGeom prst="rect">
            <a:avLst/>
          </a:prstGeom>
        </p:spPr>
      </p:pic>
      <p:sp>
        <p:nvSpPr>
          <p:cNvPr id="10" name="Título 9">
            <a:extLst>
              <a:ext uri="{FF2B5EF4-FFF2-40B4-BE49-F238E27FC236}">
                <a16:creationId xmlns:a16="http://schemas.microsoft.com/office/drawing/2014/main" id="{42E8C43B-522D-0F9B-3790-4B7DF36EF88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150081"/>
            <a:ext cx="10515600" cy="1100118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 dirty="0"/>
              <a:t>Título de la diapositiva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300007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8939F66-72D8-D506-8E94-1E8F5F1E1757}"/>
              </a:ext>
            </a:extLst>
          </p:cNvPr>
          <p:cNvSpPr/>
          <p:nvPr/>
        </p:nvSpPr>
        <p:spPr>
          <a:xfrm>
            <a:off x="4388588" y="1646998"/>
            <a:ext cx="3414826" cy="2197451"/>
          </a:xfrm>
          <a:prstGeom prst="rect">
            <a:avLst/>
          </a:prstGeom>
          <a:solidFill>
            <a:srgbClr val="0030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144016F-06ED-A277-372C-6478B2C8C311}"/>
              </a:ext>
            </a:extLst>
          </p:cNvPr>
          <p:cNvSpPr/>
          <p:nvPr/>
        </p:nvSpPr>
        <p:spPr>
          <a:xfrm>
            <a:off x="7938975" y="1646998"/>
            <a:ext cx="3414826" cy="2197451"/>
          </a:xfrm>
          <a:prstGeom prst="rect">
            <a:avLst/>
          </a:prstGeom>
          <a:solidFill>
            <a:srgbClr val="888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12" name="Rectangle 7">
            <a:extLst>
              <a:ext uri="{FF2B5EF4-FFF2-40B4-BE49-F238E27FC236}">
                <a16:creationId xmlns:a16="http://schemas.microsoft.com/office/drawing/2014/main" id="{F26E4D3E-9972-81A6-3AF6-704FE67E4C46}"/>
              </a:ext>
            </a:extLst>
          </p:cNvPr>
          <p:cNvSpPr/>
          <p:nvPr/>
        </p:nvSpPr>
        <p:spPr>
          <a:xfrm>
            <a:off x="4388588" y="3932412"/>
            <a:ext cx="3414826" cy="2197451"/>
          </a:xfrm>
          <a:prstGeom prst="rect">
            <a:avLst/>
          </a:prstGeom>
          <a:solidFill>
            <a:srgbClr val="888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13" name="Rectangle 8">
            <a:extLst>
              <a:ext uri="{FF2B5EF4-FFF2-40B4-BE49-F238E27FC236}">
                <a16:creationId xmlns:a16="http://schemas.microsoft.com/office/drawing/2014/main" id="{4CBAD0E6-36E6-D02E-A3DB-3450FF556691}"/>
              </a:ext>
            </a:extLst>
          </p:cNvPr>
          <p:cNvSpPr/>
          <p:nvPr/>
        </p:nvSpPr>
        <p:spPr>
          <a:xfrm>
            <a:off x="7938975" y="3932412"/>
            <a:ext cx="3414826" cy="2197451"/>
          </a:xfrm>
          <a:prstGeom prst="rect">
            <a:avLst/>
          </a:prstGeom>
          <a:solidFill>
            <a:srgbClr val="0030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14" name="Rectangle 9">
            <a:extLst>
              <a:ext uri="{FF2B5EF4-FFF2-40B4-BE49-F238E27FC236}">
                <a16:creationId xmlns:a16="http://schemas.microsoft.com/office/drawing/2014/main" id="{916EBC9D-0523-A428-9ABA-ED134B3804A9}"/>
              </a:ext>
            </a:extLst>
          </p:cNvPr>
          <p:cNvSpPr/>
          <p:nvPr/>
        </p:nvSpPr>
        <p:spPr>
          <a:xfrm>
            <a:off x="838201" y="3932412"/>
            <a:ext cx="3414826" cy="2197451"/>
          </a:xfrm>
          <a:prstGeom prst="rect">
            <a:avLst/>
          </a:prstGeom>
          <a:solidFill>
            <a:srgbClr val="0030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E0BD2DC8-E99B-1A29-00E1-E2436581566D}"/>
              </a:ext>
            </a:extLst>
          </p:cNvPr>
          <p:cNvSpPr/>
          <p:nvPr/>
        </p:nvSpPr>
        <p:spPr>
          <a:xfrm>
            <a:off x="838200" y="1646998"/>
            <a:ext cx="3414826" cy="2197451"/>
          </a:xfrm>
          <a:prstGeom prst="rect">
            <a:avLst/>
          </a:prstGeom>
          <a:solidFill>
            <a:srgbClr val="888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20" name="Marcador de contenido 19">
            <a:extLst>
              <a:ext uri="{FF2B5EF4-FFF2-40B4-BE49-F238E27FC236}">
                <a16:creationId xmlns:a16="http://schemas.microsoft.com/office/drawing/2014/main" id="{1C51FD74-0981-64B4-8974-6A4D0121367F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952947" y="1692886"/>
            <a:ext cx="1185332" cy="701484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49262" indent="0" algn="ctr">
              <a:buNone/>
              <a:defRPr sz="18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400"/>
            </a:lvl4pPr>
            <a:lvl5pPr marL="1828800" indent="0" algn="ctr">
              <a:buNone/>
              <a:defRPr sz="1200"/>
            </a:lvl5pPr>
          </a:lstStyle>
          <a:p>
            <a:pPr lvl="0"/>
            <a:r>
              <a:rPr lang="es-ES" dirty="0"/>
              <a:t>Cambiar por ícono</a:t>
            </a:r>
            <a:endParaRPr lang="es-MX" dirty="0"/>
          </a:p>
        </p:txBody>
      </p:sp>
      <p:sp>
        <p:nvSpPr>
          <p:cNvPr id="30" name="Marcador de contenido 29">
            <a:extLst>
              <a:ext uri="{FF2B5EF4-FFF2-40B4-BE49-F238E27FC236}">
                <a16:creationId xmlns:a16="http://schemas.microsoft.com/office/drawing/2014/main" id="{D9EE560F-DDA9-FD6F-6F06-BC94A3CAE626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1986137" y="4018408"/>
            <a:ext cx="1185863" cy="658812"/>
          </a:xfrm>
        </p:spPr>
        <p:txBody>
          <a:bodyPr vert="horz" lIns="91440" tIns="45720" rIns="91440" bIns="45720" rtlCol="0">
            <a:noAutofit/>
          </a:bodyPr>
          <a:lstStyle>
            <a:lvl1pPr>
              <a:defRPr lang="es-ES" sz="1800" smtClean="0">
                <a:solidFill>
                  <a:schemeClr val="bg1"/>
                </a:solidFill>
              </a:defRPr>
            </a:lvl1pPr>
            <a:lvl2pPr>
              <a:defRPr lang="es-ES" sz="1800" smtClean="0"/>
            </a:lvl2pPr>
            <a:lvl3pPr>
              <a:defRPr lang="es-ES" sz="1600" smtClean="0"/>
            </a:lvl3pPr>
            <a:lvl4pPr>
              <a:defRPr lang="es-ES" sz="1400" smtClean="0"/>
            </a:lvl4pPr>
            <a:lvl5pPr>
              <a:defRPr lang="es-MX" sz="1200"/>
            </a:lvl5pPr>
          </a:lstStyle>
          <a:p>
            <a:pPr marL="0" lvl="0" indent="0" algn="ctr">
              <a:buNone/>
            </a:pPr>
            <a:r>
              <a:rPr lang="es-ES" dirty="0"/>
              <a:t>Cambiar por ícono</a:t>
            </a:r>
          </a:p>
          <a:p>
            <a:pPr marL="449262" lvl="1" indent="0" algn="ctr">
              <a:buNone/>
            </a:pPr>
            <a:endParaRPr lang="es-MX" dirty="0"/>
          </a:p>
        </p:txBody>
      </p:sp>
      <p:sp>
        <p:nvSpPr>
          <p:cNvPr id="28" name="Marcador de contenido 27">
            <a:extLst>
              <a:ext uri="{FF2B5EF4-FFF2-40B4-BE49-F238E27FC236}">
                <a16:creationId xmlns:a16="http://schemas.microsoft.com/office/drawing/2014/main" id="{2D98472A-A2F3-EB27-2BD7-B653B3DE5074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511018" y="4023170"/>
            <a:ext cx="1185863" cy="654050"/>
          </a:xfrm>
        </p:spPr>
        <p:txBody>
          <a:bodyPr vert="horz" lIns="91440" tIns="45720" rIns="91440" bIns="45720" rtlCol="0">
            <a:noAutofit/>
          </a:bodyPr>
          <a:lstStyle>
            <a:lvl1pPr>
              <a:defRPr lang="es-ES" sz="1800" dirty="0" smtClean="0">
                <a:solidFill>
                  <a:schemeClr val="bg1"/>
                </a:solidFill>
              </a:defRPr>
            </a:lvl1pPr>
            <a:lvl2pPr>
              <a:defRPr lang="es-ES" sz="1800" dirty="0" smtClean="0"/>
            </a:lvl2pPr>
            <a:lvl3pPr>
              <a:defRPr lang="es-ES" sz="1600" dirty="0" smtClean="0"/>
            </a:lvl3pPr>
            <a:lvl4pPr>
              <a:defRPr lang="es-ES" sz="1400" dirty="0" smtClean="0"/>
            </a:lvl4pPr>
            <a:lvl5pPr>
              <a:defRPr lang="es-MX" sz="1200" dirty="0"/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30000"/>
              <a:buFont typeface="Arial" panose="020B0604020202020204" pitchFamily="34" charset="0"/>
              <a:buNone/>
              <a:tabLst/>
              <a:defRPr/>
            </a:pPr>
            <a:r>
              <a:rPr lang="es-ES" dirty="0"/>
              <a:t>Cambiar por ícono</a:t>
            </a:r>
            <a:endParaRPr lang="es-MX" dirty="0"/>
          </a:p>
          <a:p>
            <a:pPr marL="0" lvl="0" indent="0" algn="ctr">
              <a:buNone/>
            </a:pPr>
            <a:endParaRPr lang="es-MX" dirty="0"/>
          </a:p>
        </p:txBody>
      </p:sp>
      <p:sp>
        <p:nvSpPr>
          <p:cNvPr id="32" name="Marcador de contenido 31">
            <a:extLst>
              <a:ext uri="{FF2B5EF4-FFF2-40B4-BE49-F238E27FC236}">
                <a16:creationId xmlns:a16="http://schemas.microsoft.com/office/drawing/2014/main" id="{61890334-3E4B-5212-BDB8-9524FD2FF342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9108618" y="1716603"/>
            <a:ext cx="1185863" cy="654050"/>
          </a:xfrm>
        </p:spPr>
        <p:txBody>
          <a:bodyPr vert="horz" lIns="91440" tIns="45720" rIns="91440" bIns="45720" rtlCol="0">
            <a:noAutofit/>
          </a:bodyPr>
          <a:lstStyle>
            <a:lvl1pPr>
              <a:defRPr lang="es-ES" sz="1800" dirty="0" smtClean="0">
                <a:solidFill>
                  <a:schemeClr val="bg1"/>
                </a:solidFill>
              </a:defRPr>
            </a:lvl1pPr>
            <a:lvl2pPr>
              <a:defRPr lang="es-ES" sz="1800" dirty="0" smtClean="0"/>
            </a:lvl2pPr>
            <a:lvl3pPr>
              <a:defRPr lang="es-ES" sz="1600" dirty="0" smtClean="0"/>
            </a:lvl3pPr>
            <a:lvl4pPr>
              <a:defRPr lang="es-ES" sz="1400" dirty="0" smtClean="0"/>
            </a:lvl4pPr>
            <a:lvl5pPr>
              <a:defRPr lang="es-MX" sz="1200" dirty="0"/>
            </a:lvl5pPr>
          </a:lstStyle>
          <a:p>
            <a:pPr marL="0" lvl="0" indent="0" algn="ctr">
              <a:buNone/>
            </a:pPr>
            <a:r>
              <a:rPr lang="es-ES" dirty="0"/>
              <a:t>Cambiar por ícono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8C36E564-BD49-7F60-5ACD-65066DBBC9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723" y="4736428"/>
            <a:ext cx="174654" cy="180000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44AC358D-5DDE-CFCD-CF3B-94D22ADE41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94481" y="6248428"/>
            <a:ext cx="1482352" cy="28800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91FDFFE4-03A0-DCBA-2088-7066CAE0C0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95119" y="1352370"/>
            <a:ext cx="1201762" cy="82041"/>
          </a:xfrm>
          <a:prstGeom prst="rect">
            <a:avLst/>
          </a:prstGeom>
        </p:spPr>
      </p:pic>
      <p:sp>
        <p:nvSpPr>
          <p:cNvPr id="10" name="Título 9">
            <a:extLst>
              <a:ext uri="{FF2B5EF4-FFF2-40B4-BE49-F238E27FC236}">
                <a16:creationId xmlns:a16="http://schemas.microsoft.com/office/drawing/2014/main" id="{42E8C43B-522D-0F9B-3790-4B7DF36EF88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150081"/>
            <a:ext cx="10515600" cy="1100118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 dirty="0"/>
              <a:t>Título de la diapositiva</a:t>
            </a:r>
            <a:endParaRPr lang="es-MX" dirty="0"/>
          </a:p>
        </p:txBody>
      </p:sp>
      <p:sp>
        <p:nvSpPr>
          <p:cNvPr id="16" name="Marcador de texto 15">
            <a:extLst>
              <a:ext uri="{FF2B5EF4-FFF2-40B4-BE49-F238E27FC236}">
                <a16:creationId xmlns:a16="http://schemas.microsoft.com/office/drawing/2014/main" id="{AD80CE2C-6342-2681-7871-19DC54C91D5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2389765"/>
            <a:ext cx="3414826" cy="47466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s-ES" dirty="0"/>
              <a:t>TEXTO </a:t>
            </a:r>
            <a:endParaRPr lang="es-MX" dirty="0"/>
          </a:p>
        </p:txBody>
      </p:sp>
      <p:sp>
        <p:nvSpPr>
          <p:cNvPr id="24" name="Marcador de texto 23">
            <a:extLst>
              <a:ext uri="{FF2B5EF4-FFF2-40B4-BE49-F238E27FC236}">
                <a16:creationId xmlns:a16="http://schemas.microsoft.com/office/drawing/2014/main" id="{E8A109D9-661C-BAC1-441E-09304073A7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2874861"/>
            <a:ext cx="3414713" cy="987425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49262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s-ES" dirty="0"/>
              <a:t>Más texto</a:t>
            </a:r>
            <a:endParaRPr lang="es-MX" dirty="0"/>
          </a:p>
        </p:txBody>
      </p:sp>
      <p:sp>
        <p:nvSpPr>
          <p:cNvPr id="36" name="Marcador de contenido 35">
            <a:extLst>
              <a:ext uri="{FF2B5EF4-FFF2-40B4-BE49-F238E27FC236}">
                <a16:creationId xmlns:a16="http://schemas.microsoft.com/office/drawing/2014/main" id="{1942B885-0BB0-FDC6-6258-06F80F8B4075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9108618" y="4018408"/>
            <a:ext cx="1203325" cy="65881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s-MX" dirty="0"/>
              <a:t>Cambiar por ícono</a:t>
            </a:r>
          </a:p>
        </p:txBody>
      </p:sp>
      <p:sp>
        <p:nvSpPr>
          <p:cNvPr id="38" name="Marcador de contenido 37">
            <a:extLst>
              <a:ext uri="{FF2B5EF4-FFF2-40B4-BE49-F238E27FC236}">
                <a16:creationId xmlns:a16="http://schemas.microsoft.com/office/drawing/2014/main" id="{FBDD707B-F5E9-B315-080A-F03B313DA3AE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5511018" y="1716603"/>
            <a:ext cx="1203325" cy="654050"/>
          </a:xfrm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s-MX" dirty="0"/>
              <a:t>Cambiar por ícono</a:t>
            </a:r>
          </a:p>
        </p:txBody>
      </p:sp>
      <p:sp>
        <p:nvSpPr>
          <p:cNvPr id="42" name="Marcador de texto 41">
            <a:extLst>
              <a:ext uri="{FF2B5EF4-FFF2-40B4-BE49-F238E27FC236}">
                <a16:creationId xmlns:a16="http://schemas.microsoft.com/office/drawing/2014/main" id="{9ECCA4A3-E9EB-FFEA-99F0-813F0E829B1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938975" y="4677220"/>
            <a:ext cx="3414713" cy="493712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s-ES" sz="2200" b="1" dirty="0" smtClean="0">
                <a:solidFill>
                  <a:srgbClr val="00D6CD"/>
                </a:solidFill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MX" dirty="0"/>
            </a:lvl5pPr>
          </a:lstStyle>
          <a:p>
            <a:pPr marL="0" lvl="0" indent="0" algn="ctr">
              <a:buNone/>
            </a:pPr>
            <a:r>
              <a:rPr lang="es-ES" dirty="0"/>
              <a:t>TEXTO</a:t>
            </a:r>
            <a:endParaRPr lang="es-MX" dirty="0"/>
          </a:p>
        </p:txBody>
      </p:sp>
      <p:sp>
        <p:nvSpPr>
          <p:cNvPr id="44" name="Marcador de texto 43">
            <a:extLst>
              <a:ext uri="{FF2B5EF4-FFF2-40B4-BE49-F238E27FC236}">
                <a16:creationId xmlns:a16="http://schemas.microsoft.com/office/drawing/2014/main" id="{5477115E-EA95-6FF3-C5B5-0F64EF5ECC8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377007" y="4677435"/>
            <a:ext cx="3414713" cy="482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s-ES" sz="2200" b="1" dirty="0" smtClean="0">
                <a:solidFill>
                  <a:schemeClr val="bg1"/>
                </a:solidFill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MX" dirty="0"/>
            </a:lvl5pPr>
          </a:lstStyle>
          <a:p>
            <a:pPr marL="0" lvl="0" indent="0" algn="ctr">
              <a:buNone/>
            </a:pPr>
            <a:r>
              <a:rPr lang="es-ES" dirty="0"/>
              <a:t>TEXTO</a:t>
            </a:r>
            <a:endParaRPr lang="es-MX" dirty="0"/>
          </a:p>
        </p:txBody>
      </p:sp>
      <p:sp>
        <p:nvSpPr>
          <p:cNvPr id="46" name="Marcador de texto 45">
            <a:extLst>
              <a:ext uri="{FF2B5EF4-FFF2-40B4-BE49-F238E27FC236}">
                <a16:creationId xmlns:a16="http://schemas.microsoft.com/office/drawing/2014/main" id="{9C6D20A8-59DD-A04C-7BD5-30D4D130CE7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38200" y="4681404"/>
            <a:ext cx="3414713" cy="4746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s-ES" sz="2200" b="1" smtClean="0">
                <a:solidFill>
                  <a:srgbClr val="00D6CD"/>
                </a:solidFill>
              </a:defRPr>
            </a:lvl1pPr>
            <a:lvl2pPr>
              <a:defRPr lang="es-ES" smtClean="0"/>
            </a:lvl2pPr>
            <a:lvl3pPr>
              <a:defRPr lang="es-ES" smtClean="0"/>
            </a:lvl3pPr>
            <a:lvl4pPr>
              <a:defRPr lang="es-ES" smtClean="0"/>
            </a:lvl4pPr>
            <a:lvl5pPr>
              <a:defRPr lang="es-MX"/>
            </a:lvl5pPr>
          </a:lstStyle>
          <a:p>
            <a:pPr marL="0" lvl="0" indent="0" algn="ctr">
              <a:buNone/>
            </a:pPr>
            <a:r>
              <a:rPr lang="es-ES" dirty="0"/>
              <a:t>TEXTO</a:t>
            </a:r>
            <a:endParaRPr lang="es-MX" dirty="0"/>
          </a:p>
        </p:txBody>
      </p:sp>
      <p:sp>
        <p:nvSpPr>
          <p:cNvPr id="48" name="Marcador de contenido 47">
            <a:extLst>
              <a:ext uri="{FF2B5EF4-FFF2-40B4-BE49-F238E27FC236}">
                <a16:creationId xmlns:a16="http://schemas.microsoft.com/office/drawing/2014/main" id="{52184EAF-C2D1-6157-0DE5-828B11BC96E4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4388474" y="2392146"/>
            <a:ext cx="3414713" cy="4699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s-ES" sz="2200" b="1" dirty="0" smtClean="0">
                <a:solidFill>
                  <a:srgbClr val="00D6CD"/>
                </a:solidFill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smtClean="0"/>
            </a:lvl4pPr>
            <a:lvl5pPr>
              <a:defRPr lang="es-MX" dirty="0"/>
            </a:lvl5pPr>
          </a:lstStyle>
          <a:p>
            <a:pPr marL="0" lvl="0" indent="0" algn="ctr">
              <a:buNone/>
            </a:pPr>
            <a:r>
              <a:rPr lang="es-ES" dirty="0"/>
              <a:t>TEXTO</a:t>
            </a:r>
            <a:endParaRPr lang="es-MX" dirty="0"/>
          </a:p>
        </p:txBody>
      </p:sp>
      <p:sp>
        <p:nvSpPr>
          <p:cNvPr id="50" name="Marcador de texto 49">
            <a:extLst>
              <a:ext uri="{FF2B5EF4-FFF2-40B4-BE49-F238E27FC236}">
                <a16:creationId xmlns:a16="http://schemas.microsoft.com/office/drawing/2014/main" id="{FE5E1A3B-1395-62D1-1D98-68106AABC3D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938975" y="2375478"/>
            <a:ext cx="3414713" cy="50323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s-ES" sz="2200" b="1" smtClean="0">
                <a:solidFill>
                  <a:schemeClr val="bg1"/>
                </a:solidFill>
              </a:defRPr>
            </a:lvl1pPr>
            <a:lvl2pPr>
              <a:defRPr lang="es-ES" smtClean="0"/>
            </a:lvl2pPr>
            <a:lvl3pPr>
              <a:defRPr lang="es-ES" smtClean="0"/>
            </a:lvl3pPr>
            <a:lvl4pPr>
              <a:defRPr lang="es-ES" smtClean="0"/>
            </a:lvl4pPr>
            <a:lvl5pPr>
              <a:defRPr lang="es-MX"/>
            </a:lvl5pPr>
          </a:lstStyle>
          <a:p>
            <a:pPr marL="0" lvl="0" indent="0" algn="ctr">
              <a:buNone/>
            </a:pPr>
            <a:r>
              <a:rPr lang="es-ES" dirty="0"/>
              <a:t>TEXTO</a:t>
            </a:r>
            <a:endParaRPr lang="es-MX" dirty="0"/>
          </a:p>
        </p:txBody>
      </p:sp>
      <p:sp>
        <p:nvSpPr>
          <p:cNvPr id="52" name="Marcador de texto 51">
            <a:extLst>
              <a:ext uri="{FF2B5EF4-FFF2-40B4-BE49-F238E27FC236}">
                <a16:creationId xmlns:a16="http://schemas.microsoft.com/office/drawing/2014/main" id="{D9D53239-B378-806F-FB29-0E390BB2321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938975" y="5211002"/>
            <a:ext cx="3414713" cy="9874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s-ES" sz="2000" smtClean="0">
                <a:solidFill>
                  <a:schemeClr val="bg1"/>
                </a:solidFill>
              </a:defRPr>
            </a:lvl1pPr>
            <a:lvl2pPr>
              <a:defRPr lang="es-ES" smtClean="0"/>
            </a:lvl2pPr>
            <a:lvl3pPr>
              <a:defRPr lang="es-ES" smtClean="0"/>
            </a:lvl3pPr>
            <a:lvl4pPr>
              <a:defRPr lang="es-ES" smtClean="0"/>
            </a:lvl4pPr>
            <a:lvl5pPr>
              <a:defRPr lang="es-MX"/>
            </a:lvl5pPr>
          </a:lstStyle>
          <a:p>
            <a:pPr marL="0" lvl="0" indent="0" algn="ctr">
              <a:buNone/>
            </a:pPr>
            <a:r>
              <a:rPr lang="es-ES" dirty="0"/>
              <a:t>Más texto</a:t>
            </a:r>
            <a:endParaRPr lang="es-MX" dirty="0"/>
          </a:p>
        </p:txBody>
      </p:sp>
      <p:sp>
        <p:nvSpPr>
          <p:cNvPr id="54" name="Marcador de texto 53">
            <a:extLst>
              <a:ext uri="{FF2B5EF4-FFF2-40B4-BE49-F238E27FC236}">
                <a16:creationId xmlns:a16="http://schemas.microsoft.com/office/drawing/2014/main" id="{24845EF2-194B-150A-E0A2-D1344C63097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379659" y="5200240"/>
            <a:ext cx="3414713" cy="99218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s-ES" sz="2000" smtClean="0">
                <a:solidFill>
                  <a:schemeClr val="bg1"/>
                </a:solidFill>
              </a:defRPr>
            </a:lvl1pPr>
            <a:lvl2pPr>
              <a:defRPr lang="es-ES" smtClean="0"/>
            </a:lvl2pPr>
            <a:lvl3pPr>
              <a:defRPr lang="es-ES" smtClean="0"/>
            </a:lvl3pPr>
            <a:lvl4pPr>
              <a:defRPr lang="es-ES" smtClean="0"/>
            </a:lvl4pPr>
            <a:lvl5pPr>
              <a:defRPr lang="es-MX"/>
            </a:lvl5pPr>
          </a:lstStyle>
          <a:p>
            <a:pPr marL="0" lvl="0" indent="0" algn="ctr">
              <a:buNone/>
            </a:pPr>
            <a:r>
              <a:rPr lang="es-ES" dirty="0"/>
              <a:t>Más texto</a:t>
            </a:r>
            <a:endParaRPr lang="es-MX" dirty="0"/>
          </a:p>
        </p:txBody>
      </p:sp>
      <p:sp>
        <p:nvSpPr>
          <p:cNvPr id="56" name="Marcador de texto 55">
            <a:extLst>
              <a:ext uri="{FF2B5EF4-FFF2-40B4-BE49-F238E27FC236}">
                <a16:creationId xmlns:a16="http://schemas.microsoft.com/office/drawing/2014/main" id="{9992E4FE-1427-8679-083E-5752D094ADB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38200" y="5170932"/>
            <a:ext cx="3414713" cy="987425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 algn="ctr">
              <a:buNone/>
              <a:defRPr lang="es-ES" sz="2000" smtClean="0">
                <a:solidFill>
                  <a:schemeClr val="bg1"/>
                </a:solidFill>
              </a:defRPr>
            </a:lvl1pPr>
            <a:lvl2pPr>
              <a:defRPr lang="es-ES" smtClean="0"/>
            </a:lvl2pPr>
            <a:lvl3pPr>
              <a:defRPr lang="es-ES" smtClean="0"/>
            </a:lvl3pPr>
            <a:lvl4pPr>
              <a:defRPr lang="es-ES" smtClean="0"/>
            </a:lvl4pPr>
            <a:lvl5pPr>
              <a:defRPr lang="es-MX"/>
            </a:lvl5pPr>
          </a:lstStyle>
          <a:p>
            <a:pPr lvl="0"/>
            <a:r>
              <a:rPr lang="es-ES" dirty="0"/>
              <a:t>Más texto</a:t>
            </a:r>
            <a:endParaRPr lang="es-MX" dirty="0"/>
          </a:p>
        </p:txBody>
      </p:sp>
      <p:sp>
        <p:nvSpPr>
          <p:cNvPr id="58" name="Marcador de texto 57">
            <a:extLst>
              <a:ext uri="{FF2B5EF4-FFF2-40B4-BE49-F238E27FC236}">
                <a16:creationId xmlns:a16="http://schemas.microsoft.com/office/drawing/2014/main" id="{C9DA6FC6-3A50-6C42-03D2-F5BECAD2236F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944796" y="2874861"/>
            <a:ext cx="3414713" cy="987425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 algn="ctr">
              <a:buNone/>
              <a:defRPr lang="es-ES" sz="2000" smtClean="0">
                <a:solidFill>
                  <a:schemeClr val="bg1"/>
                </a:solidFill>
              </a:defRPr>
            </a:lvl1pPr>
            <a:lvl2pPr algn="ctr">
              <a:defRPr lang="es-ES" smtClean="0"/>
            </a:lvl2pPr>
            <a:lvl3pPr algn="ctr">
              <a:defRPr lang="es-ES" smtClean="0"/>
            </a:lvl3pPr>
            <a:lvl4pPr algn="ctr">
              <a:defRPr lang="es-ES" smtClean="0"/>
            </a:lvl4pPr>
            <a:lvl5pPr algn="ctr">
              <a:defRPr lang="es-MX"/>
            </a:lvl5pPr>
          </a:lstStyle>
          <a:p>
            <a:pPr lvl="0"/>
            <a:r>
              <a:rPr lang="es-ES" dirty="0"/>
              <a:t>Más texto</a:t>
            </a:r>
            <a:endParaRPr lang="es-MX" dirty="0"/>
          </a:p>
        </p:txBody>
      </p:sp>
      <p:sp>
        <p:nvSpPr>
          <p:cNvPr id="60" name="Marcador de texto 59">
            <a:extLst>
              <a:ext uri="{FF2B5EF4-FFF2-40B4-BE49-F238E27FC236}">
                <a16:creationId xmlns:a16="http://schemas.microsoft.com/office/drawing/2014/main" id="{298B593A-FFCD-DD55-6D7E-194B8A3BC63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408054" y="2874861"/>
            <a:ext cx="3414713" cy="987425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 algn="ctr">
              <a:buNone/>
              <a:defRPr lang="es-ES" sz="2000" dirty="0" smtClean="0">
                <a:solidFill>
                  <a:schemeClr val="bg1"/>
                </a:solidFill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MX" dirty="0"/>
            </a:lvl5pPr>
          </a:lstStyle>
          <a:p>
            <a:pPr lvl="0"/>
            <a:r>
              <a:rPr lang="es-ES" dirty="0"/>
              <a:t>Más texto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40932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6">
            <a:extLst>
              <a:ext uri="{FF2B5EF4-FFF2-40B4-BE49-F238E27FC236}">
                <a16:creationId xmlns:a16="http://schemas.microsoft.com/office/drawing/2014/main" id="{D6B7044C-2F39-1754-8D57-EEF78C227E1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217044" y="0"/>
            <a:ext cx="4974956" cy="6858000"/>
          </a:xfrm>
          <a:custGeom>
            <a:avLst/>
            <a:gdLst>
              <a:gd name="connsiteX0" fmla="*/ 0 w 3016250"/>
              <a:gd name="connsiteY0" fmla="*/ 0 h 3565525"/>
              <a:gd name="connsiteX1" fmla="*/ 3016250 w 3016250"/>
              <a:gd name="connsiteY1" fmla="*/ 0 h 3565525"/>
              <a:gd name="connsiteX2" fmla="*/ 3016250 w 3016250"/>
              <a:gd name="connsiteY2" fmla="*/ 3565525 h 3565525"/>
              <a:gd name="connsiteX3" fmla="*/ 0 w 3016250"/>
              <a:gd name="connsiteY3" fmla="*/ 3565525 h 3565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16250" h="3565525">
                <a:moveTo>
                  <a:pt x="0" y="0"/>
                </a:moveTo>
                <a:lnTo>
                  <a:pt x="3016250" y="0"/>
                </a:lnTo>
                <a:lnTo>
                  <a:pt x="3016250" y="3565525"/>
                </a:lnTo>
                <a:lnTo>
                  <a:pt x="0" y="3565525"/>
                </a:lnTo>
                <a:close/>
              </a:path>
            </a:pathLst>
          </a:custGeom>
          <a:solidFill>
            <a:schemeClr val="bg2"/>
          </a:solidFill>
          <a:effectLst>
            <a:outerShdw blurRad="546100" dist="38100" dir="2700000" algn="tl" rotWithShape="0">
              <a:prstClr val="black">
                <a:alpha val="13000"/>
              </a:prstClr>
            </a:outerShdw>
          </a:effectLst>
        </p:spPr>
        <p:txBody>
          <a:bodyPr wrap="square">
            <a:noAutofit/>
          </a:bodyPr>
          <a:lstStyle>
            <a:lvl1pPr>
              <a:defRPr lang="en-ID" sz="16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lvl="0">
              <a:buNone/>
            </a:pPr>
            <a:r>
              <a:rPr lang="en-US" dirty="0" err="1"/>
              <a:t>Clic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el</a:t>
            </a:r>
            <a:r>
              <a:rPr lang="en-US" dirty="0"/>
              <a:t> </a:t>
            </a:r>
            <a:r>
              <a:rPr lang="en-US" dirty="0" err="1"/>
              <a:t>icono</a:t>
            </a:r>
            <a:r>
              <a:rPr lang="en-US" dirty="0"/>
              <a:t> para </a:t>
            </a:r>
            <a:r>
              <a:rPr lang="en-US" dirty="0" err="1"/>
              <a:t>agregar</a:t>
            </a:r>
            <a:r>
              <a:rPr lang="en-US" dirty="0"/>
              <a:t> imagen</a:t>
            </a:r>
            <a:endParaRPr lang="en-ID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BAAB84A4-9FC3-3D43-30AC-3F8CF8BBA8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723" y="4736428"/>
            <a:ext cx="174654" cy="180000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4BF8B7E5-198E-A3B2-DFEB-64927C4723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219" y="6248428"/>
            <a:ext cx="1482352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5941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Diseño personalizado">
    <p:bg>
      <p:bgPr>
        <a:solidFill>
          <a:srgbClr val="0030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4AACE5C4-A481-98AC-DD7D-80E4128718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723" y="4736428"/>
            <a:ext cx="174654" cy="18000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745C09B0-038A-534B-3F7B-9D95598484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94481" y="6248428"/>
            <a:ext cx="1482352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4857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Diseño personalizado">
    <p:bg>
      <p:bgPr>
        <a:solidFill>
          <a:srgbClr val="0030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B3CEED65-0541-BF08-FF41-F95F96246B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723" y="4736428"/>
            <a:ext cx="174654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47929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1827015E-93DF-2C56-E4AA-A381DDD5788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7" t="4717" r="10745" b="10744"/>
          <a:stretch/>
        </p:blipFill>
        <p:spPr>
          <a:xfrm>
            <a:off x="10054442" y="0"/>
            <a:ext cx="2137558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C54134F-6A00-60F8-4D8F-AD090A1DCEF6}"/>
              </a:ext>
            </a:extLst>
          </p:cNvPr>
          <p:cNvSpPr txBox="1">
            <a:spLocks/>
          </p:cNvSpPr>
          <p:nvPr/>
        </p:nvSpPr>
        <p:spPr>
          <a:xfrm>
            <a:off x="1893676" y="1469887"/>
            <a:ext cx="4757182" cy="923330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200" b="1" kern="120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6000" dirty="0">
                <a:solidFill>
                  <a:srgbClr val="00D6C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¡GRACIAS!</a:t>
            </a:r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CEF49BA3-46FF-7850-2D01-48E554B69B11}"/>
              </a:ext>
            </a:extLst>
          </p:cNvPr>
          <p:cNvGrpSpPr/>
          <p:nvPr/>
        </p:nvGrpSpPr>
        <p:grpSpPr>
          <a:xfrm>
            <a:off x="1893676" y="4361686"/>
            <a:ext cx="4757181" cy="1286276"/>
            <a:chOff x="2869861" y="4525661"/>
            <a:chExt cx="4671758" cy="1263179"/>
          </a:xfrm>
        </p:grpSpPr>
        <p:pic>
          <p:nvPicPr>
            <p:cNvPr id="4" name="Imagen 3">
              <a:extLst>
                <a:ext uri="{FF2B5EF4-FFF2-40B4-BE49-F238E27FC236}">
                  <a16:creationId xmlns:a16="http://schemas.microsoft.com/office/drawing/2014/main" id="{A4CDF418-988C-D60F-F656-1CF19A00B47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869861" y="4525661"/>
              <a:ext cx="903981" cy="1263179"/>
            </a:xfrm>
            <a:prstGeom prst="rect">
              <a:avLst/>
            </a:prstGeom>
          </p:spPr>
        </p:pic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1D3CD775-65D3-AA74-244D-312EEAB4544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002106" y="4638134"/>
              <a:ext cx="3539513" cy="115070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8287058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C2E737-59F2-B7E8-4D6E-64F6F4B523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2DBF05F-99AB-0F55-3DE5-CF10278451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5A95717-19CF-9D48-51EC-4A5C3E1BC9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F8BAC-4820-4C65-9958-266D718EAFBD}" type="datetimeFigureOut">
              <a:rPr lang="es-MX" smtClean="0"/>
              <a:t>20/06/2025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3A8B916-FC0F-1B57-2E1F-2CBA0AB84E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00A59B3-62A0-66A2-919E-D42751394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80A49-95EF-474D-A1EB-D369ECA2867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9397362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ítulo y tex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áfico 1">
            <a:extLst>
              <a:ext uri="{FF2B5EF4-FFF2-40B4-BE49-F238E27FC236}">
                <a16:creationId xmlns:a16="http://schemas.microsoft.com/office/drawing/2014/main" id="{9B7BB6AA-6009-A04F-BB29-CEE94B10B4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693400" y="6533503"/>
            <a:ext cx="1332000" cy="264887"/>
          </a:xfrm>
          <a:prstGeom prst="rect">
            <a:avLst/>
          </a:prstGeom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id="{6B150039-A20A-4277-8D36-22A54E61FDD6}"/>
              </a:ext>
            </a:extLst>
          </p:cNvPr>
          <p:cNvSpPr/>
          <p:nvPr/>
        </p:nvSpPr>
        <p:spPr>
          <a:xfrm>
            <a:off x="449943" y="330199"/>
            <a:ext cx="11330214" cy="29591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id="{30005FD3-6C40-42C1-9B73-F6A216DC75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407" y="556540"/>
            <a:ext cx="11045186" cy="1102947"/>
          </a:xfrm>
        </p:spPr>
        <p:txBody>
          <a:bodyPr>
            <a:normAutofit/>
          </a:bodyPr>
          <a:lstStyle>
            <a:lvl1pPr algn="ctr">
              <a:defRPr sz="4000" b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MX" dirty="0"/>
          </a:p>
        </p:txBody>
      </p:sp>
      <p:sp>
        <p:nvSpPr>
          <p:cNvPr id="13" name="Marcador de contenido 3">
            <a:extLst>
              <a:ext uri="{FF2B5EF4-FFF2-40B4-BE49-F238E27FC236}">
                <a16:creationId xmlns:a16="http://schemas.microsoft.com/office/drawing/2014/main" id="{355B39F1-D6BA-47C4-9C44-158D63B172D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72727" y="1659487"/>
            <a:ext cx="11047228" cy="474348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513798219"/>
      </p:ext>
    </p:extLst>
  </p:cSld>
  <p:clrMapOvr>
    <a:masterClrMapping/>
  </p:clrMapOvr>
  <p:hf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Separador_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236020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ulo, texto y fuen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áfico 1">
            <a:extLst>
              <a:ext uri="{FF2B5EF4-FFF2-40B4-BE49-F238E27FC236}">
                <a16:creationId xmlns:a16="http://schemas.microsoft.com/office/drawing/2014/main" id="{9B7BB6AA-6009-A04F-BB29-CEE94B10B4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693400" y="6533503"/>
            <a:ext cx="1332000" cy="264887"/>
          </a:xfrm>
          <a:prstGeom prst="rect">
            <a:avLst/>
          </a:prstGeom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id="{6B150039-A20A-4277-8D36-22A54E61FDD6}"/>
              </a:ext>
            </a:extLst>
          </p:cNvPr>
          <p:cNvSpPr/>
          <p:nvPr/>
        </p:nvSpPr>
        <p:spPr>
          <a:xfrm>
            <a:off x="449943" y="330199"/>
            <a:ext cx="11330214" cy="29591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 dirty="0">
              <a:solidFill>
                <a:schemeClr val="accent1"/>
              </a:solidFill>
            </a:endParaRPr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id="{30005FD3-6C40-42C1-9B73-F6A216DC75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407" y="556540"/>
            <a:ext cx="11045186" cy="1102947"/>
          </a:xfrm>
        </p:spPr>
        <p:txBody>
          <a:bodyPr>
            <a:normAutofit/>
          </a:bodyPr>
          <a:lstStyle>
            <a:lvl1pPr algn="ctr">
              <a:defRPr sz="4000" b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MX" dirty="0"/>
          </a:p>
        </p:txBody>
      </p:sp>
      <p:sp>
        <p:nvSpPr>
          <p:cNvPr id="13" name="Marcador de contenido 3">
            <a:extLst>
              <a:ext uri="{FF2B5EF4-FFF2-40B4-BE49-F238E27FC236}">
                <a16:creationId xmlns:a16="http://schemas.microsoft.com/office/drawing/2014/main" id="{355B39F1-D6BA-47C4-9C44-158D63B172D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72727" y="1659487"/>
            <a:ext cx="11047228" cy="451292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 dirty="0"/>
          </a:p>
        </p:txBody>
      </p:sp>
      <p:sp>
        <p:nvSpPr>
          <p:cNvPr id="14" name="Marcador de texto 6">
            <a:extLst>
              <a:ext uri="{FF2B5EF4-FFF2-40B4-BE49-F238E27FC236}">
                <a16:creationId xmlns:a16="http://schemas.microsoft.com/office/drawing/2014/main" id="{0C29A051-5F30-46F3-AAE6-741C5E371CD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72045" y="6172410"/>
            <a:ext cx="9968955" cy="615008"/>
          </a:xfrm>
        </p:spPr>
        <p:txBody>
          <a:bodyPr anchor="t">
            <a:normAutofit/>
          </a:bodyPr>
          <a:lstStyle>
            <a:lvl1pPr marL="723900" indent="-723900">
              <a:spcAft>
                <a:spcPts val="300"/>
              </a:spcAft>
              <a:buFont typeface="Arial" panose="020B0604020202020204" pitchFamily="34" charset="0"/>
              <a:buNone/>
              <a:defRPr sz="1600" i="1">
                <a:solidFill>
                  <a:srgbClr val="6B9FC3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533400" indent="0">
              <a:buFont typeface="Arial" panose="020B0604020202020204" pitchFamily="34" charset="0"/>
              <a:buNone/>
              <a:defRPr/>
            </a:lvl2pPr>
            <a:lvl3pPr marL="1079500" indent="0">
              <a:buFont typeface="Arial" panose="020B0604020202020204" pitchFamily="34" charset="0"/>
              <a:buNone/>
              <a:defRPr/>
            </a:lvl3pPr>
            <a:lvl4pPr marL="1524000" indent="0">
              <a:buFont typeface="Arial" panose="020B0604020202020204" pitchFamily="34" charset="0"/>
              <a:buNone/>
              <a:defRPr/>
            </a:lvl4pPr>
            <a:lvl5pPr marL="1879600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s-ES" dirty="0"/>
              <a:t>Fuente: </a:t>
            </a:r>
          </a:p>
        </p:txBody>
      </p:sp>
    </p:spTree>
    <p:extLst>
      <p:ext uri="{BB962C8B-B14F-4D97-AF65-F5344CB8AC3E}">
        <p14:creationId xmlns:p14="http://schemas.microsoft.com/office/powerpoint/2010/main" val="2235523803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DD0F4753-9555-D7CB-172C-AAF73882AE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723" y="4736428"/>
            <a:ext cx="174654" cy="180000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5A496F65-3CCE-91A8-B431-1089F22F2B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94481" y="6248428"/>
            <a:ext cx="1482352" cy="288000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0E3B139E-C447-2812-8F1E-2D74F1DF3BB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16348"/>
            <a:ext cx="9702338" cy="1100118"/>
          </a:xfrm>
        </p:spPr>
        <p:txBody>
          <a:bodyPr/>
          <a:lstStyle>
            <a:lvl1pPr>
              <a:defRPr/>
            </a:lvl1pPr>
          </a:lstStyle>
          <a:p>
            <a:r>
              <a:rPr lang="es-ES" dirty="0"/>
              <a:t>Título de la diapositiva</a:t>
            </a:r>
            <a:endParaRPr lang="es-MX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392F332E-E8ED-3D56-AB8E-578C31C948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3833" y="1287583"/>
            <a:ext cx="1201762" cy="82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89522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Separador_3"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áfico 6">
            <a:extLst>
              <a:ext uri="{FF2B5EF4-FFF2-40B4-BE49-F238E27FC236}">
                <a16:creationId xmlns:a16="http://schemas.microsoft.com/office/drawing/2014/main" id="{4D8E3E2E-A9D4-41F2-B847-53E92B96DA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121386" y="4455372"/>
            <a:ext cx="736600" cy="165100"/>
          </a:xfrm>
          <a:prstGeom prst="rect">
            <a:avLst/>
          </a:prstGeom>
        </p:spPr>
      </p:pic>
      <p:pic>
        <p:nvPicPr>
          <p:cNvPr id="8" name="Gráfico 7">
            <a:extLst>
              <a:ext uri="{FF2B5EF4-FFF2-40B4-BE49-F238E27FC236}">
                <a16:creationId xmlns:a16="http://schemas.microsoft.com/office/drawing/2014/main" id="{93733D8D-F4E4-459C-AA77-3FBF74B999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121386" y="4455372"/>
            <a:ext cx="736600" cy="165100"/>
          </a:xfrm>
          <a:prstGeom prst="rect">
            <a:avLst/>
          </a:prstGeom>
        </p:spPr>
      </p:pic>
      <p:sp>
        <p:nvSpPr>
          <p:cNvPr id="9" name="Título 2">
            <a:extLst>
              <a:ext uri="{FF2B5EF4-FFF2-40B4-BE49-F238E27FC236}">
                <a16:creationId xmlns:a16="http://schemas.microsoft.com/office/drawing/2014/main" id="{6AC75773-DC80-4D41-AE75-B679ECD41F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622" y="2881225"/>
            <a:ext cx="5361709" cy="1325563"/>
          </a:xfrm>
        </p:spPr>
        <p:txBody>
          <a:bodyPr anchor="b"/>
          <a:lstStyle>
            <a:lvl1pPr algn="r">
              <a:defRPr b="1" cap="small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MX" dirty="0"/>
          </a:p>
        </p:txBody>
      </p:sp>
      <p:pic>
        <p:nvPicPr>
          <p:cNvPr id="10" name="Gráfico 9">
            <a:extLst>
              <a:ext uri="{FF2B5EF4-FFF2-40B4-BE49-F238E27FC236}">
                <a16:creationId xmlns:a16="http://schemas.microsoft.com/office/drawing/2014/main" id="{221BFE69-5AB4-4867-B36C-BE7FADCFF7C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633242" y="6441116"/>
            <a:ext cx="1332000" cy="264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416780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arcador de contenido 8">
            <a:extLst>
              <a:ext uri="{FF2B5EF4-FFF2-40B4-BE49-F238E27FC236}">
                <a16:creationId xmlns:a16="http://schemas.microsoft.com/office/drawing/2014/main" id="{4FA26FAA-72C2-70B1-EE98-958050CE1FA5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38200" y="1595437"/>
            <a:ext cx="10937875" cy="448890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DD0F4753-9555-D7CB-172C-AAF73882AE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723" y="4736428"/>
            <a:ext cx="174654" cy="180000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5A496F65-3CCE-91A8-B431-1089F22F2B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94481" y="6248428"/>
            <a:ext cx="1482352" cy="288000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0E3B139E-C447-2812-8F1E-2D74F1DF3BB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16348"/>
            <a:ext cx="9702338" cy="1100118"/>
          </a:xfrm>
        </p:spPr>
        <p:txBody>
          <a:bodyPr/>
          <a:lstStyle/>
          <a:p>
            <a:r>
              <a:rPr lang="es-ES" dirty="0"/>
              <a:t>Título de la diapositiva</a:t>
            </a:r>
            <a:endParaRPr lang="es-MX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392F332E-E8ED-3D56-AB8E-578C31C948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3833" y="1287583"/>
            <a:ext cx="1201762" cy="82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8008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contenido 9">
            <a:extLst>
              <a:ext uri="{FF2B5EF4-FFF2-40B4-BE49-F238E27FC236}">
                <a16:creationId xmlns:a16="http://schemas.microsoft.com/office/drawing/2014/main" id="{05A8BCDB-005B-2F9B-2FFE-8DC0C5538907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838200" y="1595438"/>
            <a:ext cx="10937875" cy="402590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DD0F4753-9555-D7CB-172C-AAF73882AE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723" y="4736428"/>
            <a:ext cx="174654" cy="180000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5A496F65-3CCE-91A8-B431-1089F22F2B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94481" y="6248428"/>
            <a:ext cx="1482352" cy="288000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0E3B139E-C447-2812-8F1E-2D74F1DF3BB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16348"/>
            <a:ext cx="9702338" cy="1100118"/>
          </a:xfrm>
        </p:spPr>
        <p:txBody>
          <a:bodyPr/>
          <a:lstStyle/>
          <a:p>
            <a:r>
              <a:rPr lang="es-ES" dirty="0"/>
              <a:t>Título de la diapositiva</a:t>
            </a:r>
            <a:endParaRPr lang="es-MX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392F332E-E8ED-3D56-AB8E-578C31C948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3833" y="1287583"/>
            <a:ext cx="1201762" cy="82041"/>
          </a:xfrm>
          <a:prstGeom prst="rect">
            <a:avLst/>
          </a:prstGeom>
        </p:spPr>
      </p:pic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A4AD85A0-CD73-AB82-84E5-CC5F383CF16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8200" y="5773738"/>
            <a:ext cx="9456738" cy="7620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s-MX" sz="1400" dirty="0"/>
              <a:t>Fuentes: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7321172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arcador de contenido 8">
            <a:extLst>
              <a:ext uri="{FF2B5EF4-FFF2-40B4-BE49-F238E27FC236}">
                <a16:creationId xmlns:a16="http://schemas.microsoft.com/office/drawing/2014/main" id="{AF90122D-CECD-708F-94BE-53E5DC03F816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838200" y="1595438"/>
            <a:ext cx="5427663" cy="465299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11" name="Marcador de contenido 10">
            <a:extLst>
              <a:ext uri="{FF2B5EF4-FFF2-40B4-BE49-F238E27FC236}">
                <a16:creationId xmlns:a16="http://schemas.microsoft.com/office/drawing/2014/main" id="{0DC97032-33BF-36E1-325A-E26FC3BA070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350000" y="1595438"/>
            <a:ext cx="5426075" cy="465299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DD0F4753-9555-D7CB-172C-AAF73882AE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723" y="4736428"/>
            <a:ext cx="174654" cy="180000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5A496F65-3CCE-91A8-B431-1089F22F2B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94481" y="6248428"/>
            <a:ext cx="1482352" cy="288000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0E3B139E-C447-2812-8F1E-2D74F1DF3BB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16348"/>
            <a:ext cx="9702338" cy="1100118"/>
          </a:xfrm>
        </p:spPr>
        <p:txBody>
          <a:bodyPr/>
          <a:lstStyle/>
          <a:p>
            <a:r>
              <a:rPr lang="es-ES" dirty="0"/>
              <a:t>Título de la diapositiva</a:t>
            </a:r>
            <a:endParaRPr lang="es-MX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392F332E-E8ED-3D56-AB8E-578C31C948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3833" y="1287583"/>
            <a:ext cx="1201762" cy="82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8029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Marcador de contenido 10">
            <a:extLst>
              <a:ext uri="{FF2B5EF4-FFF2-40B4-BE49-F238E27FC236}">
                <a16:creationId xmlns:a16="http://schemas.microsoft.com/office/drawing/2014/main" id="{6FF2F1B7-B1D9-86A1-C983-00520C33135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200" y="1595438"/>
            <a:ext cx="5427663" cy="397510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 dirty="0"/>
          </a:p>
        </p:txBody>
      </p:sp>
      <p:sp>
        <p:nvSpPr>
          <p:cNvPr id="13" name="Marcador de contenido 12">
            <a:extLst>
              <a:ext uri="{FF2B5EF4-FFF2-40B4-BE49-F238E27FC236}">
                <a16:creationId xmlns:a16="http://schemas.microsoft.com/office/drawing/2014/main" id="{9DBE2D27-1E3D-681D-74F4-19002F3872D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350000" y="1595438"/>
            <a:ext cx="5426075" cy="397510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DD0F4753-9555-D7CB-172C-AAF73882AE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723" y="4736428"/>
            <a:ext cx="174654" cy="180000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5A496F65-3CCE-91A8-B431-1089F22F2B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94481" y="6248428"/>
            <a:ext cx="1482352" cy="288000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0E3B139E-C447-2812-8F1E-2D74F1DF3BB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16348"/>
            <a:ext cx="9702338" cy="1100118"/>
          </a:xfrm>
        </p:spPr>
        <p:txBody>
          <a:bodyPr/>
          <a:lstStyle/>
          <a:p>
            <a:r>
              <a:rPr lang="es-ES" dirty="0"/>
              <a:t>Título de la diapositiva</a:t>
            </a:r>
            <a:endParaRPr lang="es-MX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392F332E-E8ED-3D56-AB8E-578C31C948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3833" y="1287583"/>
            <a:ext cx="1201762" cy="82041"/>
          </a:xfrm>
          <a:prstGeom prst="rect">
            <a:avLst/>
          </a:prstGeom>
        </p:spPr>
      </p:pic>
      <p:sp>
        <p:nvSpPr>
          <p:cNvPr id="9" name="Marcador de texto 8">
            <a:extLst>
              <a:ext uri="{FF2B5EF4-FFF2-40B4-BE49-F238E27FC236}">
                <a16:creationId xmlns:a16="http://schemas.microsoft.com/office/drawing/2014/main" id="{3A4164E1-0985-9FA8-1A99-EC577FDE0C5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5706533"/>
            <a:ext cx="9237663" cy="829205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s-MX" sz="1400" dirty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MX" dirty="0"/>
              <a:t>Fuente:</a:t>
            </a:r>
          </a:p>
        </p:txBody>
      </p:sp>
    </p:spTree>
    <p:extLst>
      <p:ext uri="{BB962C8B-B14F-4D97-AF65-F5344CB8AC3E}">
        <p14:creationId xmlns:p14="http://schemas.microsoft.com/office/powerpoint/2010/main" val="42023676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DD0F4753-9555-D7CB-172C-AAF73882AE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723" y="4736428"/>
            <a:ext cx="174654" cy="180000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5A496F65-3CCE-91A8-B431-1089F22F2B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94481" y="6248428"/>
            <a:ext cx="1482352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0022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0E3B139E-C447-2812-8F1E-2D74F1DF3BB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16348"/>
            <a:ext cx="9067800" cy="1100118"/>
          </a:xfrm>
        </p:spPr>
        <p:txBody>
          <a:bodyPr/>
          <a:lstStyle/>
          <a:p>
            <a:r>
              <a:rPr lang="es-ES" dirty="0"/>
              <a:t>Título de la diapositiva</a:t>
            </a:r>
            <a:endParaRPr lang="es-MX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392F332E-E8ED-3D56-AB8E-578C31C948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3833" y="1287583"/>
            <a:ext cx="1201762" cy="82041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D9FBCB28-832C-A3E1-195C-4BE429F968C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2585" b="21872"/>
          <a:stretch/>
        </p:blipFill>
        <p:spPr>
          <a:xfrm>
            <a:off x="8455939" y="5185391"/>
            <a:ext cx="3736061" cy="1672609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AC55479B-5826-828D-E0A1-178D123261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2723" y="4736428"/>
            <a:ext cx="174654" cy="180000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9A2EF3DF-EC5D-38FC-82FE-9044AC5A71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94481" y="508691"/>
            <a:ext cx="1482352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5176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8998615-F6E6-FB7C-48A0-078EC02F98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5973"/>
            <a:ext cx="10515600" cy="11001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s-MX" dirty="0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9045E2EE-C168-E322-DE5B-3EAF59C525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939177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b="1" kern="1200">
          <a:solidFill>
            <a:srgbClr val="003057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130000"/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00100" indent="-350838" algn="l" defTabSz="914400" rtl="0" eaLnBrk="1" latinLnBrk="0" hangingPunct="1">
        <a:lnSpc>
          <a:spcPct val="90000"/>
        </a:lnSpc>
        <a:spcBef>
          <a:spcPts val="500"/>
        </a:spcBef>
        <a:buClr>
          <a:schemeClr val="accent2">
            <a:lumMod val="90000"/>
            <a:lumOff val="10000"/>
          </a:schemeClr>
        </a:buClr>
        <a:buSzPct val="130000"/>
        <a:buFont typeface="Arial" panose="020B0604020202020204" pitchFamily="34" charset="0"/>
        <a:buChar char="●"/>
        <a:defRPr lang="es-ES" sz="2600" b="0" i="0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D6CD"/>
        </a:buClr>
        <a:buSzPct val="110000"/>
        <a:buFont typeface="Arial" panose="020B0604020202020204" pitchFamily="34" charset="0"/>
        <a:buChar char="♦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888CE9"/>
        </a:buClr>
        <a:buFont typeface="Courier New" panose="02070309020205020404" pitchFamily="49" charset="0"/>
        <a:buChar char="o"/>
        <a:defRPr sz="2000" i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25">
          <p15:clr>
            <a:srgbClr val="F26B43"/>
          </p15:clr>
        </p15:guide>
        <p15:guide id="2" orient="horz" pos="323">
          <p15:clr>
            <a:srgbClr val="F26B43"/>
          </p15:clr>
        </p15:guide>
        <p15:guide id="3" pos="7355">
          <p15:clr>
            <a:srgbClr val="F26B43"/>
          </p15:clr>
        </p15:guide>
        <p15:guide id="4" orient="horz" pos="3997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egi.org.mx/app/biblioteca/ficha.html?upc=889463909743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0.png"/><Relationship Id="rId3" Type="http://schemas.openxmlformats.org/officeDocument/2006/relationships/image" Target="../media/image24.jpg"/><Relationship Id="rId7" Type="http://schemas.openxmlformats.org/officeDocument/2006/relationships/image" Target="../media/image29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7.jpg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1.emf"/><Relationship Id="rId4" Type="http://schemas.openxmlformats.org/officeDocument/2006/relationships/image" Target="../media/image30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5.emf"/><Relationship Id="rId4" Type="http://schemas.openxmlformats.org/officeDocument/2006/relationships/image" Target="../media/image34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4.emf"/><Relationship Id="rId4" Type="http://schemas.openxmlformats.org/officeDocument/2006/relationships/image" Target="../media/image43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8.png"/><Relationship Id="rId4" Type="http://schemas.openxmlformats.org/officeDocument/2006/relationships/image" Target="../media/image49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730034D-A00F-042C-E56F-B57016C0C1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/>
          <a:p>
            <a:r>
              <a:rPr lang="es-MX" sz="3000" dirty="0"/>
              <a:t>Mejora de la precisión en encuestas recurrentes aprovechando la experiencia acumulada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F9C90C5A-3C44-007C-42AA-18A3CF8A3F5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Junio 20 de 2025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BC0C27DD-386F-01EB-B610-E943C65C90C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err="1"/>
              <a:t>Coloquio</a:t>
            </a:r>
            <a:r>
              <a:rPr lang="en-US" dirty="0"/>
              <a:t> de </a:t>
            </a:r>
            <a:r>
              <a:rPr lang="en-US" dirty="0" err="1"/>
              <a:t>Investigación</a:t>
            </a:r>
            <a:r>
              <a:rPr lang="en-US" dirty="0"/>
              <a:t> de INEGI</a:t>
            </a:r>
          </a:p>
        </p:txBody>
      </p:sp>
    </p:spTree>
    <p:extLst>
      <p:ext uri="{BB962C8B-B14F-4D97-AF65-F5344CB8AC3E}">
        <p14:creationId xmlns:p14="http://schemas.microsoft.com/office/powerpoint/2010/main" val="30690317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>
                <a:extLst>
                  <a:ext uri="{FF2B5EF4-FFF2-40B4-BE49-F238E27FC236}">
                    <a16:creationId xmlns:a16="http://schemas.microsoft.com/office/drawing/2014/main" id="{310A38D8-A396-9DAC-4604-AE6E3EBAF69E}"/>
                  </a:ext>
                </a:extLst>
              </p:cNvPr>
              <p:cNvSpPr>
                <a:spLocks noGrp="1"/>
              </p:cNvSpPr>
              <p:nvPr>
                <p:ph sz="quarter" idx="1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pPr marL="457200" indent="-457200" algn="just">
                  <a:buFont typeface="Arial" panose="020B0604020202020204" pitchFamily="34" charset="0"/>
                  <a:buChar char="•"/>
                </a:pPr>
                <a:r>
                  <a:rPr lang="es-MX" sz="3600" dirty="0"/>
                  <a:t>Dentro de cada entidad federativa entre los diferentes estratos la muestra se reparte de manera </a:t>
                </a:r>
                <a:r>
                  <a:rPr lang="es-MX" sz="3600" b="1" dirty="0"/>
                  <a:t>proporcional al tamaño del estrato</a:t>
                </a:r>
                <a:r>
                  <a:rPr lang="es-MX" sz="3600" dirty="0"/>
                  <a:t>.</a:t>
                </a:r>
              </a:p>
              <a:p>
                <a:pPr marL="457200" indent="-457200" algn="just">
                  <a:buFont typeface="Arial" panose="020B0604020202020204" pitchFamily="34" charset="0"/>
                  <a:buChar char="•"/>
                </a:pPr>
                <a:r>
                  <a:rPr lang="es-MX" sz="3600" dirty="0"/>
                  <a:t>Es decir,</a:t>
                </a: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3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MX" sz="36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s-MX" sz="3600" i="1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es-MX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MX" sz="3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sz="3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MX" sz="36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s-MX" sz="3600" b="0" i="1" smtClean="0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GB" sz="3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MX" sz="36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s-MX" sz="36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  <m:sSub>
                        <m:sSubPr>
                          <m:ctrlPr>
                            <a:rPr lang="en-GB" sz="3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MX" sz="36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s-MX" sz="36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GB" sz="3600" dirty="0"/>
              </a:p>
              <a:p>
                <a:pPr marL="571500" indent="-571500" algn="just">
                  <a:buFont typeface="Arial" panose="020B0604020202020204" pitchFamily="34" charset="0"/>
                  <a:buChar char="•"/>
                </a:pPr>
                <a:r>
                  <a:rPr lang="en-GB" sz="3600" dirty="0"/>
                  <a:t>Donde </a:t>
                </a:r>
              </a:p>
              <a:p>
                <a:pPr marL="1371600" lvl="1" indent="-571500" algn="just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sz="3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MX" sz="3400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s-MX" sz="3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s-MX" sz="3400" i="1" dirty="0">
                    <a:latin typeface="Cambria Math" panose="02040503050406030204" pitchFamily="18" charset="0"/>
                  </a:rPr>
                  <a:t> </a:t>
                </a:r>
                <a:r>
                  <a:rPr lang="es-MX" sz="3400" dirty="0">
                    <a:latin typeface="+mj-lt"/>
                  </a:rPr>
                  <a:t>es el tamaño de la población en la entidad </a:t>
                </a:r>
                <a14:m>
                  <m:oMath xmlns:m="http://schemas.openxmlformats.org/officeDocument/2006/math">
                    <m:r>
                      <a:rPr lang="es-MX" sz="3200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s-MX" sz="32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s-MX" sz="3200" i="1" dirty="0">
                  <a:latin typeface="Cambria Math" panose="02040503050406030204" pitchFamily="18" charset="0"/>
                </a:endParaRPr>
              </a:p>
              <a:p>
                <a:pPr marL="1371600" lvl="1" indent="-571500" algn="just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sz="3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MX" sz="3600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s-MX" sz="36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s-MX" sz="36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s-MX" sz="3600" i="1" dirty="0"/>
                  <a:t>, </a:t>
                </a:r>
                <a:r>
                  <a:rPr lang="es-MX" sz="3600" dirty="0"/>
                  <a:t>el del estrato </a:t>
                </a:r>
                <a14:m>
                  <m:oMath xmlns:m="http://schemas.openxmlformats.org/officeDocument/2006/math">
                    <m:r>
                      <a:rPr lang="es-MX" sz="3600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s-MX" sz="3600" dirty="0"/>
                  <a:t> en la entidad </a:t>
                </a:r>
                <a14:m>
                  <m:oMath xmlns:m="http://schemas.openxmlformats.org/officeDocument/2006/math">
                    <m:r>
                      <a:rPr lang="es-MX" sz="3600" i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s-MX" sz="3600" dirty="0"/>
                  <a:t>,</a:t>
                </a:r>
                <a:endParaRPr lang="es-MX" sz="3600" i="1" dirty="0">
                  <a:latin typeface="Cambria Math" panose="02040503050406030204" pitchFamily="18" charset="0"/>
                </a:endParaRPr>
              </a:p>
              <a:p>
                <a:pPr marL="1371600" lvl="1" indent="-571500" algn="just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sz="3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MX" sz="3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s-MX" sz="36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s-MX" sz="3600" dirty="0"/>
                  <a:t>, el de la muestra asignada a la entidad </a:t>
                </a:r>
                <a14:m>
                  <m:oMath xmlns:m="http://schemas.openxmlformats.org/officeDocument/2006/math">
                    <m:r>
                      <a:rPr lang="es-MX" sz="3600" i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s-MX" sz="3600" dirty="0"/>
                  <a:t>, y</a:t>
                </a:r>
              </a:p>
              <a:p>
                <a:pPr marL="1371600" lvl="1" indent="-571500" algn="just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sz="3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MX" sz="3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s-MX" sz="36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s-MX" sz="36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GB" sz="3600" dirty="0"/>
                  <a:t>, </a:t>
                </a:r>
                <a:r>
                  <a:rPr lang="en-GB" sz="3600" dirty="0" err="1"/>
                  <a:t>el</a:t>
                </a:r>
                <a:r>
                  <a:rPr lang="en-GB" sz="3600" dirty="0"/>
                  <a:t> de la </a:t>
                </a:r>
                <a:r>
                  <a:rPr lang="en-GB" sz="3600" dirty="0" err="1"/>
                  <a:t>muestra</a:t>
                </a:r>
                <a:r>
                  <a:rPr lang="en-GB" sz="3600" dirty="0"/>
                  <a:t> </a:t>
                </a:r>
                <a:r>
                  <a:rPr lang="es-MX" sz="3600" dirty="0"/>
                  <a:t>del estrato </a:t>
                </a:r>
                <a14:m>
                  <m:oMath xmlns:m="http://schemas.openxmlformats.org/officeDocument/2006/math">
                    <m:r>
                      <a:rPr lang="es-MX" sz="3600" i="1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s-MX" sz="3600" dirty="0"/>
                  <a:t> en la entidad </a:t>
                </a:r>
                <a14:m>
                  <m:oMath xmlns:m="http://schemas.openxmlformats.org/officeDocument/2006/math">
                    <m:r>
                      <a:rPr lang="es-MX" sz="3600" i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GB" sz="3600" dirty="0"/>
                  <a:t>.</a:t>
                </a:r>
              </a:p>
            </p:txBody>
          </p:sp>
        </mc:Choice>
        <mc:Fallback xmlns="">
          <p:sp>
            <p:nvSpPr>
              <p:cNvPr id="3" name="Marcador de contenido 2">
                <a:extLst>
                  <a:ext uri="{FF2B5EF4-FFF2-40B4-BE49-F238E27FC236}">
                    <a16:creationId xmlns:a16="http://schemas.microsoft.com/office/drawing/2014/main" id="{310A38D8-A396-9DAC-4604-AE6E3EBAF69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1"/>
              </p:nvPr>
            </p:nvSpPr>
            <p:spPr>
              <a:blipFill>
                <a:blip r:embed="rId2"/>
                <a:stretch>
                  <a:fillRect l="-1561" t="-6537" r="-1115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ítulo 1">
            <a:extLst>
              <a:ext uri="{FF2B5EF4-FFF2-40B4-BE49-F238E27FC236}">
                <a16:creationId xmlns:a16="http://schemas.microsoft.com/office/drawing/2014/main" id="{0C3ED93C-D9CC-AD67-762F-A9C14F9AB8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>
                <a:solidFill>
                  <a:srgbClr val="003366"/>
                </a:solidFill>
              </a:rPr>
              <a:t>DISTRIBUCIÓN DE LA MUESTRA</a:t>
            </a:r>
            <a:endParaRPr lang="en-GB" dirty="0">
              <a:solidFill>
                <a:srgbClr val="003366"/>
              </a:solidFill>
            </a:endParaRP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239B5D9-B55C-CA88-4C82-9B8FA0BFD7E3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838200" y="6172200"/>
            <a:ext cx="9131300" cy="615950"/>
          </a:xfrm>
        </p:spPr>
        <p:txBody>
          <a:bodyPr>
            <a:normAutofit fontScale="92500" lnSpcReduction="20000"/>
          </a:bodyPr>
          <a:lstStyle/>
          <a:p>
            <a:pPr marL="0" indent="0"/>
            <a:r>
              <a:rPr lang="es-MX" sz="2400" b="1" i="0" dirty="0">
                <a:solidFill>
                  <a:srgbClr val="000000"/>
                </a:solidFill>
                <a:effectLst/>
                <a:highlight>
                  <a:srgbClr val="EEEEEE"/>
                </a:highlight>
                <a:latin typeface="Arial" panose="020B0604020202020204" pitchFamily="34" charset="0"/>
              </a:rPr>
              <a:t>Cómo se hace la ENOE. Métodos y procedimientos. </a:t>
            </a:r>
            <a:r>
              <a:rPr lang="en-GB" sz="2400" dirty="0">
                <a:hlinkClick r:id="rId3"/>
              </a:rPr>
              <a:t>https://www.inegi.org.mx/app/biblioteca/ficha.html?upc=889463909743</a:t>
            </a:r>
            <a:endParaRPr lang="en-GB" sz="24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244021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084D7D7-6157-5A0D-3906-AB920217C425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s-MX" dirty="0"/>
              <a:t>Trimestre I de 2005 al I de 2025.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MX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MX" dirty="0"/>
              <a:t>81 estimaciones trimestrales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s-MX" dirty="0"/>
              <a:t>de diversas tasas sobre la ocupación, 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s-MX" dirty="0"/>
              <a:t>de varianzas dentro de estratos socioeconómicos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MX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MX" dirty="0"/>
              <a:t>Complementariamente, información sobre ocupación del censo del 2020.</a:t>
            </a:r>
          </a:p>
          <a:p>
            <a:endParaRPr lang="en-GB" dirty="0"/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6D363864-FF9C-236C-213F-10D5A21A22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PERIODO DISPONIBLE</a:t>
            </a:r>
          </a:p>
        </p:txBody>
      </p:sp>
    </p:spTree>
    <p:extLst>
      <p:ext uri="{BB962C8B-B14F-4D97-AF65-F5344CB8AC3E}">
        <p14:creationId xmlns:p14="http://schemas.microsoft.com/office/powerpoint/2010/main" val="10110666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>
            <a:extLst>
              <a:ext uri="{FF2B5EF4-FFF2-40B4-BE49-F238E27FC236}">
                <a16:creationId xmlns:a16="http://schemas.microsoft.com/office/drawing/2014/main" id="{7123DD1A-9044-93CC-2EF0-968371FF05B5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algn="just"/>
            <a:r>
              <a:rPr lang="es-MX" dirty="0"/>
              <a:t>¿Puede mejorarse la precisión de las estimaciones derivadas de la encuesta a partir de realizar la asignación de muestra con un criterio diferente al proporcional?</a:t>
            </a:r>
          </a:p>
          <a:p>
            <a:endParaRPr lang="es-MX" dirty="0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CF1EDA17-5DF7-6345-836F-DEB9C63C52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Pregunta</a:t>
            </a:r>
            <a:r>
              <a:rPr lang="en-GB" dirty="0"/>
              <a:t> de </a:t>
            </a:r>
            <a:r>
              <a:rPr lang="en-GB" dirty="0" err="1"/>
              <a:t>investigación</a:t>
            </a:r>
            <a:endParaRPr lang="es-MX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Marcador de contenido 2">
                <a:extLst>
                  <a:ext uri="{FF2B5EF4-FFF2-40B4-BE49-F238E27FC236}">
                    <a16:creationId xmlns:a16="http://schemas.microsoft.com/office/drawing/2014/main" id="{FECB4228-FA81-AC0D-878C-DBE6241E9BE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992966" y="2951332"/>
                <a:ext cx="6206067" cy="2950634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marL="533400" indent="-533400" algn="l" defTabSz="914400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FontTx/>
                  <a:buBlip>
                    <a:blip r:embed="rId2"/>
                  </a:buBlip>
                  <a:defRPr sz="3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079500" indent="-546100" algn="l" defTabSz="914400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SzPct val="95000"/>
                  <a:buFontTx/>
                  <a:buBlip>
                    <a:blip r:embed="rId3"/>
                  </a:buBlip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524000" indent="-444500" algn="l" defTabSz="914400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SzPct val="85000"/>
                  <a:buFontTx/>
                  <a:buBlip>
                    <a:blip r:embed="rId4"/>
                  </a:buBlip>
                  <a:defRPr sz="2600" i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79600" indent="-355600" algn="l" defTabSz="914400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SzPct val="80000"/>
                  <a:buFontTx/>
                  <a:buBlip>
                    <a:blip r:embed="rId5"/>
                  </a:buBlip>
                  <a:tabLst>
                    <a:tab pos="1879600" algn="l"/>
                  </a:tabLst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247900" indent="-368300" algn="l" defTabSz="914400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SzPct val="75000"/>
                  <a:buFontTx/>
                  <a:buBlip>
                    <a:blip r:embed="rId6"/>
                  </a:buBlip>
                  <a:defRPr sz="2200" i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/>
                <a:r>
                  <a:rPr lang="es-MX" sz="2400" dirty="0"/>
                  <a:t>Ejemplo </a:t>
                </a:r>
                <a:r>
                  <a:rPr lang="es-MX" sz="2400" b="1" dirty="0"/>
                  <a:t>extremo</a:t>
                </a:r>
                <a:r>
                  <a:rPr lang="es-MX" sz="2400" dirty="0"/>
                  <a:t>: </a:t>
                </a:r>
              </a:p>
              <a:p>
                <a:pPr lvl="1" algn="just"/>
                <a:r>
                  <a:rPr lang="es-MX" sz="2000" dirty="0"/>
                  <a:t>2 estratos;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MX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MX" sz="2000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s-MX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s-MX" sz="20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s-MX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MX" sz="2000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s-MX" sz="20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s-MX" sz="2000" dirty="0"/>
                  <a:t>;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s-MX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s-MX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𝝈</m:t>
                        </m:r>
                      </m:e>
                      <m:sub>
                        <m:r>
                          <a:rPr lang="es-MX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sub>
                      <m:sup>
                        <m:r>
                          <a:rPr lang="es-MX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bSup>
                    <m:r>
                      <a:rPr lang="es-MX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s-MX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s-MX" sz="2000" b="1" dirty="0">
                    <a:solidFill>
                      <a:srgbClr val="FF0000"/>
                    </a:solidFill>
                  </a:rPr>
                  <a:t> </a:t>
                </a:r>
                <a:r>
                  <a:rPr lang="es-MX" sz="2000" dirty="0"/>
                  <a:t>y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s-MX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s-MX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s-MX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s-MX" sz="20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s-MX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s-MX" sz="2000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s-MX" sz="2000" dirty="0"/>
                  <a:t>;</a:t>
                </a:r>
              </a:p>
              <a:p>
                <a:pPr lvl="1" algn="just"/>
                <a:r>
                  <a:rPr lang="es-MX" sz="2000" dirty="0"/>
                  <a:t>Tamaños de muestra: </a:t>
                </a:r>
              </a:p>
              <a:p>
                <a:pPr lvl="2" algn="just"/>
                <a:r>
                  <a:rPr lang="es-MX" sz="2000" dirty="0"/>
                  <a:t>Proporcional: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MX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MX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s-MX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s-MX" sz="20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s-MX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MX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s-MX" sz="20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s-MX" sz="2000" b="0" i="1" smtClean="0">
                        <a:latin typeface="Cambria Math" panose="02040503050406030204" pitchFamily="18" charset="0"/>
                      </a:rPr>
                      <m:t>=</m:t>
                    </m:r>
                    <m:box>
                      <m:boxPr>
                        <m:ctrlPr>
                          <a:rPr lang="es-MX" sz="2000" b="0" i="1" smtClean="0"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s-MX" sz="20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s-MX" sz="20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s-MX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box>
                  </m:oMath>
                </a14:m>
                <a:endParaRPr lang="es-MX" sz="2000" dirty="0"/>
              </a:p>
              <a:p>
                <a:pPr lvl="2" algn="just"/>
                <a:r>
                  <a:rPr lang="es-MX" sz="2000" dirty="0">
                    <a:solidFill>
                      <a:srgbClr val="FF0000"/>
                    </a:solidFill>
                  </a:rPr>
                  <a:t>Alternativa: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MX" sz="2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MX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s-MX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s-MX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s-MX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s-MX" sz="2000" dirty="0">
                    <a:solidFill>
                      <a:srgbClr val="FF0000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MX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MX" sz="20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s-MX" sz="20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s-MX" sz="20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s-MX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s-MX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s-MX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s-MX" sz="1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Marcador de contenido 2">
                <a:extLst>
                  <a:ext uri="{FF2B5EF4-FFF2-40B4-BE49-F238E27FC236}">
                    <a16:creationId xmlns:a16="http://schemas.microsoft.com/office/drawing/2014/main" id="{FECB4228-FA81-AC0D-878C-DBE6241E9B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2966" y="2951332"/>
                <a:ext cx="6206067" cy="295063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uadroTexto 4">
                <a:extLst>
                  <a:ext uri="{FF2B5EF4-FFF2-40B4-BE49-F238E27FC236}">
                    <a16:creationId xmlns:a16="http://schemas.microsoft.com/office/drawing/2014/main" id="{CE3E512A-2D30-B869-6843-C27F40D7572F}"/>
                  </a:ext>
                </a:extLst>
              </p:cNvPr>
              <p:cNvSpPr txBox="1"/>
              <p:nvPr/>
            </p:nvSpPr>
            <p:spPr>
              <a:xfrm>
                <a:off x="8214680" y="4013878"/>
                <a:ext cx="3611106" cy="98193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MX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s-MX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s-MX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box>
                                    <m:boxPr>
                                      <m:ctrlPr>
                                        <a:rPr lang="es-MX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boxPr>
                                    <m:e>
                                      <m:argPr>
                                        <m:argSz m:val="-1"/>
                                      </m:argPr>
                                      <m:f>
                                        <m:fPr>
                                          <m:ctrlPr>
                                            <a:rPr lang="es-MX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sSub>
                                            <m:sSubPr>
                                              <m:ctrlPr>
                                                <a:rPr lang="es-MX" sz="20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s-MX" sz="2000" i="1">
                                                  <a:latin typeface="Cambria Math" panose="02040503050406030204" pitchFamily="18" charset="0"/>
                                                </a:rPr>
                                                <m:t>𝑁</m:t>
                                              </m:r>
                                            </m:e>
                                            <m:sub>
                                              <m:r>
                                                <a:rPr lang="es-MX" sz="2000" i="1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b>
                                          </m:sSub>
                                        </m:num>
                                        <m:den>
                                          <m:r>
                                            <a:rPr lang="es-MX" sz="2000" i="1">
                                              <a:latin typeface="Cambria Math" panose="02040503050406030204" pitchFamily="18" charset="0"/>
                                            </a:rPr>
                                            <m:t>𝑁</m:t>
                                          </m:r>
                                        </m:den>
                                      </m:f>
                                    </m:e>
                                  </m:box>
                                </m:e>
                              </m:d>
                            </m:e>
                            <m:sup>
                              <m:r>
                                <a:rPr lang="es-MX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box>
                            <m:boxPr>
                              <m:ctrlPr>
                                <a:rPr lang="es-MX" sz="2000" i="1">
                                  <a:latin typeface="Cambria Math" panose="02040503050406030204" pitchFamily="18" charset="0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f>
                                <m:fPr>
                                  <m:ctrlPr>
                                    <a:rPr lang="es-MX"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Sup>
                                    <m:sSubSupPr>
                                      <m:ctrlPr>
                                        <a:rPr lang="es-MX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s-MX" sz="20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es-MX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es-MX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  <m:sup>
                                      <m:r>
                                        <a:rPr lang="es-MX" sz="20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num>
                                <m:den>
                                  <m:r>
                                    <a:rPr lang="es-MX" sz="20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den>
                              </m:f>
                            </m:e>
                          </m:box>
                        </m:num>
                        <m:den>
                          <m:sSup>
                            <m:sSupPr>
                              <m:ctrlPr>
                                <a:rPr lang="es-MX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s-MX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box>
                                    <m:boxPr>
                                      <m:ctrlPr>
                                        <a:rPr lang="es-MX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boxPr>
                                    <m:e>
                                      <m:argPr>
                                        <m:argSz m:val="-1"/>
                                      </m:argPr>
                                      <m:f>
                                        <m:fPr>
                                          <m:ctrlPr>
                                            <a:rPr lang="es-MX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sSub>
                                            <m:sSubPr>
                                              <m:ctrlPr>
                                                <a:rPr lang="es-MX" sz="20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s-MX" sz="2000" i="1">
                                                  <a:latin typeface="Cambria Math" panose="02040503050406030204" pitchFamily="18" charset="0"/>
                                                </a:rPr>
                                                <m:t>𝑁</m:t>
                                              </m:r>
                                            </m:e>
                                            <m:sub>
                                              <m:r>
                                                <a:rPr lang="es-MX" sz="2000" i="1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b>
                                          </m:sSub>
                                        </m:num>
                                        <m:den>
                                          <m:r>
                                            <a:rPr lang="es-MX" sz="2000" i="1">
                                              <a:latin typeface="Cambria Math" panose="02040503050406030204" pitchFamily="18" charset="0"/>
                                            </a:rPr>
                                            <m:t>𝑁</m:t>
                                          </m:r>
                                        </m:den>
                                      </m:f>
                                    </m:e>
                                  </m:box>
                                </m:e>
                              </m:d>
                            </m:e>
                            <m:sup>
                              <m:r>
                                <a:rPr lang="es-MX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box>
                            <m:boxPr>
                              <m:ctrlPr>
                                <a:rPr lang="es-MX" sz="2000" i="1">
                                  <a:latin typeface="Cambria Math" panose="02040503050406030204" pitchFamily="18" charset="0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f>
                                <m:fPr>
                                  <m:ctrlPr>
                                    <a:rPr lang="es-MX"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Sup>
                                    <m:sSubSupPr>
                                      <m:ctrlPr>
                                        <a:rPr lang="es-MX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s-MX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es-MX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  <m:sup>
                                      <m:r>
                                        <a:rPr lang="es-MX" sz="20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num>
                                <m:den>
                                  <m:r>
                                    <a:rPr lang="es-MX" sz="20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s-MX" sz="20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s-MX" sz="20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den>
                              </m:f>
                            </m:e>
                          </m:box>
                        </m:den>
                      </m:f>
                      <m:r>
                        <a:rPr lang="es-MX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MX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MX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d>
                            <m:dPr>
                              <m:ctrlPr>
                                <a:rPr lang="es-MX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MX" sz="20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s-MX" sz="20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s-MX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num>
                        <m:den>
                          <m:r>
                            <a:rPr lang="es-MX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r>
                        <a:rPr lang="es-MX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s-MX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5" name="CuadroTexto 4">
                <a:extLst>
                  <a:ext uri="{FF2B5EF4-FFF2-40B4-BE49-F238E27FC236}">
                    <a16:creationId xmlns:a16="http://schemas.microsoft.com/office/drawing/2014/main" id="{CE3E512A-2D30-B869-6843-C27F40D757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14680" y="4013878"/>
                <a:ext cx="3611106" cy="98193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74179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C9A57DFD-52B7-878A-246D-68E2C69E20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ESTRATO 1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FA1308A3-C4FF-9C90-485C-014718C373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048" y="1514601"/>
            <a:ext cx="5004001" cy="2529840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6B87AF08-1956-5464-20B8-8EBA664227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1048" y="1514601"/>
            <a:ext cx="5004001" cy="2529840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DA0ECEFE-FC74-BB78-83D9-8441D5FFDE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7047" y="4044441"/>
            <a:ext cx="5004000" cy="2529840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C1595194-C115-4899-E371-08F2743B5D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41047" y="4044441"/>
            <a:ext cx="5004000" cy="2529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1820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534DEB-058C-A1B2-69D2-11FA5E3076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73725EB6-98E3-5B36-CA23-7026E582B7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ESTRATO 2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CD6354F5-B73A-3866-B57D-CFCD605BB3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043" y="1514601"/>
            <a:ext cx="5004002" cy="252984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61AB1BE3-2013-BA73-47FF-6090945027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1045" y="1514601"/>
            <a:ext cx="5004000" cy="252984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676E4F15-6C91-A2BF-B917-B67916DEBF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7043" y="4044441"/>
            <a:ext cx="5004002" cy="2529840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D811CA62-780E-40DC-F18D-4E8E346117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41045" y="4044441"/>
            <a:ext cx="5004000" cy="2529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4689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>
            <a:extLst>
              <a:ext uri="{FF2B5EF4-FFF2-40B4-BE49-F238E27FC236}">
                <a16:creationId xmlns:a16="http://schemas.microsoft.com/office/drawing/2014/main" id="{D3EBC7B2-103E-0D99-D6CE-48D4B609CE6A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es-MX" dirty="0"/>
              <a:t>Este proyecto no tiene presupuesto para generar evidencia experimental que permita establecer si hay o no ganancia al instrumentar sus planteamientos. Si se desea, podrá realizarse después.</a:t>
            </a:r>
          </a:p>
          <a:p>
            <a:pPr algn="just"/>
            <a:endParaRPr lang="es-MX" dirty="0"/>
          </a:p>
          <a:p>
            <a:pPr algn="just"/>
            <a:r>
              <a:rPr lang="es-MX" dirty="0"/>
              <a:t>Sin embargo, las bases de datos en línea de la ENOE permiten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MX" dirty="0"/>
              <a:t>identificar estratos más heterogéneos para trasladarles algunos casos debidamente ajustados desde los más homogéneos;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MX" dirty="0"/>
              <a:t>o para repetir casos en ellos, eliminando algunos de los segundos.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MX" dirty="0"/>
              <a:t>Bajo estas nueva condiciones, calcular las varianzas relevantes.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MX" dirty="0"/>
              <a:t>Comparar precisiones.</a:t>
            </a:r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77A08A55-8D0F-C9E9-0613-687194E23C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PROCEDIMIENTO PROPUESTO</a:t>
            </a:r>
          </a:p>
        </p:txBody>
      </p:sp>
    </p:spTree>
    <p:extLst>
      <p:ext uri="{BB962C8B-B14F-4D97-AF65-F5344CB8AC3E}">
        <p14:creationId xmlns:p14="http://schemas.microsoft.com/office/powerpoint/2010/main" val="19625307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CC0DF1F7-4C6F-0BCD-9D40-512ACCECC89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MODELOS DE SERIES DE TIEMPO</a:t>
            </a:r>
          </a:p>
        </p:txBody>
      </p:sp>
    </p:spTree>
    <p:extLst>
      <p:ext uri="{BB962C8B-B14F-4D97-AF65-F5344CB8AC3E}">
        <p14:creationId xmlns:p14="http://schemas.microsoft.com/office/powerpoint/2010/main" val="41184297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714ECB5D-BCBF-A067-21F8-B2A08F15515D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lvl="1" indent="-477838" algn="just" eaLnBrk="0" hangingPunct="0">
              <a:spcBef>
                <a:spcPts val="20"/>
              </a:spcBef>
            </a:pPr>
            <a:endParaRPr lang="es-MX" sz="3000" dirty="0">
              <a:ea typeface="Calibri" panose="020F0502020204030204" pitchFamily="34" charset="0"/>
              <a:cs typeface="Garamond" panose="02020404030301010803" pitchFamily="18" charset="0"/>
            </a:endParaRPr>
          </a:p>
          <a:p>
            <a:pPr lvl="1" indent="-477838" algn="just" eaLnBrk="0" hangingPunct="0">
              <a:spcBef>
                <a:spcPts val="20"/>
              </a:spcBef>
            </a:pPr>
            <a:r>
              <a:rPr lang="es-MX" sz="3000" dirty="0">
                <a:ea typeface="Calibri" panose="020F0502020204030204" pitchFamily="34" charset="0"/>
                <a:cs typeface="Garamond" panose="02020404030301010803" pitchFamily="18" charset="0"/>
              </a:rPr>
              <a:t>R</a:t>
            </a:r>
            <a:r>
              <a:rPr lang="es-MX" sz="3000" spc="5" dirty="0">
                <a:ea typeface="Calibri" panose="020F0502020204030204" pitchFamily="34" charset="0"/>
                <a:cs typeface="Garamond" panose="02020404030301010803" pitchFamily="18" charset="0"/>
              </a:rPr>
              <a:t>ec</a:t>
            </a:r>
            <a:r>
              <a:rPr lang="es-MX" sz="3000" spc="-5" dirty="0">
                <a:ea typeface="Calibri" panose="020F0502020204030204" pitchFamily="34" charset="0"/>
                <a:cs typeface="Garamond" panose="02020404030301010803" pitchFamily="18" charset="0"/>
              </a:rPr>
              <a:t>ol</a:t>
            </a:r>
            <a:r>
              <a:rPr lang="es-MX" sz="3000" spc="5" dirty="0">
                <a:ea typeface="Calibri" panose="020F0502020204030204" pitchFamily="34" charset="0"/>
                <a:cs typeface="Garamond" panose="02020404030301010803" pitchFamily="18" charset="0"/>
              </a:rPr>
              <a:t>ec</a:t>
            </a:r>
            <a:r>
              <a:rPr lang="es-MX" sz="3000" spc="-5" dirty="0">
                <a:ea typeface="Calibri" panose="020F0502020204030204" pitchFamily="34" charset="0"/>
                <a:cs typeface="Garamond" panose="02020404030301010803" pitchFamily="18" charset="0"/>
              </a:rPr>
              <a:t>t</a:t>
            </a:r>
            <a:r>
              <a:rPr lang="es-MX" sz="3000" dirty="0">
                <a:ea typeface="Calibri" panose="020F0502020204030204" pitchFamily="34" charset="0"/>
                <a:cs typeface="Garamond" panose="02020404030301010803" pitchFamily="18" charset="0"/>
              </a:rPr>
              <a:t>ar</a:t>
            </a:r>
            <a:r>
              <a:rPr lang="es-MX" sz="3000" spc="15" dirty="0">
                <a:ea typeface="Calibri" panose="020F0502020204030204" pitchFamily="34" charset="0"/>
                <a:cs typeface="Garamond" panose="02020404030301010803" pitchFamily="18" charset="0"/>
              </a:rPr>
              <a:t> </a:t>
            </a:r>
            <a:r>
              <a:rPr lang="es-MX" sz="3000" spc="5" dirty="0">
                <a:ea typeface="Calibri" panose="020F0502020204030204" pitchFamily="34" charset="0"/>
                <a:cs typeface="Garamond" panose="02020404030301010803" pitchFamily="18" charset="0"/>
              </a:rPr>
              <a:t>e</a:t>
            </a:r>
            <a:r>
              <a:rPr lang="es-MX" sz="3000" spc="-5" dirty="0">
                <a:ea typeface="Calibri" panose="020F0502020204030204" pitchFamily="34" charset="0"/>
                <a:cs typeface="Garamond" panose="02020404030301010803" pitchFamily="18" charset="0"/>
              </a:rPr>
              <a:t>sti</a:t>
            </a:r>
            <a:r>
              <a:rPr lang="es-MX" sz="3000" dirty="0">
                <a:ea typeface="Calibri" panose="020F0502020204030204" pitchFamily="34" charset="0"/>
                <a:cs typeface="Garamond" panose="02020404030301010803" pitchFamily="18" charset="0"/>
              </a:rPr>
              <a:t>ma</a:t>
            </a:r>
            <a:r>
              <a:rPr lang="es-MX" sz="3000" spc="5" dirty="0">
                <a:ea typeface="Calibri" panose="020F0502020204030204" pitchFamily="34" charset="0"/>
                <a:cs typeface="Garamond" panose="02020404030301010803" pitchFamily="18" charset="0"/>
              </a:rPr>
              <a:t>d</a:t>
            </a:r>
            <a:r>
              <a:rPr lang="es-MX" sz="3000" spc="-5" dirty="0">
                <a:ea typeface="Calibri" panose="020F0502020204030204" pitchFamily="34" charset="0"/>
                <a:cs typeface="Garamond" panose="02020404030301010803" pitchFamily="18" charset="0"/>
              </a:rPr>
              <a:t>o</a:t>
            </a:r>
            <a:r>
              <a:rPr lang="es-MX" sz="3000" dirty="0">
                <a:ea typeface="Calibri" panose="020F0502020204030204" pitchFamily="34" charset="0"/>
                <a:cs typeface="Garamond" panose="02020404030301010803" pitchFamily="18" charset="0"/>
              </a:rPr>
              <a:t>r</a:t>
            </a:r>
            <a:r>
              <a:rPr lang="es-MX" sz="3000" spc="5" dirty="0">
                <a:ea typeface="Calibri" panose="020F0502020204030204" pitchFamily="34" charset="0"/>
                <a:cs typeface="Garamond" panose="02020404030301010803" pitchFamily="18" charset="0"/>
              </a:rPr>
              <a:t>e</a:t>
            </a:r>
            <a:r>
              <a:rPr lang="es-MX" sz="3000" dirty="0">
                <a:ea typeface="Calibri" panose="020F0502020204030204" pitchFamily="34" charset="0"/>
                <a:cs typeface="Garamond" panose="02020404030301010803" pitchFamily="18" charset="0"/>
              </a:rPr>
              <a:t>s</a:t>
            </a:r>
            <a:r>
              <a:rPr lang="es-MX" sz="3000" spc="10" dirty="0">
                <a:ea typeface="Calibri" panose="020F0502020204030204" pitchFamily="34" charset="0"/>
                <a:cs typeface="Garamond" panose="02020404030301010803" pitchFamily="18" charset="0"/>
              </a:rPr>
              <a:t> </a:t>
            </a:r>
            <a:r>
              <a:rPr lang="es-MX" sz="3000" spc="-5" dirty="0">
                <a:ea typeface="Calibri" panose="020F0502020204030204" pitchFamily="34" charset="0"/>
                <a:cs typeface="Garamond" panose="02020404030301010803" pitchFamily="18" charset="0"/>
              </a:rPr>
              <a:t>p</a:t>
            </a:r>
            <a:r>
              <a:rPr lang="es-MX" sz="3000" dirty="0">
                <a:ea typeface="Calibri" panose="020F0502020204030204" pitchFamily="34" charset="0"/>
                <a:cs typeface="Garamond" panose="02020404030301010803" pitchFamily="18" charset="0"/>
              </a:rPr>
              <a:t>ara</a:t>
            </a:r>
            <a:r>
              <a:rPr lang="es-MX" sz="3000" spc="15" dirty="0">
                <a:ea typeface="Calibri" panose="020F0502020204030204" pitchFamily="34" charset="0"/>
                <a:cs typeface="Garamond" panose="02020404030301010803" pitchFamily="18" charset="0"/>
              </a:rPr>
              <a:t> </a:t>
            </a:r>
            <a:r>
              <a:rPr lang="es-MX" sz="3000" dirty="0">
                <a:ea typeface="Calibri" panose="020F0502020204030204" pitchFamily="34" charset="0"/>
                <a:cs typeface="Garamond" panose="02020404030301010803" pitchFamily="18" charset="0"/>
              </a:rPr>
              <a:t>los vectores de las </a:t>
            </a:r>
            <a:r>
              <a:rPr lang="es-MX" sz="3000" spc="-5" dirty="0">
                <a:ea typeface="Calibri" panose="020F0502020204030204" pitchFamily="34" charset="0"/>
                <a:cs typeface="Garamond" panose="02020404030301010803" pitchFamily="18" charset="0"/>
              </a:rPr>
              <a:t>t</a:t>
            </a:r>
            <a:r>
              <a:rPr lang="es-MX" sz="3000" dirty="0">
                <a:ea typeface="Calibri" panose="020F0502020204030204" pitchFamily="34" charset="0"/>
                <a:cs typeface="Garamond" panose="02020404030301010803" pitchFamily="18" charset="0"/>
              </a:rPr>
              <a:t>a</a:t>
            </a:r>
            <a:r>
              <a:rPr lang="es-MX" sz="3000" spc="-5" dirty="0">
                <a:ea typeface="Calibri" panose="020F0502020204030204" pitchFamily="34" charset="0"/>
                <a:cs typeface="Garamond" panose="02020404030301010803" pitchFamily="18" charset="0"/>
              </a:rPr>
              <a:t>s</a:t>
            </a:r>
            <a:r>
              <a:rPr lang="es-MX" sz="3000" dirty="0">
                <a:ea typeface="Calibri" panose="020F0502020204030204" pitchFamily="34" charset="0"/>
                <a:cs typeface="Garamond" panose="02020404030301010803" pitchFamily="18" charset="0"/>
              </a:rPr>
              <a:t>as</a:t>
            </a:r>
            <a:r>
              <a:rPr lang="es-MX" sz="3000" spc="5" dirty="0">
                <a:ea typeface="Calibri" panose="020F0502020204030204" pitchFamily="34" charset="0"/>
                <a:cs typeface="Garamond" panose="02020404030301010803" pitchFamily="18" charset="0"/>
              </a:rPr>
              <a:t> d</a:t>
            </a:r>
            <a:r>
              <a:rPr lang="es-MX" sz="3000" dirty="0">
                <a:ea typeface="Calibri" panose="020F0502020204030204" pitchFamily="34" charset="0"/>
                <a:cs typeface="Garamond" panose="02020404030301010803" pitchFamily="18" charset="0"/>
              </a:rPr>
              <a:t>e</a:t>
            </a:r>
            <a:r>
              <a:rPr lang="es-MX" sz="3000" spc="15" dirty="0">
                <a:ea typeface="Calibri" panose="020F0502020204030204" pitchFamily="34" charset="0"/>
                <a:cs typeface="Garamond" panose="02020404030301010803" pitchFamily="18" charset="0"/>
              </a:rPr>
              <a:t> </a:t>
            </a:r>
            <a:r>
              <a:rPr lang="es-MX" sz="3000" spc="5" dirty="0">
                <a:ea typeface="Calibri" panose="020F0502020204030204" pitchFamily="34" charset="0"/>
                <a:cs typeface="Garamond" panose="02020404030301010803" pitchFamily="18" charset="0"/>
              </a:rPr>
              <a:t>de</a:t>
            </a:r>
            <a:r>
              <a:rPr lang="es-MX" sz="3000" spc="-5" dirty="0">
                <a:ea typeface="Calibri" panose="020F0502020204030204" pitchFamily="34" charset="0"/>
                <a:cs typeface="Garamond" panose="02020404030301010803" pitchFamily="18" charset="0"/>
              </a:rPr>
              <a:t>so</a:t>
            </a:r>
            <a:r>
              <a:rPr lang="es-MX" sz="3000" spc="5" dirty="0">
                <a:ea typeface="Calibri" panose="020F0502020204030204" pitchFamily="34" charset="0"/>
                <a:cs typeface="Garamond" panose="02020404030301010803" pitchFamily="18" charset="0"/>
              </a:rPr>
              <a:t>c</a:t>
            </a:r>
            <a:r>
              <a:rPr lang="es-MX" sz="3000" dirty="0">
                <a:ea typeface="Calibri" panose="020F0502020204030204" pitchFamily="34" charset="0"/>
                <a:cs typeface="Garamond" panose="02020404030301010803" pitchFamily="18" charset="0"/>
              </a:rPr>
              <a:t>u</a:t>
            </a:r>
            <a:r>
              <a:rPr lang="es-MX" sz="3000" spc="-5" dirty="0">
                <a:ea typeface="Calibri" panose="020F0502020204030204" pitchFamily="34" charset="0"/>
                <a:cs typeface="Garamond" panose="02020404030301010803" pitchFamily="18" charset="0"/>
              </a:rPr>
              <a:t>p</a:t>
            </a:r>
            <a:r>
              <a:rPr lang="es-MX" sz="3000" spc="15" dirty="0">
                <a:ea typeface="Calibri" panose="020F0502020204030204" pitchFamily="34" charset="0"/>
                <a:cs typeface="Garamond" panose="02020404030301010803" pitchFamily="18" charset="0"/>
              </a:rPr>
              <a:t>a</a:t>
            </a:r>
            <a:r>
              <a:rPr lang="es-MX" sz="3000" spc="5" dirty="0">
                <a:ea typeface="Calibri" panose="020F0502020204030204" pitchFamily="34" charset="0"/>
                <a:cs typeface="Garamond" panose="02020404030301010803" pitchFamily="18" charset="0"/>
              </a:rPr>
              <a:t>c</a:t>
            </a:r>
            <a:r>
              <a:rPr lang="es-MX" sz="3000" dirty="0">
                <a:ea typeface="Calibri" panose="020F0502020204030204" pitchFamily="34" charset="0"/>
                <a:cs typeface="Garamond" panose="02020404030301010803" pitchFamily="18" charset="0"/>
              </a:rPr>
              <a:t>i</a:t>
            </a:r>
            <a:r>
              <a:rPr lang="es-MX" sz="3000" spc="-5" dirty="0">
                <a:ea typeface="Calibri" panose="020F0502020204030204" pitchFamily="34" charset="0"/>
                <a:cs typeface="Garamond" panose="02020404030301010803" pitchFamily="18" charset="0"/>
              </a:rPr>
              <a:t>ó</a:t>
            </a:r>
            <a:r>
              <a:rPr lang="es-MX" sz="3000" dirty="0">
                <a:ea typeface="Calibri" panose="020F0502020204030204" pitchFamily="34" charset="0"/>
                <a:cs typeface="Garamond" panose="02020404030301010803" pitchFamily="18" charset="0"/>
              </a:rPr>
              <a:t>n</a:t>
            </a:r>
            <a:r>
              <a:rPr lang="es-MX" sz="3000" spc="10" dirty="0">
                <a:ea typeface="Calibri" panose="020F0502020204030204" pitchFamily="34" charset="0"/>
                <a:cs typeface="Garamond" panose="02020404030301010803" pitchFamily="18" charset="0"/>
              </a:rPr>
              <a:t> </a:t>
            </a:r>
            <a:r>
              <a:rPr lang="es-MX" sz="3000" dirty="0">
                <a:ea typeface="Calibri" panose="020F0502020204030204" pitchFamily="34" charset="0"/>
                <a:cs typeface="Garamond" panose="02020404030301010803" pitchFamily="18" charset="0"/>
              </a:rPr>
              <a:t>desde el</a:t>
            </a:r>
            <a:r>
              <a:rPr lang="es-MX" sz="3000" spc="-25" dirty="0">
                <a:ea typeface="Calibri" panose="020F0502020204030204" pitchFamily="34" charset="0"/>
                <a:cs typeface="Garamond" panose="02020404030301010803" pitchFamily="18" charset="0"/>
              </a:rPr>
              <a:t> </a:t>
            </a:r>
            <a:r>
              <a:rPr lang="es-MX" sz="3000" spc="-5" dirty="0">
                <a:ea typeface="Calibri" panose="020F0502020204030204" pitchFamily="34" charset="0"/>
                <a:cs typeface="Garamond" panose="02020404030301010803" pitchFamily="18" charset="0"/>
              </a:rPr>
              <a:t>p</a:t>
            </a:r>
            <a:r>
              <a:rPr lang="es-MX" sz="3000" dirty="0">
                <a:ea typeface="Calibri" panose="020F0502020204030204" pitchFamily="34" charset="0"/>
                <a:cs typeface="Garamond" panose="02020404030301010803" pitchFamily="18" charset="0"/>
              </a:rPr>
              <a:t>rim</a:t>
            </a:r>
            <a:r>
              <a:rPr lang="es-MX" sz="3000" spc="5" dirty="0">
                <a:ea typeface="Calibri" panose="020F0502020204030204" pitchFamily="34" charset="0"/>
                <a:cs typeface="Garamond" panose="02020404030301010803" pitchFamily="18" charset="0"/>
              </a:rPr>
              <a:t>e</a:t>
            </a:r>
            <a:r>
              <a:rPr lang="es-MX" sz="3000" dirty="0">
                <a:ea typeface="Calibri" panose="020F0502020204030204" pitchFamily="34" charset="0"/>
                <a:cs typeface="Garamond" panose="02020404030301010803" pitchFamily="18" charset="0"/>
              </a:rPr>
              <a:t>r</a:t>
            </a:r>
            <a:r>
              <a:rPr lang="es-MX" sz="3000" spc="-15" dirty="0">
                <a:ea typeface="Calibri" panose="020F0502020204030204" pitchFamily="34" charset="0"/>
                <a:cs typeface="Garamond" panose="02020404030301010803" pitchFamily="18" charset="0"/>
              </a:rPr>
              <a:t> </a:t>
            </a:r>
            <a:r>
              <a:rPr lang="es-MX" sz="3000" spc="-5" dirty="0">
                <a:ea typeface="Calibri" panose="020F0502020204030204" pitchFamily="34" charset="0"/>
                <a:cs typeface="Garamond" panose="02020404030301010803" pitchFamily="18" charset="0"/>
              </a:rPr>
              <a:t>t</a:t>
            </a:r>
            <a:r>
              <a:rPr lang="es-MX" sz="3000" dirty="0">
                <a:ea typeface="Calibri" panose="020F0502020204030204" pitchFamily="34" charset="0"/>
                <a:cs typeface="Garamond" panose="02020404030301010803" pitchFamily="18" charset="0"/>
              </a:rPr>
              <a:t>rim</a:t>
            </a:r>
            <a:r>
              <a:rPr lang="es-MX" sz="3000" spc="5" dirty="0">
                <a:ea typeface="Calibri" panose="020F0502020204030204" pitchFamily="34" charset="0"/>
                <a:cs typeface="Garamond" panose="02020404030301010803" pitchFamily="18" charset="0"/>
              </a:rPr>
              <a:t>e</a:t>
            </a:r>
            <a:r>
              <a:rPr lang="es-MX" sz="3000" spc="-5" dirty="0">
                <a:ea typeface="Calibri" panose="020F0502020204030204" pitchFamily="34" charset="0"/>
                <a:cs typeface="Garamond" panose="02020404030301010803" pitchFamily="18" charset="0"/>
              </a:rPr>
              <a:t>st</a:t>
            </a:r>
            <a:r>
              <a:rPr lang="es-MX" sz="3000" dirty="0">
                <a:ea typeface="Calibri" panose="020F0502020204030204" pitchFamily="34" charset="0"/>
                <a:cs typeface="Garamond" panose="02020404030301010803" pitchFamily="18" charset="0"/>
              </a:rPr>
              <a:t>re</a:t>
            </a:r>
            <a:r>
              <a:rPr lang="es-MX" sz="3000" spc="-20" dirty="0">
                <a:ea typeface="Calibri" panose="020F0502020204030204" pitchFamily="34" charset="0"/>
                <a:cs typeface="Garamond" panose="02020404030301010803" pitchFamily="18" charset="0"/>
              </a:rPr>
              <a:t> </a:t>
            </a:r>
            <a:r>
              <a:rPr lang="es-MX" sz="3000" spc="5" dirty="0">
                <a:ea typeface="Calibri" panose="020F0502020204030204" pitchFamily="34" charset="0"/>
                <a:cs typeface="Garamond" panose="02020404030301010803" pitchFamily="18" charset="0"/>
              </a:rPr>
              <a:t>d</a:t>
            </a:r>
            <a:r>
              <a:rPr lang="es-MX" sz="3000" dirty="0">
                <a:ea typeface="Calibri" panose="020F0502020204030204" pitchFamily="34" charset="0"/>
                <a:cs typeface="Garamond" panose="02020404030301010803" pitchFamily="18" charset="0"/>
              </a:rPr>
              <a:t>e</a:t>
            </a:r>
            <a:r>
              <a:rPr lang="es-MX" sz="3000" spc="-15" dirty="0">
                <a:ea typeface="Calibri" panose="020F0502020204030204" pitchFamily="34" charset="0"/>
                <a:cs typeface="Garamond" panose="02020404030301010803" pitchFamily="18" charset="0"/>
              </a:rPr>
              <a:t> </a:t>
            </a:r>
            <a:r>
              <a:rPr lang="es-MX" sz="3000" dirty="0">
                <a:ea typeface="Calibri" panose="020F0502020204030204" pitchFamily="34" charset="0"/>
                <a:cs typeface="Garamond" panose="02020404030301010803" pitchFamily="18" charset="0"/>
              </a:rPr>
              <a:t>2005,</a:t>
            </a:r>
            <a:r>
              <a:rPr lang="es-MX" sz="3000" spc="-20" dirty="0">
                <a:ea typeface="Calibri" panose="020F0502020204030204" pitchFamily="34" charset="0"/>
                <a:cs typeface="Garamond" panose="02020404030301010803" pitchFamily="18" charset="0"/>
              </a:rPr>
              <a:t> </a:t>
            </a:r>
            <a:r>
              <a:rPr lang="es-MX" sz="3000" spc="-5" dirty="0">
                <a:ea typeface="Calibri" panose="020F0502020204030204" pitchFamily="34" charset="0"/>
                <a:cs typeface="Garamond" panose="02020404030301010803" pitchFamily="18" charset="0"/>
              </a:rPr>
              <a:t>h</a:t>
            </a:r>
            <a:r>
              <a:rPr lang="es-MX" sz="3000" dirty="0">
                <a:ea typeface="Calibri" panose="020F0502020204030204" pitchFamily="34" charset="0"/>
                <a:cs typeface="Garamond" panose="02020404030301010803" pitchFamily="18" charset="0"/>
              </a:rPr>
              <a:t>a</a:t>
            </a:r>
            <a:r>
              <a:rPr lang="es-MX" sz="3000" spc="-5" dirty="0">
                <a:ea typeface="Calibri" panose="020F0502020204030204" pitchFamily="34" charset="0"/>
                <a:cs typeface="Garamond" panose="02020404030301010803" pitchFamily="18" charset="0"/>
              </a:rPr>
              <a:t>st</a:t>
            </a:r>
            <a:r>
              <a:rPr lang="es-MX" sz="3000" dirty="0">
                <a:ea typeface="Calibri" panose="020F0502020204030204" pitchFamily="34" charset="0"/>
                <a:cs typeface="Garamond" panose="02020404030301010803" pitchFamily="18" charset="0"/>
              </a:rPr>
              <a:t>a</a:t>
            </a:r>
            <a:r>
              <a:rPr lang="es-MX" sz="3000" spc="-20" dirty="0">
                <a:ea typeface="Calibri" panose="020F0502020204030204" pitchFamily="34" charset="0"/>
                <a:cs typeface="Garamond" panose="02020404030301010803" pitchFamily="18" charset="0"/>
              </a:rPr>
              <a:t> </a:t>
            </a:r>
            <a:r>
              <a:rPr lang="es-MX" sz="3000" spc="5" dirty="0">
                <a:ea typeface="Calibri" panose="020F0502020204030204" pitchFamily="34" charset="0"/>
                <a:cs typeface="Garamond" panose="02020404030301010803" pitchFamily="18" charset="0"/>
              </a:rPr>
              <a:t>e</a:t>
            </a:r>
            <a:r>
              <a:rPr lang="es-MX" sz="3000" dirty="0">
                <a:ea typeface="Calibri" panose="020F0502020204030204" pitchFamily="34" charset="0"/>
                <a:cs typeface="Garamond" panose="02020404030301010803" pitchFamily="18" charset="0"/>
              </a:rPr>
              <a:t>l</a:t>
            </a:r>
            <a:r>
              <a:rPr lang="es-MX" sz="3000" spc="-20" dirty="0">
                <a:ea typeface="Calibri" panose="020F0502020204030204" pitchFamily="34" charset="0"/>
                <a:cs typeface="Garamond" panose="02020404030301010803" pitchFamily="18" charset="0"/>
              </a:rPr>
              <a:t> </a:t>
            </a:r>
            <a:r>
              <a:rPr lang="es-MX" sz="3000" spc="-5" dirty="0">
                <a:ea typeface="Calibri" panose="020F0502020204030204" pitchFamily="34" charset="0"/>
                <a:cs typeface="Garamond" panose="02020404030301010803" pitchFamily="18" charset="0"/>
              </a:rPr>
              <a:t>p</a:t>
            </a:r>
            <a:r>
              <a:rPr lang="es-MX" sz="3000" dirty="0">
                <a:ea typeface="Calibri" panose="020F0502020204030204" pitchFamily="34" charset="0"/>
                <a:cs typeface="Garamond" panose="02020404030301010803" pitchFamily="18" charset="0"/>
              </a:rPr>
              <a:t>rim</a:t>
            </a:r>
            <a:r>
              <a:rPr lang="es-MX" sz="3000" spc="5" dirty="0">
                <a:ea typeface="Calibri" panose="020F0502020204030204" pitchFamily="34" charset="0"/>
                <a:cs typeface="Garamond" panose="02020404030301010803" pitchFamily="18" charset="0"/>
              </a:rPr>
              <a:t>e</a:t>
            </a:r>
            <a:r>
              <a:rPr lang="es-MX" sz="3000" dirty="0">
                <a:ea typeface="Calibri" panose="020F0502020204030204" pitchFamily="34" charset="0"/>
                <a:cs typeface="Garamond" panose="02020404030301010803" pitchFamily="18" charset="0"/>
              </a:rPr>
              <a:t>r</a:t>
            </a:r>
            <a:r>
              <a:rPr lang="es-MX" sz="3000" spc="-15" dirty="0">
                <a:ea typeface="Calibri" panose="020F0502020204030204" pitchFamily="34" charset="0"/>
                <a:cs typeface="Garamond" panose="02020404030301010803" pitchFamily="18" charset="0"/>
              </a:rPr>
              <a:t> </a:t>
            </a:r>
            <a:r>
              <a:rPr lang="es-MX" sz="3000" spc="-5" dirty="0">
                <a:ea typeface="Calibri" panose="020F0502020204030204" pitchFamily="34" charset="0"/>
                <a:cs typeface="Garamond" panose="02020404030301010803" pitchFamily="18" charset="0"/>
              </a:rPr>
              <a:t>t</a:t>
            </a:r>
            <a:r>
              <a:rPr lang="es-MX" sz="3000" dirty="0">
                <a:ea typeface="Calibri" panose="020F0502020204030204" pitchFamily="34" charset="0"/>
                <a:cs typeface="Garamond" panose="02020404030301010803" pitchFamily="18" charset="0"/>
              </a:rPr>
              <a:t>rim</a:t>
            </a:r>
            <a:r>
              <a:rPr lang="es-MX" sz="3000" spc="5" dirty="0">
                <a:ea typeface="Calibri" panose="020F0502020204030204" pitchFamily="34" charset="0"/>
                <a:cs typeface="Garamond" panose="02020404030301010803" pitchFamily="18" charset="0"/>
              </a:rPr>
              <a:t>e</a:t>
            </a:r>
            <a:r>
              <a:rPr lang="es-MX" sz="3000" spc="-5" dirty="0">
                <a:ea typeface="Calibri" panose="020F0502020204030204" pitchFamily="34" charset="0"/>
                <a:cs typeface="Garamond" panose="02020404030301010803" pitchFamily="18" charset="0"/>
              </a:rPr>
              <a:t>st</a:t>
            </a:r>
            <a:r>
              <a:rPr lang="es-MX" sz="3000" dirty="0">
                <a:ea typeface="Calibri" panose="020F0502020204030204" pitchFamily="34" charset="0"/>
                <a:cs typeface="Garamond" panose="02020404030301010803" pitchFamily="18" charset="0"/>
              </a:rPr>
              <a:t>re</a:t>
            </a:r>
            <a:r>
              <a:rPr lang="es-MX" sz="3000" spc="-20" dirty="0">
                <a:ea typeface="Calibri" panose="020F0502020204030204" pitchFamily="34" charset="0"/>
                <a:cs typeface="Garamond" panose="02020404030301010803" pitchFamily="18" charset="0"/>
              </a:rPr>
              <a:t> </a:t>
            </a:r>
            <a:r>
              <a:rPr lang="es-MX" sz="3000" spc="5" dirty="0">
                <a:ea typeface="Calibri" panose="020F0502020204030204" pitchFamily="34" charset="0"/>
                <a:cs typeface="Garamond" panose="02020404030301010803" pitchFamily="18" charset="0"/>
              </a:rPr>
              <a:t>d</a:t>
            </a:r>
            <a:r>
              <a:rPr lang="es-MX" sz="3000" dirty="0">
                <a:ea typeface="Calibri" panose="020F0502020204030204" pitchFamily="34" charset="0"/>
                <a:cs typeface="Garamond" panose="02020404030301010803" pitchFamily="18" charset="0"/>
              </a:rPr>
              <a:t>e</a:t>
            </a:r>
            <a:r>
              <a:rPr lang="es-MX" sz="3000" spc="-15" dirty="0">
                <a:ea typeface="Calibri" panose="020F0502020204030204" pitchFamily="34" charset="0"/>
                <a:cs typeface="Garamond" panose="02020404030301010803" pitchFamily="18" charset="0"/>
              </a:rPr>
              <a:t> </a:t>
            </a:r>
            <a:r>
              <a:rPr lang="es-MX" sz="3000" dirty="0">
                <a:ea typeface="Calibri" panose="020F0502020204030204" pitchFamily="34" charset="0"/>
                <a:cs typeface="Garamond" panose="02020404030301010803" pitchFamily="18" charset="0"/>
              </a:rPr>
              <a:t>2025.</a:t>
            </a:r>
          </a:p>
          <a:p>
            <a:pPr lvl="1" indent="-477838" algn="just" eaLnBrk="0" hangingPunct="0">
              <a:spcBef>
                <a:spcPts val="20"/>
              </a:spcBef>
            </a:pPr>
            <a:r>
              <a:rPr lang="es-MX" sz="3000" spc="-5" dirty="0">
                <a:ea typeface="Calibri" panose="020F0502020204030204" pitchFamily="34" charset="0"/>
                <a:cs typeface="Garamond" panose="02020404030301010803" pitchFamily="18" charset="0"/>
              </a:rPr>
              <a:t>Aj</a:t>
            </a:r>
            <a:r>
              <a:rPr lang="es-MX" sz="3000" dirty="0">
                <a:ea typeface="Calibri" panose="020F0502020204030204" pitchFamily="34" charset="0"/>
                <a:cs typeface="Garamond" panose="02020404030301010803" pitchFamily="18" charset="0"/>
              </a:rPr>
              <a:t>u</a:t>
            </a:r>
            <a:r>
              <a:rPr lang="es-MX" sz="3000" spc="-5" dirty="0">
                <a:ea typeface="Calibri" panose="020F0502020204030204" pitchFamily="34" charset="0"/>
                <a:cs typeface="Garamond" panose="02020404030301010803" pitchFamily="18" charset="0"/>
              </a:rPr>
              <a:t>st</a:t>
            </a:r>
            <a:r>
              <a:rPr lang="es-MX" sz="3000" dirty="0">
                <a:ea typeface="Calibri" panose="020F0502020204030204" pitchFamily="34" charset="0"/>
                <a:cs typeface="Garamond" panose="02020404030301010803" pitchFamily="18" charset="0"/>
              </a:rPr>
              <a:t>ar</a:t>
            </a:r>
            <a:r>
              <a:rPr lang="es-MX" sz="3000" spc="100" dirty="0">
                <a:ea typeface="Calibri" panose="020F0502020204030204" pitchFamily="34" charset="0"/>
                <a:cs typeface="Garamond" panose="02020404030301010803" pitchFamily="18" charset="0"/>
              </a:rPr>
              <a:t> </a:t>
            </a:r>
            <a:r>
              <a:rPr lang="es-MX" sz="3000" spc="10" dirty="0">
                <a:ea typeface="Calibri" panose="020F0502020204030204" pitchFamily="34" charset="0"/>
                <a:cs typeface="Garamond" panose="02020404030301010803" pitchFamily="18" charset="0"/>
              </a:rPr>
              <a:t>m</a:t>
            </a:r>
            <a:r>
              <a:rPr lang="es-MX" sz="3000" spc="-5" dirty="0">
                <a:ea typeface="Calibri" panose="020F0502020204030204" pitchFamily="34" charset="0"/>
                <a:cs typeface="Garamond" panose="02020404030301010803" pitchFamily="18" charset="0"/>
              </a:rPr>
              <a:t>o</a:t>
            </a:r>
            <a:r>
              <a:rPr lang="es-MX" sz="3000" spc="5" dirty="0">
                <a:ea typeface="Calibri" panose="020F0502020204030204" pitchFamily="34" charset="0"/>
                <a:cs typeface="Garamond" panose="02020404030301010803" pitchFamily="18" charset="0"/>
              </a:rPr>
              <a:t>de</a:t>
            </a:r>
            <a:r>
              <a:rPr lang="es-MX" sz="3000" spc="-5" dirty="0">
                <a:ea typeface="Calibri" panose="020F0502020204030204" pitchFamily="34" charset="0"/>
                <a:cs typeface="Garamond" panose="02020404030301010803" pitchFamily="18" charset="0"/>
              </a:rPr>
              <a:t>l</a:t>
            </a:r>
            <a:r>
              <a:rPr lang="es-MX" sz="3000" dirty="0">
                <a:ea typeface="Calibri" panose="020F0502020204030204" pitchFamily="34" charset="0"/>
                <a:cs typeface="Garamond" panose="02020404030301010803" pitchFamily="18" charset="0"/>
              </a:rPr>
              <a:t>os</a:t>
            </a:r>
            <a:r>
              <a:rPr lang="es-MX" sz="3000" spc="90" dirty="0">
                <a:ea typeface="Calibri" panose="020F0502020204030204" pitchFamily="34" charset="0"/>
                <a:cs typeface="Garamond" panose="02020404030301010803" pitchFamily="18" charset="0"/>
              </a:rPr>
              <a:t> </a:t>
            </a:r>
            <a:r>
              <a:rPr lang="es-MX" sz="3000" spc="5" dirty="0">
                <a:ea typeface="Calibri" panose="020F0502020204030204" pitchFamily="34" charset="0"/>
                <a:cs typeface="Garamond" panose="02020404030301010803" pitchFamily="18" charset="0"/>
              </a:rPr>
              <a:t>d</a:t>
            </a:r>
            <a:r>
              <a:rPr lang="es-MX" sz="3000" dirty="0">
                <a:ea typeface="Calibri" panose="020F0502020204030204" pitchFamily="34" charset="0"/>
                <a:cs typeface="Garamond" panose="02020404030301010803" pitchFamily="18" charset="0"/>
              </a:rPr>
              <a:t>e</a:t>
            </a:r>
            <a:r>
              <a:rPr lang="es-MX" sz="3000" spc="105" dirty="0">
                <a:ea typeface="Calibri" panose="020F0502020204030204" pitchFamily="34" charset="0"/>
                <a:cs typeface="Garamond" panose="02020404030301010803" pitchFamily="18" charset="0"/>
              </a:rPr>
              <a:t> </a:t>
            </a:r>
            <a:r>
              <a:rPr lang="es-MX" sz="3000" spc="-5" dirty="0">
                <a:ea typeface="Calibri" panose="020F0502020204030204" pitchFamily="34" charset="0"/>
                <a:cs typeface="Garamond" panose="02020404030301010803" pitchFamily="18" charset="0"/>
              </a:rPr>
              <a:t>p</a:t>
            </a:r>
            <a:r>
              <a:rPr lang="es-MX" sz="3000" dirty="0">
                <a:ea typeface="Calibri" panose="020F0502020204030204" pitchFamily="34" charset="0"/>
                <a:cs typeface="Garamond" panose="02020404030301010803" pitchFamily="18" charset="0"/>
              </a:rPr>
              <a:t>r</a:t>
            </a:r>
            <a:r>
              <a:rPr lang="es-MX" sz="3000" spc="-5" dirty="0">
                <a:ea typeface="Calibri" panose="020F0502020204030204" pitchFamily="34" charset="0"/>
                <a:cs typeface="Garamond" panose="02020404030301010803" pitchFamily="18" charset="0"/>
              </a:rPr>
              <a:t>o</a:t>
            </a:r>
            <a:r>
              <a:rPr lang="es-MX" sz="3000" spc="5" dirty="0">
                <a:ea typeface="Calibri" panose="020F0502020204030204" pitchFamily="34" charset="0"/>
                <a:cs typeface="Garamond" panose="02020404030301010803" pitchFamily="18" charset="0"/>
              </a:rPr>
              <a:t>n</a:t>
            </a:r>
            <a:r>
              <a:rPr lang="es-MX" sz="3000" spc="-5" dirty="0">
                <a:ea typeface="Calibri" panose="020F0502020204030204" pitchFamily="34" charset="0"/>
                <a:cs typeface="Garamond" panose="02020404030301010803" pitchFamily="18" charset="0"/>
              </a:rPr>
              <a:t>ós</a:t>
            </a:r>
            <a:r>
              <a:rPr lang="es-MX" sz="3000" spc="5" dirty="0">
                <a:ea typeface="Calibri" panose="020F0502020204030204" pitchFamily="34" charset="0"/>
                <a:cs typeface="Garamond" panose="02020404030301010803" pitchFamily="18" charset="0"/>
              </a:rPr>
              <a:t>t</a:t>
            </a:r>
            <a:r>
              <a:rPr lang="es-MX" sz="3000" spc="-5" dirty="0">
                <a:ea typeface="Calibri" panose="020F0502020204030204" pitchFamily="34" charset="0"/>
                <a:cs typeface="Garamond" panose="02020404030301010803" pitchFamily="18" charset="0"/>
              </a:rPr>
              <a:t>i</a:t>
            </a:r>
            <a:r>
              <a:rPr lang="es-MX" sz="3000" spc="5" dirty="0">
                <a:ea typeface="Calibri" panose="020F0502020204030204" pitchFamily="34" charset="0"/>
                <a:cs typeface="Garamond" panose="02020404030301010803" pitchFamily="18" charset="0"/>
              </a:rPr>
              <a:t>c</a:t>
            </a:r>
            <a:r>
              <a:rPr lang="es-MX" sz="3000" spc="-5" dirty="0">
                <a:ea typeface="Calibri" panose="020F0502020204030204" pitchFamily="34" charset="0"/>
                <a:cs typeface="Garamond" panose="02020404030301010803" pitchFamily="18" charset="0"/>
              </a:rPr>
              <a:t>o </a:t>
            </a:r>
            <a:r>
              <a:rPr lang="es-MX" sz="3000" dirty="0">
                <a:ea typeface="Calibri" panose="020F0502020204030204" pitchFamily="34" charset="0"/>
                <a:cs typeface="Garamond" panose="02020404030301010803" pitchFamily="18" charset="0"/>
              </a:rPr>
              <a:t>a </a:t>
            </a:r>
            <a:r>
              <a:rPr lang="es-MX" sz="3000" spc="-5" dirty="0">
                <a:ea typeface="Calibri" panose="020F0502020204030204" pitchFamily="34" charset="0"/>
                <a:cs typeface="Garamond" panose="02020404030301010803" pitchFamily="18" charset="0"/>
              </a:rPr>
              <a:t>l</a:t>
            </a:r>
            <a:r>
              <a:rPr lang="es-MX" sz="3000" dirty="0">
                <a:ea typeface="Calibri" panose="020F0502020204030204" pitchFamily="34" charset="0"/>
                <a:cs typeface="Garamond" panose="02020404030301010803" pitchFamily="18" charset="0"/>
              </a:rPr>
              <a:t>a</a:t>
            </a:r>
            <a:r>
              <a:rPr lang="es-MX" sz="3000" spc="100" dirty="0">
                <a:ea typeface="Calibri" panose="020F0502020204030204" pitchFamily="34" charset="0"/>
                <a:cs typeface="Garamond" panose="02020404030301010803" pitchFamily="18" charset="0"/>
              </a:rPr>
              <a:t> </a:t>
            </a:r>
            <a:r>
              <a:rPr lang="es-MX" sz="3000" spc="-5" dirty="0">
                <a:ea typeface="Calibri" panose="020F0502020204030204" pitchFamily="34" charset="0"/>
                <a:cs typeface="Garamond" panose="02020404030301010803" pitchFamily="18" charset="0"/>
              </a:rPr>
              <a:t>in</a:t>
            </a:r>
            <a:r>
              <a:rPr lang="es-MX" sz="3000" spc="10" dirty="0">
                <a:ea typeface="Calibri" panose="020F0502020204030204" pitchFamily="34" charset="0"/>
                <a:cs typeface="Garamond" panose="02020404030301010803" pitchFamily="18" charset="0"/>
              </a:rPr>
              <a:t>f</a:t>
            </a:r>
            <a:r>
              <a:rPr lang="es-MX" sz="3000" spc="-5" dirty="0">
                <a:ea typeface="Calibri" panose="020F0502020204030204" pitchFamily="34" charset="0"/>
                <a:cs typeface="Garamond" panose="02020404030301010803" pitchFamily="18" charset="0"/>
              </a:rPr>
              <a:t>o</a:t>
            </a:r>
            <a:r>
              <a:rPr lang="es-MX" sz="3000" dirty="0">
                <a:ea typeface="Calibri" panose="020F0502020204030204" pitchFamily="34" charset="0"/>
                <a:cs typeface="Garamond" panose="02020404030301010803" pitchFamily="18" charset="0"/>
              </a:rPr>
              <a:t>rma</a:t>
            </a:r>
            <a:r>
              <a:rPr lang="es-MX" sz="3000" spc="5" dirty="0">
                <a:ea typeface="Calibri" panose="020F0502020204030204" pitchFamily="34" charset="0"/>
                <a:cs typeface="Garamond" panose="02020404030301010803" pitchFamily="18" charset="0"/>
              </a:rPr>
              <a:t>c</a:t>
            </a:r>
            <a:r>
              <a:rPr lang="es-MX" sz="3000" spc="-5" dirty="0">
                <a:ea typeface="Calibri" panose="020F0502020204030204" pitchFamily="34" charset="0"/>
                <a:cs typeface="Garamond" panose="02020404030301010803" pitchFamily="18" charset="0"/>
              </a:rPr>
              <a:t>i</a:t>
            </a:r>
            <a:r>
              <a:rPr lang="es-MX" sz="3000" spc="5" dirty="0">
                <a:ea typeface="Calibri" panose="020F0502020204030204" pitchFamily="34" charset="0"/>
                <a:cs typeface="Garamond" panose="02020404030301010803" pitchFamily="18" charset="0"/>
              </a:rPr>
              <a:t>ó</a:t>
            </a:r>
            <a:r>
              <a:rPr lang="es-MX" sz="3000" dirty="0">
                <a:ea typeface="Calibri" panose="020F0502020204030204" pitchFamily="34" charset="0"/>
                <a:cs typeface="Garamond" panose="02020404030301010803" pitchFamily="18" charset="0"/>
              </a:rPr>
              <a:t>n</a:t>
            </a:r>
            <a:r>
              <a:rPr lang="es-MX" sz="3000" spc="90" dirty="0">
                <a:ea typeface="Calibri" panose="020F0502020204030204" pitchFamily="34" charset="0"/>
                <a:cs typeface="Garamond" panose="02020404030301010803" pitchFamily="18" charset="0"/>
              </a:rPr>
              <a:t> </a:t>
            </a:r>
            <a:r>
              <a:rPr lang="es-MX" sz="3000" spc="-5" dirty="0">
                <a:ea typeface="Calibri" panose="020F0502020204030204" pitchFamily="34" charset="0"/>
                <a:cs typeface="Garamond" panose="02020404030301010803" pitchFamily="18" charset="0"/>
              </a:rPr>
              <a:t>hi</a:t>
            </a:r>
            <a:r>
              <a:rPr lang="es-MX" sz="3000" spc="5" dirty="0">
                <a:ea typeface="Calibri" panose="020F0502020204030204" pitchFamily="34" charset="0"/>
                <a:cs typeface="Garamond" panose="02020404030301010803" pitchFamily="18" charset="0"/>
              </a:rPr>
              <a:t>s</a:t>
            </a:r>
            <a:r>
              <a:rPr lang="es-MX" sz="3000" spc="-5" dirty="0">
                <a:ea typeface="Calibri" panose="020F0502020204030204" pitchFamily="34" charset="0"/>
                <a:cs typeface="Garamond" panose="02020404030301010803" pitchFamily="18" charset="0"/>
              </a:rPr>
              <a:t>tó</a:t>
            </a:r>
            <a:r>
              <a:rPr lang="es-MX" sz="3000" dirty="0">
                <a:ea typeface="Calibri" panose="020F0502020204030204" pitchFamily="34" charset="0"/>
                <a:cs typeface="Garamond" panose="02020404030301010803" pitchFamily="18" charset="0"/>
              </a:rPr>
              <a:t>r</a:t>
            </a:r>
            <a:r>
              <a:rPr lang="es-MX" sz="3000" spc="-5" dirty="0">
                <a:ea typeface="Calibri" panose="020F0502020204030204" pitchFamily="34" charset="0"/>
                <a:cs typeface="Garamond" panose="02020404030301010803" pitchFamily="18" charset="0"/>
              </a:rPr>
              <a:t>i</a:t>
            </a:r>
            <a:r>
              <a:rPr lang="es-MX" sz="3000" spc="5" dirty="0">
                <a:ea typeface="Calibri" panose="020F0502020204030204" pitchFamily="34" charset="0"/>
                <a:cs typeface="Garamond" panose="02020404030301010803" pitchFamily="18" charset="0"/>
              </a:rPr>
              <a:t>c</a:t>
            </a:r>
            <a:r>
              <a:rPr lang="es-MX" sz="3000" dirty="0">
                <a:ea typeface="Calibri" panose="020F0502020204030204" pitchFamily="34" charset="0"/>
                <a:cs typeface="Garamond" panose="02020404030301010803" pitchFamily="18" charset="0"/>
              </a:rPr>
              <a:t>a</a:t>
            </a:r>
            <a:r>
              <a:rPr lang="es-MX" sz="3000" spc="105" dirty="0">
                <a:ea typeface="Calibri" panose="020F0502020204030204" pitchFamily="34" charset="0"/>
                <a:cs typeface="Garamond" panose="02020404030301010803" pitchFamily="18" charset="0"/>
              </a:rPr>
              <a:t> </a:t>
            </a:r>
            <a:r>
              <a:rPr lang="es-MX" sz="3000" spc="5" dirty="0">
                <a:ea typeface="Calibri" panose="020F0502020204030204" pitchFamily="34" charset="0"/>
                <a:cs typeface="Garamond" panose="02020404030301010803" pitchFamily="18" charset="0"/>
              </a:rPr>
              <a:t>de</a:t>
            </a:r>
            <a:r>
              <a:rPr lang="es-MX" sz="3000" dirty="0">
                <a:ea typeface="Calibri" panose="020F0502020204030204" pitchFamily="34" charset="0"/>
                <a:cs typeface="Garamond" panose="02020404030301010803" pitchFamily="18" charset="0"/>
              </a:rPr>
              <a:t>l v</a:t>
            </a:r>
            <a:r>
              <a:rPr lang="es-MX" sz="3000" spc="5" dirty="0">
                <a:ea typeface="Calibri" panose="020F0502020204030204" pitchFamily="34" charset="0"/>
                <a:cs typeface="Garamond" panose="02020404030301010803" pitchFamily="18" charset="0"/>
              </a:rPr>
              <a:t>ec</a:t>
            </a:r>
            <a:r>
              <a:rPr lang="es-MX" sz="3000" spc="-5" dirty="0">
                <a:ea typeface="Calibri" panose="020F0502020204030204" pitchFamily="34" charset="0"/>
                <a:cs typeface="Garamond" panose="02020404030301010803" pitchFamily="18" charset="0"/>
              </a:rPr>
              <a:t>to</a:t>
            </a:r>
            <a:r>
              <a:rPr lang="es-MX" sz="3000" dirty="0">
                <a:ea typeface="Calibri" panose="020F0502020204030204" pitchFamily="34" charset="0"/>
                <a:cs typeface="Garamond" panose="02020404030301010803" pitchFamily="18" charset="0"/>
              </a:rPr>
              <a:t>r.</a:t>
            </a:r>
          </a:p>
          <a:p>
            <a:pPr lvl="1" indent="-477838" algn="just" eaLnBrk="0" hangingPunct="0">
              <a:spcBef>
                <a:spcPts val="20"/>
              </a:spcBef>
            </a:pPr>
            <a:r>
              <a:rPr lang="es-MX" sz="3000" dirty="0">
                <a:ea typeface="Calibri" panose="020F0502020204030204" pitchFamily="34" charset="0"/>
                <a:cs typeface="Garamond" panose="02020404030301010803" pitchFamily="18" charset="0"/>
              </a:rPr>
              <a:t>Calcular pronósticos, y</a:t>
            </a:r>
          </a:p>
          <a:p>
            <a:pPr lvl="1" indent="-477838" algn="just" eaLnBrk="0" hangingPunct="0">
              <a:spcBef>
                <a:spcPts val="20"/>
              </a:spcBef>
            </a:pPr>
            <a:r>
              <a:rPr lang="es-MX" sz="3000" spc="5" dirty="0">
                <a:ea typeface="Calibri" panose="020F0502020204030204" pitchFamily="34" charset="0"/>
                <a:cs typeface="Garamond" panose="02020404030301010803" pitchFamily="18" charset="0"/>
              </a:rPr>
              <a:t>E</a:t>
            </a:r>
            <a:r>
              <a:rPr lang="es-MX" sz="3000" spc="-5" dirty="0">
                <a:ea typeface="Calibri" panose="020F0502020204030204" pitchFamily="34" charset="0"/>
                <a:cs typeface="Garamond" panose="02020404030301010803" pitchFamily="18" charset="0"/>
              </a:rPr>
              <a:t>sti</a:t>
            </a:r>
            <a:r>
              <a:rPr lang="es-MX" sz="3000" dirty="0">
                <a:ea typeface="Calibri" panose="020F0502020204030204" pitchFamily="34" charset="0"/>
                <a:cs typeface="Garamond" panose="02020404030301010803" pitchFamily="18" charset="0"/>
              </a:rPr>
              <a:t>mar</a:t>
            </a:r>
            <a:r>
              <a:rPr lang="es-MX" sz="3000" spc="-35" dirty="0">
                <a:ea typeface="Calibri" panose="020F0502020204030204" pitchFamily="34" charset="0"/>
                <a:cs typeface="Garamond" panose="02020404030301010803" pitchFamily="18" charset="0"/>
              </a:rPr>
              <a:t> </a:t>
            </a:r>
            <a:r>
              <a:rPr lang="es-MX" sz="3000" spc="-5" dirty="0">
                <a:ea typeface="Calibri" panose="020F0502020204030204" pitchFamily="34" charset="0"/>
                <a:cs typeface="Garamond" panose="02020404030301010803" pitchFamily="18" charset="0"/>
              </a:rPr>
              <a:t>lo</a:t>
            </a:r>
            <a:r>
              <a:rPr lang="es-MX" sz="3000" dirty="0">
                <a:ea typeface="Calibri" panose="020F0502020204030204" pitchFamily="34" charset="0"/>
                <a:cs typeface="Garamond" panose="02020404030301010803" pitchFamily="18" charset="0"/>
              </a:rPr>
              <a:t>s</a:t>
            </a:r>
            <a:r>
              <a:rPr lang="es-MX" sz="3000" spc="-25" dirty="0">
                <a:ea typeface="Calibri" panose="020F0502020204030204" pitchFamily="34" charset="0"/>
                <a:cs typeface="Garamond" panose="02020404030301010803" pitchFamily="18" charset="0"/>
              </a:rPr>
              <a:t> </a:t>
            </a:r>
            <a:r>
              <a:rPr lang="es-MX" sz="3000" spc="-5" dirty="0">
                <a:ea typeface="Calibri" panose="020F0502020204030204" pitchFamily="34" charset="0"/>
                <a:cs typeface="Garamond" panose="02020404030301010803" pitchFamily="18" charset="0"/>
              </a:rPr>
              <a:t>p</a:t>
            </a:r>
            <a:r>
              <a:rPr lang="es-MX" sz="3000" spc="5" dirty="0">
                <a:ea typeface="Calibri" panose="020F0502020204030204" pitchFamily="34" charset="0"/>
                <a:cs typeface="Garamond" panose="02020404030301010803" pitchFamily="18" charset="0"/>
              </a:rPr>
              <a:t>o</a:t>
            </a:r>
            <a:r>
              <a:rPr lang="es-MX" sz="3000" spc="-5" dirty="0">
                <a:ea typeface="Calibri" panose="020F0502020204030204" pitchFamily="34" charset="0"/>
                <a:cs typeface="Garamond" panose="02020404030301010803" pitchFamily="18" charset="0"/>
              </a:rPr>
              <a:t>n</a:t>
            </a:r>
            <a:r>
              <a:rPr lang="es-MX" sz="3000" spc="5" dirty="0">
                <a:ea typeface="Calibri" panose="020F0502020204030204" pitchFamily="34" charset="0"/>
                <a:cs typeface="Garamond" panose="02020404030301010803" pitchFamily="18" charset="0"/>
              </a:rPr>
              <a:t>de</a:t>
            </a:r>
            <a:r>
              <a:rPr lang="es-MX" sz="3000" dirty="0">
                <a:ea typeface="Calibri" panose="020F0502020204030204" pitchFamily="34" charset="0"/>
                <a:cs typeface="Garamond" panose="02020404030301010803" pitchFamily="18" charset="0"/>
              </a:rPr>
              <a:t>ra</a:t>
            </a:r>
            <a:r>
              <a:rPr lang="es-MX" sz="3000" spc="5" dirty="0">
                <a:ea typeface="Calibri" panose="020F0502020204030204" pitchFamily="34" charset="0"/>
                <a:cs typeface="Garamond" panose="02020404030301010803" pitchFamily="18" charset="0"/>
              </a:rPr>
              <a:t>d</a:t>
            </a:r>
            <a:r>
              <a:rPr lang="es-MX" sz="3000" spc="-5" dirty="0">
                <a:ea typeface="Calibri" panose="020F0502020204030204" pitchFamily="34" charset="0"/>
                <a:cs typeface="Garamond" panose="02020404030301010803" pitchFamily="18" charset="0"/>
              </a:rPr>
              <a:t>o</a:t>
            </a:r>
            <a:r>
              <a:rPr lang="es-MX" sz="3000" dirty="0">
                <a:ea typeface="Calibri" panose="020F0502020204030204" pitchFamily="34" charset="0"/>
                <a:cs typeface="Garamond" panose="02020404030301010803" pitchFamily="18" charset="0"/>
              </a:rPr>
              <a:t>res</a:t>
            </a:r>
            <a:r>
              <a:rPr lang="es-MX" sz="3000" spc="-40" dirty="0">
                <a:ea typeface="Calibri" panose="020F0502020204030204" pitchFamily="34" charset="0"/>
                <a:cs typeface="Garamond" panose="02020404030301010803" pitchFamily="18" charset="0"/>
              </a:rPr>
              <a:t> </a:t>
            </a:r>
            <a:r>
              <a:rPr lang="es-MX" sz="3000" dirty="0">
                <a:ea typeface="Calibri" panose="020F0502020204030204" pitchFamily="34" charset="0"/>
                <a:cs typeface="Garamond" panose="02020404030301010803" pitchFamily="18" charset="0"/>
              </a:rPr>
              <a:t>que</a:t>
            </a:r>
            <a:r>
              <a:rPr lang="es-MX" sz="3000" spc="-40" dirty="0">
                <a:ea typeface="Calibri" panose="020F0502020204030204" pitchFamily="34" charset="0"/>
                <a:cs typeface="Garamond" panose="02020404030301010803" pitchFamily="18" charset="0"/>
              </a:rPr>
              <a:t> </a:t>
            </a:r>
            <a:r>
              <a:rPr lang="es-MX" sz="3000" spc="-5" dirty="0">
                <a:ea typeface="Calibri" panose="020F0502020204030204" pitchFamily="34" charset="0"/>
                <a:cs typeface="Garamond" panose="02020404030301010803" pitchFamily="18" charset="0"/>
              </a:rPr>
              <a:t>p</a:t>
            </a:r>
            <a:r>
              <a:rPr lang="es-MX" sz="3000" spc="5" dirty="0">
                <a:ea typeface="Calibri" panose="020F0502020204030204" pitchFamily="34" charset="0"/>
                <a:cs typeface="Garamond" panose="02020404030301010803" pitchFamily="18" charset="0"/>
              </a:rPr>
              <a:t>e</a:t>
            </a:r>
            <a:r>
              <a:rPr lang="es-MX" sz="3000" dirty="0">
                <a:ea typeface="Calibri" panose="020F0502020204030204" pitchFamily="34" charset="0"/>
                <a:cs typeface="Garamond" panose="02020404030301010803" pitchFamily="18" charset="0"/>
              </a:rPr>
              <a:t>r</a:t>
            </a:r>
            <a:r>
              <a:rPr lang="es-MX" sz="3000" spc="-5" dirty="0">
                <a:ea typeface="Calibri" panose="020F0502020204030204" pitchFamily="34" charset="0"/>
                <a:cs typeface="Garamond" panose="02020404030301010803" pitchFamily="18" charset="0"/>
              </a:rPr>
              <a:t>miti</a:t>
            </a:r>
            <a:r>
              <a:rPr lang="es-MX" sz="3000" dirty="0">
                <a:ea typeface="Calibri" panose="020F0502020204030204" pitchFamily="34" charset="0"/>
                <a:cs typeface="Garamond" panose="02020404030301010803" pitchFamily="18" charset="0"/>
              </a:rPr>
              <a:t>rán</a:t>
            </a:r>
            <a:r>
              <a:rPr lang="es-MX" sz="3000" spc="-40" dirty="0">
                <a:ea typeface="Calibri" panose="020F0502020204030204" pitchFamily="34" charset="0"/>
                <a:cs typeface="Garamond" panose="02020404030301010803" pitchFamily="18" charset="0"/>
              </a:rPr>
              <a:t> </a:t>
            </a:r>
            <a:r>
              <a:rPr lang="es-MX" sz="3000" spc="5" dirty="0">
                <a:ea typeface="Calibri" panose="020F0502020204030204" pitchFamily="34" charset="0"/>
                <a:cs typeface="Garamond" panose="02020404030301010803" pitchFamily="18" charset="0"/>
              </a:rPr>
              <a:t>de</a:t>
            </a:r>
            <a:r>
              <a:rPr lang="es-MX" sz="3000" spc="-5" dirty="0">
                <a:ea typeface="Calibri" panose="020F0502020204030204" pitchFamily="34" charset="0"/>
                <a:cs typeface="Garamond" panose="02020404030301010803" pitchFamily="18" charset="0"/>
              </a:rPr>
              <a:t>s</a:t>
            </a:r>
            <a:r>
              <a:rPr lang="es-MX" sz="3000" dirty="0">
                <a:ea typeface="Calibri" panose="020F0502020204030204" pitchFamily="34" charset="0"/>
                <a:cs typeface="Garamond" panose="02020404030301010803" pitchFamily="18" charset="0"/>
              </a:rPr>
              <a:t>arr</a:t>
            </a:r>
            <a:r>
              <a:rPr lang="es-MX" sz="3000" spc="-5" dirty="0">
                <a:ea typeface="Calibri" panose="020F0502020204030204" pitchFamily="34" charset="0"/>
                <a:cs typeface="Garamond" panose="02020404030301010803" pitchFamily="18" charset="0"/>
              </a:rPr>
              <a:t>oll</a:t>
            </a:r>
            <a:r>
              <a:rPr lang="es-MX" sz="3000" dirty="0">
                <a:ea typeface="Calibri" panose="020F0502020204030204" pitchFamily="34" charset="0"/>
                <a:cs typeface="Garamond" panose="02020404030301010803" pitchFamily="18" charset="0"/>
              </a:rPr>
              <a:t>ar</a:t>
            </a:r>
            <a:r>
              <a:rPr lang="es-MX" sz="3000" spc="-30" dirty="0">
                <a:ea typeface="Calibri" panose="020F0502020204030204" pitchFamily="34" charset="0"/>
                <a:cs typeface="Garamond" panose="02020404030301010803" pitchFamily="18" charset="0"/>
              </a:rPr>
              <a:t> </a:t>
            </a:r>
            <a:r>
              <a:rPr lang="es-MX" sz="3000" spc="-5" dirty="0">
                <a:ea typeface="Calibri" panose="020F0502020204030204" pitchFamily="34" charset="0"/>
                <a:cs typeface="Garamond" panose="02020404030301010803" pitchFamily="18" charset="0"/>
              </a:rPr>
              <a:t>la</a:t>
            </a:r>
            <a:r>
              <a:rPr lang="es-MX" sz="3000" dirty="0">
                <a:ea typeface="Calibri" panose="020F0502020204030204" pitchFamily="34" charset="0"/>
                <a:cs typeface="Garamond" panose="02020404030301010803" pitchFamily="18" charset="0"/>
              </a:rPr>
              <a:t> (mejor)</a:t>
            </a:r>
            <a:r>
              <a:rPr lang="es-MX" sz="3000" spc="-35" dirty="0">
                <a:ea typeface="Calibri" panose="020F0502020204030204" pitchFamily="34" charset="0"/>
                <a:cs typeface="Garamond" panose="02020404030301010803" pitchFamily="18" charset="0"/>
              </a:rPr>
              <a:t> </a:t>
            </a:r>
            <a:r>
              <a:rPr lang="es-MX" sz="3000" spc="5" dirty="0">
                <a:ea typeface="Calibri" panose="020F0502020204030204" pitchFamily="34" charset="0"/>
                <a:cs typeface="Garamond" panose="02020404030301010803" pitchFamily="18" charset="0"/>
              </a:rPr>
              <a:t>c</a:t>
            </a:r>
            <a:r>
              <a:rPr lang="es-MX" sz="3000" spc="-5" dirty="0">
                <a:ea typeface="Calibri" panose="020F0502020204030204" pitchFamily="34" charset="0"/>
                <a:cs typeface="Garamond" panose="02020404030301010803" pitchFamily="18" charset="0"/>
              </a:rPr>
              <a:t>omb</a:t>
            </a:r>
            <a:r>
              <a:rPr lang="es-MX" sz="3000" spc="10" dirty="0">
                <a:ea typeface="Calibri" panose="020F0502020204030204" pitchFamily="34" charset="0"/>
                <a:cs typeface="Garamond" panose="02020404030301010803" pitchFamily="18" charset="0"/>
              </a:rPr>
              <a:t>i</a:t>
            </a:r>
            <a:r>
              <a:rPr lang="es-MX" sz="3000" spc="-5" dirty="0">
                <a:ea typeface="Calibri" panose="020F0502020204030204" pitchFamily="34" charset="0"/>
                <a:cs typeface="Garamond" panose="02020404030301010803" pitchFamily="18" charset="0"/>
              </a:rPr>
              <a:t>n</a:t>
            </a:r>
            <a:r>
              <a:rPr lang="es-MX" sz="3000" dirty="0">
                <a:ea typeface="Calibri" panose="020F0502020204030204" pitchFamily="34" charset="0"/>
                <a:cs typeface="Garamond" panose="02020404030301010803" pitchFamily="18" charset="0"/>
              </a:rPr>
              <a:t>a</a:t>
            </a:r>
            <a:r>
              <a:rPr lang="es-MX" sz="3000" spc="5" dirty="0">
                <a:ea typeface="Calibri" panose="020F0502020204030204" pitchFamily="34" charset="0"/>
                <a:cs typeface="Garamond" panose="02020404030301010803" pitchFamily="18" charset="0"/>
              </a:rPr>
              <a:t>c</a:t>
            </a:r>
            <a:r>
              <a:rPr lang="es-MX" sz="3000" spc="-5" dirty="0">
                <a:ea typeface="Calibri" panose="020F0502020204030204" pitchFamily="34" charset="0"/>
                <a:cs typeface="Garamond" panose="02020404030301010803" pitchFamily="18" charset="0"/>
              </a:rPr>
              <a:t>ión.</a:t>
            </a:r>
            <a:endParaRPr lang="en-GB" sz="3000" dirty="0"/>
          </a:p>
          <a:p>
            <a:endParaRPr lang="es-MX" dirty="0"/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8EA1A166-3998-5529-83A2-896132310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PROCEDIMIENTO PROPUESTO</a:t>
            </a:r>
          </a:p>
        </p:txBody>
      </p:sp>
    </p:spTree>
    <p:extLst>
      <p:ext uri="{BB962C8B-B14F-4D97-AF65-F5344CB8AC3E}">
        <p14:creationId xmlns:p14="http://schemas.microsoft.com/office/powerpoint/2010/main" val="3867786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304AA79F-B8F8-AE4D-8630-DE5DDEF581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07802"/>
            <a:ext cx="3571875" cy="6657975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6A84B8ED-3340-8FD2-6914-F4C043C2B0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9989" y="18868"/>
            <a:ext cx="3571875" cy="681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7343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2778FCE6-7F8A-756C-3185-AE568FBE64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/>
              <a:t>TDA TRIMESTRAL NACIONAL, </a:t>
            </a:r>
            <a:br>
              <a:rPr lang="es-MX" dirty="0"/>
            </a:br>
            <a:r>
              <a:rPr lang="es-MX" dirty="0"/>
              <a:t>2005/1 a 2025/1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982ECA28-E662-63D3-374A-94163B763F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544827"/>
            <a:ext cx="8255000" cy="4323325"/>
          </a:xfrm>
          <a:prstGeom prst="rect">
            <a:avLst/>
          </a:prstGeom>
        </p:spPr>
      </p:pic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85724B5F-7EC7-514A-55C5-2ECC77B30BBB}"/>
              </a:ext>
            </a:extLst>
          </p:cNvPr>
          <p:cNvCxnSpPr>
            <a:cxnSpLocks/>
          </p:cNvCxnSpPr>
          <p:nvPr/>
        </p:nvCxnSpPr>
        <p:spPr>
          <a:xfrm flipV="1">
            <a:off x="2680352" y="2396067"/>
            <a:ext cx="462465" cy="150706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519412FD-6F50-62E2-1336-6AAADECFF41D}"/>
              </a:ext>
            </a:extLst>
          </p:cNvPr>
          <p:cNvCxnSpPr>
            <a:cxnSpLocks/>
          </p:cNvCxnSpPr>
          <p:nvPr/>
        </p:nvCxnSpPr>
        <p:spPr>
          <a:xfrm>
            <a:off x="3142817" y="2396067"/>
            <a:ext cx="1772783" cy="57573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AD665DDC-B5F2-D9F4-5A5F-2225300A17C4}"/>
              </a:ext>
            </a:extLst>
          </p:cNvPr>
          <p:cNvCxnSpPr>
            <a:cxnSpLocks/>
          </p:cNvCxnSpPr>
          <p:nvPr/>
        </p:nvCxnSpPr>
        <p:spPr>
          <a:xfrm>
            <a:off x="4915600" y="2971800"/>
            <a:ext cx="1202408" cy="10668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17">
            <a:extLst>
              <a:ext uri="{FF2B5EF4-FFF2-40B4-BE49-F238E27FC236}">
                <a16:creationId xmlns:a16="http://schemas.microsoft.com/office/drawing/2014/main" id="{1384726D-DF17-7684-49E5-EADACC553D0E}"/>
              </a:ext>
            </a:extLst>
          </p:cNvPr>
          <p:cNvCxnSpPr>
            <a:cxnSpLocks/>
          </p:cNvCxnSpPr>
          <p:nvPr/>
        </p:nvCxnSpPr>
        <p:spPr>
          <a:xfrm flipV="1">
            <a:off x="6118008" y="3903133"/>
            <a:ext cx="840145" cy="13546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cto 21">
            <a:extLst>
              <a:ext uri="{FF2B5EF4-FFF2-40B4-BE49-F238E27FC236}">
                <a16:creationId xmlns:a16="http://schemas.microsoft.com/office/drawing/2014/main" id="{D83CE8A6-3359-D6A9-6EAE-C6497E2D8856}"/>
              </a:ext>
            </a:extLst>
          </p:cNvPr>
          <p:cNvCxnSpPr>
            <a:cxnSpLocks/>
          </p:cNvCxnSpPr>
          <p:nvPr/>
        </p:nvCxnSpPr>
        <p:spPr>
          <a:xfrm>
            <a:off x="1466379" y="3903133"/>
            <a:ext cx="121397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cto 23">
            <a:extLst>
              <a:ext uri="{FF2B5EF4-FFF2-40B4-BE49-F238E27FC236}">
                <a16:creationId xmlns:a16="http://schemas.microsoft.com/office/drawing/2014/main" id="{D1219226-4EA4-78D8-C595-0050A2D7F099}"/>
              </a:ext>
            </a:extLst>
          </p:cNvPr>
          <p:cNvCxnSpPr>
            <a:cxnSpLocks/>
          </p:cNvCxnSpPr>
          <p:nvPr/>
        </p:nvCxnSpPr>
        <p:spPr>
          <a:xfrm flipV="1">
            <a:off x="6958153" y="2768600"/>
            <a:ext cx="192695" cy="113453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recto 25">
            <a:extLst>
              <a:ext uri="{FF2B5EF4-FFF2-40B4-BE49-F238E27FC236}">
                <a16:creationId xmlns:a16="http://schemas.microsoft.com/office/drawing/2014/main" id="{BC33FABF-0012-DA12-EAEB-AA4A7E6ADD35}"/>
              </a:ext>
            </a:extLst>
          </p:cNvPr>
          <p:cNvCxnSpPr>
            <a:cxnSpLocks/>
          </p:cNvCxnSpPr>
          <p:nvPr/>
        </p:nvCxnSpPr>
        <p:spPr>
          <a:xfrm>
            <a:off x="7150848" y="2768600"/>
            <a:ext cx="978883" cy="165946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recto 28">
            <a:extLst>
              <a:ext uri="{FF2B5EF4-FFF2-40B4-BE49-F238E27FC236}">
                <a16:creationId xmlns:a16="http://schemas.microsoft.com/office/drawing/2014/main" id="{4ACDDAC9-DD88-2A2F-FE2D-17B96CFF4A92}"/>
              </a:ext>
            </a:extLst>
          </p:cNvPr>
          <p:cNvCxnSpPr>
            <a:cxnSpLocks/>
          </p:cNvCxnSpPr>
          <p:nvPr/>
        </p:nvCxnSpPr>
        <p:spPr>
          <a:xfrm>
            <a:off x="8129731" y="4428067"/>
            <a:ext cx="693698" cy="762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8745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3F2117F4-DC61-86BC-99E8-FD128EE78FA4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2888479" y="1595437"/>
            <a:ext cx="8887596" cy="4488907"/>
          </a:xfrm>
        </p:spPr>
        <p:txBody>
          <a:bodyPr/>
          <a:lstStyle/>
          <a:p>
            <a:endParaRPr lang="es-MX" dirty="0"/>
          </a:p>
          <a:p>
            <a:endParaRPr lang="es-MX" dirty="0"/>
          </a:p>
          <a:p>
            <a:r>
              <a:rPr lang="es-MX" dirty="0"/>
              <a:t>Motivación</a:t>
            </a:r>
          </a:p>
          <a:p>
            <a:r>
              <a:rPr lang="es-MX" dirty="0"/>
              <a:t>Objetivos</a:t>
            </a:r>
          </a:p>
          <a:p>
            <a:r>
              <a:rPr lang="es-MX" dirty="0"/>
              <a:t>Metodología</a:t>
            </a:r>
          </a:p>
          <a:p>
            <a:r>
              <a:rPr lang="es-MX" dirty="0"/>
              <a:t>Datos</a:t>
            </a:r>
          </a:p>
          <a:p>
            <a:r>
              <a:rPr lang="es-MX" dirty="0"/>
              <a:t>Resultados</a:t>
            </a:r>
          </a:p>
          <a:p>
            <a:endParaRPr lang="es-MX" dirty="0"/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83F7BCF8-9C3E-0419-7ABC-752C39EB14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ÍNDICE</a:t>
            </a:r>
          </a:p>
        </p:txBody>
      </p:sp>
    </p:spTree>
    <p:extLst>
      <p:ext uri="{BB962C8B-B14F-4D97-AF65-F5344CB8AC3E}">
        <p14:creationId xmlns:p14="http://schemas.microsoft.com/office/powerpoint/2010/main" val="19115792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E410BD-56C2-3B04-5E5D-D2FAEEA770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5" name="Imagen 4" descr="Gráfico, Gráfico de líneas&#10;&#10;El contenido generado por IA puede ser incorrecto.">
            <a:extLst>
              <a:ext uri="{FF2B5EF4-FFF2-40B4-BE49-F238E27FC236}">
                <a16:creationId xmlns:a16="http://schemas.microsoft.com/office/drawing/2014/main" id="{89708998-7980-8965-D713-5709E48B7F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266" y="0"/>
            <a:ext cx="92583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2145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B4E58A3-299F-C589-DC0E-262AAAAD33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/>
              <a:t>UK QUARTERLY UNEMPLOYMENT RATE, 2005-2025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BA4B1771-9282-D3AB-FA4D-DA97905AE8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687067"/>
            <a:ext cx="9159240" cy="4500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7799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7378BC7-D0D2-5C2B-93AE-32828C6B90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DESOCUPACIÓN EN EUROPA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DAEEE248-B48B-AAD3-839E-0F34A01706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02" y="1216466"/>
            <a:ext cx="6065751" cy="2753868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6A535379-1926-672C-47A3-075043573E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20" y="3970334"/>
            <a:ext cx="6065750" cy="2753868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2BF76730-F754-6FF6-C6B9-CCEE43BEEA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5750" y="3970334"/>
            <a:ext cx="6126250" cy="2753868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98790403-758F-E055-9A98-4D275B96B0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81565" y="1214598"/>
            <a:ext cx="6096001" cy="2753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2515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D7570F-44E8-39B6-03BF-86F42DD8A5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891BE515-BF14-82BA-3DA1-AD175CE4D0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/>
              <a:t>MODELOS DE INTERVENCIONES EN SERIES DE TIEMPO ESTACIONARIAS.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6EAB38AE-19C3-BA8A-46DC-A4B71F1888AC}"/>
              </a:ext>
            </a:extLst>
          </p:cNvPr>
          <p:cNvSpPr/>
          <p:nvPr/>
        </p:nvSpPr>
        <p:spPr>
          <a:xfrm>
            <a:off x="838200" y="1457061"/>
            <a:ext cx="5494946" cy="2683379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92E9DE8A-DA59-EE0D-0053-10FB08A24EA3}"/>
              </a:ext>
            </a:extLst>
          </p:cNvPr>
          <p:cNvCxnSpPr>
            <a:cxnSpLocks/>
          </p:cNvCxnSpPr>
          <p:nvPr/>
        </p:nvCxnSpPr>
        <p:spPr>
          <a:xfrm flipV="1">
            <a:off x="3022646" y="2103353"/>
            <a:ext cx="258941" cy="120411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FEB57577-F838-DEBD-1CD7-941F4B5D972A}"/>
              </a:ext>
            </a:extLst>
          </p:cNvPr>
          <p:cNvCxnSpPr>
            <a:cxnSpLocks/>
          </p:cNvCxnSpPr>
          <p:nvPr/>
        </p:nvCxnSpPr>
        <p:spPr>
          <a:xfrm>
            <a:off x="3277312" y="2092022"/>
            <a:ext cx="145280" cy="121544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17">
            <a:extLst>
              <a:ext uri="{FF2B5EF4-FFF2-40B4-BE49-F238E27FC236}">
                <a16:creationId xmlns:a16="http://schemas.microsoft.com/office/drawing/2014/main" id="{4246D4CE-4C9A-8C61-764B-AD40E2A18135}"/>
              </a:ext>
            </a:extLst>
          </p:cNvPr>
          <p:cNvCxnSpPr>
            <a:cxnSpLocks/>
          </p:cNvCxnSpPr>
          <p:nvPr/>
        </p:nvCxnSpPr>
        <p:spPr>
          <a:xfrm flipV="1">
            <a:off x="3414616" y="3307471"/>
            <a:ext cx="1389042" cy="847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cto 21">
            <a:extLst>
              <a:ext uri="{FF2B5EF4-FFF2-40B4-BE49-F238E27FC236}">
                <a16:creationId xmlns:a16="http://schemas.microsoft.com/office/drawing/2014/main" id="{10A6ED97-BBAC-10D2-0464-B123BED9E484}"/>
              </a:ext>
            </a:extLst>
          </p:cNvPr>
          <p:cNvCxnSpPr>
            <a:cxnSpLocks/>
          </p:cNvCxnSpPr>
          <p:nvPr/>
        </p:nvCxnSpPr>
        <p:spPr>
          <a:xfrm>
            <a:off x="2147551" y="3307471"/>
            <a:ext cx="87509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upo 5">
            <a:extLst>
              <a:ext uri="{FF2B5EF4-FFF2-40B4-BE49-F238E27FC236}">
                <a16:creationId xmlns:a16="http://schemas.microsoft.com/office/drawing/2014/main" id="{350F0EE7-14A3-81B6-9AAC-9C1DA769E2DA}"/>
              </a:ext>
            </a:extLst>
          </p:cNvPr>
          <p:cNvGrpSpPr/>
          <p:nvPr/>
        </p:nvGrpSpPr>
        <p:grpSpPr>
          <a:xfrm>
            <a:off x="6341875" y="4140440"/>
            <a:ext cx="5494946" cy="2683379"/>
            <a:chOff x="1363054" y="1747615"/>
            <a:chExt cx="7622849" cy="3358497"/>
          </a:xfrm>
        </p:grpSpPr>
        <p:sp>
          <p:nvSpPr>
            <p:cNvPr id="7" name="Rectángulo 6">
              <a:extLst>
                <a:ext uri="{FF2B5EF4-FFF2-40B4-BE49-F238E27FC236}">
                  <a16:creationId xmlns:a16="http://schemas.microsoft.com/office/drawing/2014/main" id="{1E339E84-F249-9CDF-BD00-906A92762604}"/>
                </a:ext>
              </a:extLst>
            </p:cNvPr>
            <p:cNvSpPr/>
            <p:nvPr/>
          </p:nvSpPr>
          <p:spPr>
            <a:xfrm>
              <a:off x="1363054" y="1747615"/>
              <a:ext cx="7622849" cy="3358497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cxnSp>
          <p:nvCxnSpPr>
            <p:cNvPr id="9" name="Conector recto 8">
              <a:extLst>
                <a:ext uri="{FF2B5EF4-FFF2-40B4-BE49-F238E27FC236}">
                  <a16:creationId xmlns:a16="http://schemas.microsoft.com/office/drawing/2014/main" id="{FC666D7A-404B-2BBD-BCB5-E28A0C6CD16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80352" y="2396067"/>
              <a:ext cx="462465" cy="1507066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ector recto 10">
              <a:extLst>
                <a:ext uri="{FF2B5EF4-FFF2-40B4-BE49-F238E27FC236}">
                  <a16:creationId xmlns:a16="http://schemas.microsoft.com/office/drawing/2014/main" id="{9453242D-5063-DE35-78A2-73C34BF1D894}"/>
                </a:ext>
              </a:extLst>
            </p:cNvPr>
            <p:cNvCxnSpPr>
              <a:cxnSpLocks/>
            </p:cNvCxnSpPr>
            <p:nvPr/>
          </p:nvCxnSpPr>
          <p:spPr>
            <a:xfrm>
              <a:off x="3142817" y="2396067"/>
              <a:ext cx="1772783" cy="575733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ector recto 12">
              <a:extLst>
                <a:ext uri="{FF2B5EF4-FFF2-40B4-BE49-F238E27FC236}">
                  <a16:creationId xmlns:a16="http://schemas.microsoft.com/office/drawing/2014/main" id="{C15CEBD7-2BF7-BC66-2C76-48112472D1E7}"/>
                </a:ext>
              </a:extLst>
            </p:cNvPr>
            <p:cNvCxnSpPr>
              <a:cxnSpLocks/>
            </p:cNvCxnSpPr>
            <p:nvPr/>
          </p:nvCxnSpPr>
          <p:spPr>
            <a:xfrm>
              <a:off x="4915600" y="2971800"/>
              <a:ext cx="1202408" cy="10668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ector recto 13">
              <a:extLst>
                <a:ext uri="{FF2B5EF4-FFF2-40B4-BE49-F238E27FC236}">
                  <a16:creationId xmlns:a16="http://schemas.microsoft.com/office/drawing/2014/main" id="{D61B4C61-A35A-5BEE-22F1-811B1C1E055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118008" y="3903133"/>
              <a:ext cx="809315" cy="135467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ector recto 14">
              <a:extLst>
                <a:ext uri="{FF2B5EF4-FFF2-40B4-BE49-F238E27FC236}">
                  <a16:creationId xmlns:a16="http://schemas.microsoft.com/office/drawing/2014/main" id="{96CE886B-BA3D-10F6-56BE-C0CF414E8E80}"/>
                </a:ext>
              </a:extLst>
            </p:cNvPr>
            <p:cNvCxnSpPr>
              <a:cxnSpLocks/>
            </p:cNvCxnSpPr>
            <p:nvPr/>
          </p:nvCxnSpPr>
          <p:spPr>
            <a:xfrm>
              <a:off x="1466379" y="3903133"/>
              <a:ext cx="1213972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ector recto 16">
              <a:extLst>
                <a:ext uri="{FF2B5EF4-FFF2-40B4-BE49-F238E27FC236}">
                  <a16:creationId xmlns:a16="http://schemas.microsoft.com/office/drawing/2014/main" id="{4C6CCF49-6E0E-0140-EE9B-AA4C16AE64C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927323" y="2768600"/>
              <a:ext cx="223525" cy="1134533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ector recto 18">
              <a:extLst>
                <a:ext uri="{FF2B5EF4-FFF2-40B4-BE49-F238E27FC236}">
                  <a16:creationId xmlns:a16="http://schemas.microsoft.com/office/drawing/2014/main" id="{8B091138-D2D2-1E73-5871-FE0BE28A322B}"/>
                </a:ext>
              </a:extLst>
            </p:cNvPr>
            <p:cNvCxnSpPr>
              <a:cxnSpLocks/>
            </p:cNvCxnSpPr>
            <p:nvPr/>
          </p:nvCxnSpPr>
          <p:spPr>
            <a:xfrm>
              <a:off x="7150848" y="2768600"/>
              <a:ext cx="978883" cy="1659467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ector recto 19">
              <a:extLst>
                <a:ext uri="{FF2B5EF4-FFF2-40B4-BE49-F238E27FC236}">
                  <a16:creationId xmlns:a16="http://schemas.microsoft.com/office/drawing/2014/main" id="{8E7E5D98-5DF9-5C1E-B738-10B37E31A358}"/>
                </a:ext>
              </a:extLst>
            </p:cNvPr>
            <p:cNvCxnSpPr>
              <a:cxnSpLocks/>
            </p:cNvCxnSpPr>
            <p:nvPr/>
          </p:nvCxnSpPr>
          <p:spPr>
            <a:xfrm>
              <a:off x="8129731" y="4428067"/>
              <a:ext cx="693698" cy="762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4" name="Grupo 103">
            <a:extLst>
              <a:ext uri="{FF2B5EF4-FFF2-40B4-BE49-F238E27FC236}">
                <a16:creationId xmlns:a16="http://schemas.microsoft.com/office/drawing/2014/main" id="{C64AF9D0-7F29-840B-E10A-B3E71567BE24}"/>
              </a:ext>
            </a:extLst>
          </p:cNvPr>
          <p:cNvGrpSpPr/>
          <p:nvPr/>
        </p:nvGrpSpPr>
        <p:grpSpPr>
          <a:xfrm>
            <a:off x="838200" y="4144564"/>
            <a:ext cx="5494946" cy="2683379"/>
            <a:chOff x="838200" y="4157383"/>
            <a:chExt cx="5494946" cy="2683379"/>
          </a:xfrm>
        </p:grpSpPr>
        <p:sp>
          <p:nvSpPr>
            <p:cNvPr id="23" name="Rectángulo 22">
              <a:extLst>
                <a:ext uri="{FF2B5EF4-FFF2-40B4-BE49-F238E27FC236}">
                  <a16:creationId xmlns:a16="http://schemas.microsoft.com/office/drawing/2014/main" id="{8C9C994F-16B6-32BD-3D23-86509265AE31}"/>
                </a:ext>
              </a:extLst>
            </p:cNvPr>
            <p:cNvSpPr/>
            <p:nvPr/>
          </p:nvSpPr>
          <p:spPr>
            <a:xfrm>
              <a:off x="838200" y="4157383"/>
              <a:ext cx="5494946" cy="2683379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cxnSp>
          <p:nvCxnSpPr>
            <p:cNvPr id="25" name="Conector recto 24">
              <a:extLst>
                <a:ext uri="{FF2B5EF4-FFF2-40B4-BE49-F238E27FC236}">
                  <a16:creationId xmlns:a16="http://schemas.microsoft.com/office/drawing/2014/main" id="{71E391FB-CD3B-2920-EEBE-100D1C89965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183267" y="4692429"/>
              <a:ext cx="333369" cy="120411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ector recto 26">
              <a:extLst>
                <a:ext uri="{FF2B5EF4-FFF2-40B4-BE49-F238E27FC236}">
                  <a16:creationId xmlns:a16="http://schemas.microsoft.com/office/drawing/2014/main" id="{D679D8F4-66CB-A064-8180-177915B6510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516636" y="4675485"/>
              <a:ext cx="2241843" cy="1694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ector recto 31">
              <a:extLst>
                <a:ext uri="{FF2B5EF4-FFF2-40B4-BE49-F238E27FC236}">
                  <a16:creationId xmlns:a16="http://schemas.microsoft.com/office/drawing/2014/main" id="{2383152E-B4DB-EFC3-D23D-08A1E4E9AD37}"/>
                </a:ext>
              </a:extLst>
            </p:cNvPr>
            <p:cNvCxnSpPr>
              <a:cxnSpLocks/>
            </p:cNvCxnSpPr>
            <p:nvPr/>
          </p:nvCxnSpPr>
          <p:spPr>
            <a:xfrm>
              <a:off x="1482695" y="5879603"/>
              <a:ext cx="1700572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5" name="Grupo 104">
            <a:extLst>
              <a:ext uri="{FF2B5EF4-FFF2-40B4-BE49-F238E27FC236}">
                <a16:creationId xmlns:a16="http://schemas.microsoft.com/office/drawing/2014/main" id="{01D3F91E-0511-8CEA-6A2C-A47B4BD1999E}"/>
              </a:ext>
            </a:extLst>
          </p:cNvPr>
          <p:cNvGrpSpPr/>
          <p:nvPr/>
        </p:nvGrpSpPr>
        <p:grpSpPr>
          <a:xfrm>
            <a:off x="6341875" y="1457061"/>
            <a:ext cx="5494946" cy="2683379"/>
            <a:chOff x="6341875" y="1457061"/>
            <a:chExt cx="5494946" cy="2683379"/>
          </a:xfrm>
        </p:grpSpPr>
        <p:sp>
          <p:nvSpPr>
            <p:cNvPr id="37" name="Rectángulo 36">
              <a:extLst>
                <a:ext uri="{FF2B5EF4-FFF2-40B4-BE49-F238E27FC236}">
                  <a16:creationId xmlns:a16="http://schemas.microsoft.com/office/drawing/2014/main" id="{1A991F9D-0ACC-CAFD-3777-3CC9EEA9BC60}"/>
                </a:ext>
              </a:extLst>
            </p:cNvPr>
            <p:cNvSpPr/>
            <p:nvPr/>
          </p:nvSpPr>
          <p:spPr>
            <a:xfrm>
              <a:off x="6341875" y="1457061"/>
              <a:ext cx="5494946" cy="2683379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cxnSp>
          <p:nvCxnSpPr>
            <p:cNvPr id="38" name="Conector recto 37">
              <a:extLst>
                <a:ext uri="{FF2B5EF4-FFF2-40B4-BE49-F238E27FC236}">
                  <a16:creationId xmlns:a16="http://schemas.microsoft.com/office/drawing/2014/main" id="{95CAA26B-7C69-AFBE-F98F-776699C0655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564918" y="1975163"/>
              <a:ext cx="333369" cy="120411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onector recto 38">
              <a:extLst>
                <a:ext uri="{FF2B5EF4-FFF2-40B4-BE49-F238E27FC236}">
                  <a16:creationId xmlns:a16="http://schemas.microsoft.com/office/drawing/2014/main" id="{AA58996A-8261-2229-58E4-D8A50ABC069A}"/>
                </a:ext>
              </a:extLst>
            </p:cNvPr>
            <p:cNvCxnSpPr>
              <a:cxnSpLocks/>
            </p:cNvCxnSpPr>
            <p:nvPr/>
          </p:nvCxnSpPr>
          <p:spPr>
            <a:xfrm>
              <a:off x="7898287" y="1975163"/>
              <a:ext cx="2728067" cy="1187175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Conector recto 41">
              <a:extLst>
                <a:ext uri="{FF2B5EF4-FFF2-40B4-BE49-F238E27FC236}">
                  <a16:creationId xmlns:a16="http://schemas.microsoft.com/office/drawing/2014/main" id="{5F9F5F80-10ED-0108-183D-4651E6D4386E}"/>
                </a:ext>
              </a:extLst>
            </p:cNvPr>
            <p:cNvCxnSpPr>
              <a:cxnSpLocks/>
            </p:cNvCxnSpPr>
            <p:nvPr/>
          </p:nvCxnSpPr>
          <p:spPr>
            <a:xfrm>
              <a:off x="6689823" y="3179281"/>
              <a:ext cx="875094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Conector recto 42">
              <a:extLst>
                <a:ext uri="{FF2B5EF4-FFF2-40B4-BE49-F238E27FC236}">
                  <a16:creationId xmlns:a16="http://schemas.microsoft.com/office/drawing/2014/main" id="{C6D7BE21-74DF-B775-3013-18E73431540A}"/>
                </a:ext>
              </a:extLst>
            </p:cNvPr>
            <p:cNvCxnSpPr>
              <a:cxnSpLocks/>
            </p:cNvCxnSpPr>
            <p:nvPr/>
          </p:nvCxnSpPr>
          <p:spPr>
            <a:xfrm>
              <a:off x="10626355" y="3179282"/>
              <a:ext cx="866759" cy="1039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387486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5753DC-235E-9243-AA8E-F0AE565DDE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Primeras y segundas diferencias TDA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7AEF938-8A0A-86A2-7552-4CE49BA838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468900"/>
            <a:ext cx="8797183" cy="2410892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43F2D9AF-D29E-392F-208F-CAFEAA6295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3872319"/>
            <a:ext cx="8797183" cy="275386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CuadroTexto 5">
                <a:extLst>
                  <a:ext uri="{FF2B5EF4-FFF2-40B4-BE49-F238E27FC236}">
                    <a16:creationId xmlns:a16="http://schemas.microsoft.com/office/drawing/2014/main" id="{CCB00D10-3CFF-7598-6464-37E8E8365161}"/>
                  </a:ext>
                </a:extLst>
              </p:cNvPr>
              <p:cNvSpPr txBox="1"/>
              <p:nvPr/>
            </p:nvSpPr>
            <p:spPr>
              <a:xfrm>
                <a:off x="9955850" y="2212681"/>
                <a:ext cx="193135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MX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MX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s-MX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s-MX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s-MX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MX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s-MX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s-MX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s-MX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MX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s-MX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s-MX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s-MX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s-MX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MX" b="0" i="1" smtClean="0">
                          <a:latin typeface="Cambria Math" panose="02040503050406030204" pitchFamily="18" charset="0"/>
                        </a:rPr>
                        <m:t>𝐴𝑅𝑀𝐴</m:t>
                      </m:r>
                      <m:d>
                        <m:dPr>
                          <m:ctrlPr>
                            <a:rPr lang="es-MX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MX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s-MX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s-MX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</m:d>
                      <m:r>
                        <a:rPr lang="es-MX" b="0" i="1" smtClean="0">
                          <a:latin typeface="Cambria Math" panose="02040503050406030204" pitchFamily="18" charset="0"/>
                        </a:rPr>
                        <m:t>: </m:t>
                      </m:r>
                      <m:sSub>
                        <m:sSubPr>
                          <m:ctrlPr>
                            <a:rPr lang="es-MX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s-MX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s-MX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lang="es-MX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s-MX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s-MX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s-MX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MX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s-MX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s-MX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s-MX" i="1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s-MX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s-MX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s-MX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s-MX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s-MX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s-MX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lang="es-MX" i="1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s-MX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s-MX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s-MX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s-MX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MX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s-MX" i="1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</m:oMath>
                  </m:oMathPara>
                </a14:m>
                <a:endParaRPr lang="es-MX" dirty="0"/>
              </a:p>
            </p:txBody>
          </p:sp>
        </mc:Choice>
        <mc:Fallback xmlns="">
          <p:sp>
            <p:nvSpPr>
              <p:cNvPr id="6" name="CuadroTexto 5">
                <a:extLst>
                  <a:ext uri="{FF2B5EF4-FFF2-40B4-BE49-F238E27FC236}">
                    <a16:creationId xmlns:a16="http://schemas.microsoft.com/office/drawing/2014/main" id="{CCB00D10-3CFF-7598-6464-37E8E83651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55850" y="2212681"/>
                <a:ext cx="1931350" cy="923330"/>
              </a:xfrm>
              <a:prstGeom prst="rect">
                <a:avLst/>
              </a:prstGeom>
              <a:blipFill>
                <a:blip r:embed="rId4"/>
                <a:stretch>
                  <a:fillRect b="-2649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uadroTexto 6">
                <a:extLst>
                  <a:ext uri="{FF2B5EF4-FFF2-40B4-BE49-F238E27FC236}">
                    <a16:creationId xmlns:a16="http://schemas.microsoft.com/office/drawing/2014/main" id="{2A63AFC3-232D-E1B2-866E-59E327667A87}"/>
                  </a:ext>
                </a:extLst>
              </p:cNvPr>
              <p:cNvSpPr txBox="1"/>
              <p:nvPr/>
            </p:nvSpPr>
            <p:spPr>
              <a:xfrm>
                <a:off x="9776389" y="4926087"/>
                <a:ext cx="229027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MX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MX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s-MX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s-MX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s-MX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MX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s-MX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s-MX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s-MX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MX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s-MX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s-MX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s-MX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s-MX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MX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s-MX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MX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s-MX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s-MX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s-MX" b="0" i="1" smtClean="0">
                          <a:latin typeface="Cambria Math" panose="02040503050406030204" pitchFamily="18" charset="0"/>
                        </a:rPr>
                        <m:t>2</m:t>
                      </m:r>
                      <m:sSub>
                        <m:sSubPr>
                          <m:ctrlPr>
                            <a:rPr lang="es-MX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MX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s-MX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s-MX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s-MX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s-MX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s-MX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MX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s-MX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s-MX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s-MX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s-MX" dirty="0"/>
              </a:p>
            </p:txBody>
          </p:sp>
        </mc:Choice>
        <mc:Fallback xmlns="">
          <p:sp>
            <p:nvSpPr>
              <p:cNvPr id="7" name="CuadroTexto 6">
                <a:extLst>
                  <a:ext uri="{FF2B5EF4-FFF2-40B4-BE49-F238E27FC236}">
                    <a16:creationId xmlns:a16="http://schemas.microsoft.com/office/drawing/2014/main" id="{2A63AFC3-232D-E1B2-866E-59E327667A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76389" y="4926087"/>
                <a:ext cx="2290272" cy="64633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424148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697698C-CF16-4779-229C-6799220D9179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lvl="1" indent="-477838" algn="just" eaLnBrk="0" hangingPunct="0">
              <a:spcBef>
                <a:spcPts val="20"/>
              </a:spcBef>
            </a:pPr>
            <a:endParaRPr lang="es-MX" sz="3000" spc="-5" dirty="0">
              <a:ea typeface="Calibri" panose="020F0502020204030204" pitchFamily="34" charset="0"/>
              <a:cs typeface="Garamond" panose="02020404030301010803" pitchFamily="18" charset="0"/>
            </a:endParaRPr>
          </a:p>
          <a:p>
            <a:pPr lvl="1" indent="-477838" algn="just" eaLnBrk="0" hangingPunct="0">
              <a:spcBef>
                <a:spcPts val="20"/>
              </a:spcBef>
            </a:pPr>
            <a:r>
              <a:rPr lang="es-MX" sz="3000" spc="-5" dirty="0">
                <a:ea typeface="Calibri" panose="020F0502020204030204" pitchFamily="34" charset="0"/>
                <a:cs typeface="Garamond" panose="02020404030301010803" pitchFamily="18" charset="0"/>
              </a:rPr>
              <a:t>Aj</a:t>
            </a:r>
            <a:r>
              <a:rPr lang="es-MX" sz="3000" dirty="0">
                <a:ea typeface="Calibri" panose="020F0502020204030204" pitchFamily="34" charset="0"/>
                <a:cs typeface="Garamond" panose="02020404030301010803" pitchFamily="18" charset="0"/>
              </a:rPr>
              <a:t>u</a:t>
            </a:r>
            <a:r>
              <a:rPr lang="es-MX" sz="3000" spc="-5" dirty="0">
                <a:ea typeface="Calibri" panose="020F0502020204030204" pitchFamily="34" charset="0"/>
                <a:cs typeface="Garamond" panose="02020404030301010803" pitchFamily="18" charset="0"/>
              </a:rPr>
              <a:t>st</a:t>
            </a:r>
            <a:r>
              <a:rPr lang="es-MX" sz="3000" dirty="0">
                <a:ea typeface="Calibri" panose="020F0502020204030204" pitchFamily="34" charset="0"/>
                <a:cs typeface="Garamond" panose="02020404030301010803" pitchFamily="18" charset="0"/>
              </a:rPr>
              <a:t>ar</a:t>
            </a:r>
            <a:r>
              <a:rPr lang="es-MX" sz="3000" spc="100" dirty="0">
                <a:ea typeface="Calibri" panose="020F0502020204030204" pitchFamily="34" charset="0"/>
                <a:cs typeface="Garamond" panose="02020404030301010803" pitchFamily="18" charset="0"/>
              </a:rPr>
              <a:t> </a:t>
            </a:r>
            <a:r>
              <a:rPr lang="es-MX" sz="3000" spc="10" dirty="0">
                <a:ea typeface="Calibri" panose="020F0502020204030204" pitchFamily="34" charset="0"/>
                <a:cs typeface="Garamond" panose="02020404030301010803" pitchFamily="18" charset="0"/>
              </a:rPr>
              <a:t>m</a:t>
            </a:r>
            <a:r>
              <a:rPr lang="es-MX" sz="3000" spc="-5" dirty="0">
                <a:ea typeface="Calibri" panose="020F0502020204030204" pitchFamily="34" charset="0"/>
                <a:cs typeface="Garamond" panose="02020404030301010803" pitchFamily="18" charset="0"/>
              </a:rPr>
              <a:t>o</a:t>
            </a:r>
            <a:r>
              <a:rPr lang="es-MX" sz="3000" spc="5" dirty="0">
                <a:ea typeface="Calibri" panose="020F0502020204030204" pitchFamily="34" charset="0"/>
                <a:cs typeface="Garamond" panose="02020404030301010803" pitchFamily="18" charset="0"/>
              </a:rPr>
              <a:t>de</a:t>
            </a:r>
            <a:r>
              <a:rPr lang="es-MX" sz="3000" spc="-5" dirty="0">
                <a:ea typeface="Calibri" panose="020F0502020204030204" pitchFamily="34" charset="0"/>
                <a:cs typeface="Garamond" panose="02020404030301010803" pitchFamily="18" charset="0"/>
              </a:rPr>
              <a:t>l</a:t>
            </a:r>
            <a:r>
              <a:rPr lang="es-MX" sz="3000" dirty="0">
                <a:ea typeface="Calibri" panose="020F0502020204030204" pitchFamily="34" charset="0"/>
                <a:cs typeface="Garamond" panose="02020404030301010803" pitchFamily="18" charset="0"/>
              </a:rPr>
              <a:t>os</a:t>
            </a:r>
            <a:r>
              <a:rPr lang="es-MX" sz="3000" spc="90" dirty="0">
                <a:ea typeface="Calibri" panose="020F0502020204030204" pitchFamily="34" charset="0"/>
                <a:cs typeface="Garamond" panose="02020404030301010803" pitchFamily="18" charset="0"/>
              </a:rPr>
              <a:t> </a:t>
            </a:r>
            <a:r>
              <a:rPr lang="es-MX" sz="3000" spc="5" dirty="0">
                <a:ea typeface="Calibri" panose="020F0502020204030204" pitchFamily="34" charset="0"/>
                <a:cs typeface="Garamond" panose="02020404030301010803" pitchFamily="18" charset="0"/>
              </a:rPr>
              <a:t>d</a:t>
            </a:r>
            <a:r>
              <a:rPr lang="es-MX" sz="3000" dirty="0">
                <a:ea typeface="Calibri" panose="020F0502020204030204" pitchFamily="34" charset="0"/>
                <a:cs typeface="Garamond" panose="02020404030301010803" pitchFamily="18" charset="0"/>
              </a:rPr>
              <a:t>e</a:t>
            </a:r>
            <a:r>
              <a:rPr lang="es-MX" sz="3000" spc="105" dirty="0">
                <a:ea typeface="Calibri" panose="020F0502020204030204" pitchFamily="34" charset="0"/>
                <a:cs typeface="Garamond" panose="02020404030301010803" pitchFamily="18" charset="0"/>
              </a:rPr>
              <a:t> </a:t>
            </a:r>
            <a:r>
              <a:rPr lang="es-MX" sz="3000" spc="-5" dirty="0">
                <a:ea typeface="Calibri" panose="020F0502020204030204" pitchFamily="34" charset="0"/>
                <a:cs typeface="Garamond" panose="02020404030301010803" pitchFamily="18" charset="0"/>
              </a:rPr>
              <a:t>p</a:t>
            </a:r>
            <a:r>
              <a:rPr lang="es-MX" sz="3000" dirty="0">
                <a:ea typeface="Calibri" panose="020F0502020204030204" pitchFamily="34" charset="0"/>
                <a:cs typeface="Garamond" panose="02020404030301010803" pitchFamily="18" charset="0"/>
              </a:rPr>
              <a:t>r</a:t>
            </a:r>
            <a:r>
              <a:rPr lang="es-MX" sz="3000" spc="-5" dirty="0">
                <a:ea typeface="Calibri" panose="020F0502020204030204" pitchFamily="34" charset="0"/>
                <a:cs typeface="Garamond" panose="02020404030301010803" pitchFamily="18" charset="0"/>
              </a:rPr>
              <a:t>o</a:t>
            </a:r>
            <a:r>
              <a:rPr lang="es-MX" sz="3000" spc="5" dirty="0">
                <a:ea typeface="Calibri" panose="020F0502020204030204" pitchFamily="34" charset="0"/>
                <a:cs typeface="Garamond" panose="02020404030301010803" pitchFamily="18" charset="0"/>
              </a:rPr>
              <a:t>n</a:t>
            </a:r>
            <a:r>
              <a:rPr lang="es-MX" sz="3000" spc="-5" dirty="0">
                <a:ea typeface="Calibri" panose="020F0502020204030204" pitchFamily="34" charset="0"/>
                <a:cs typeface="Garamond" panose="02020404030301010803" pitchFamily="18" charset="0"/>
              </a:rPr>
              <a:t>ós</a:t>
            </a:r>
            <a:r>
              <a:rPr lang="es-MX" sz="3000" spc="5" dirty="0">
                <a:ea typeface="Calibri" panose="020F0502020204030204" pitchFamily="34" charset="0"/>
                <a:cs typeface="Garamond" panose="02020404030301010803" pitchFamily="18" charset="0"/>
              </a:rPr>
              <a:t>t</a:t>
            </a:r>
            <a:r>
              <a:rPr lang="es-MX" sz="3000" spc="-5" dirty="0">
                <a:ea typeface="Calibri" panose="020F0502020204030204" pitchFamily="34" charset="0"/>
                <a:cs typeface="Garamond" panose="02020404030301010803" pitchFamily="18" charset="0"/>
              </a:rPr>
              <a:t>i</a:t>
            </a:r>
            <a:r>
              <a:rPr lang="es-MX" sz="3000" spc="5" dirty="0">
                <a:ea typeface="Calibri" panose="020F0502020204030204" pitchFamily="34" charset="0"/>
                <a:cs typeface="Garamond" panose="02020404030301010803" pitchFamily="18" charset="0"/>
              </a:rPr>
              <a:t>c</a:t>
            </a:r>
            <a:r>
              <a:rPr lang="es-MX" sz="3000" spc="-5" dirty="0">
                <a:ea typeface="Calibri" panose="020F0502020204030204" pitchFamily="34" charset="0"/>
                <a:cs typeface="Garamond" panose="02020404030301010803" pitchFamily="18" charset="0"/>
              </a:rPr>
              <a:t>o </a:t>
            </a:r>
            <a:r>
              <a:rPr lang="es-MX" sz="3000" dirty="0">
                <a:ea typeface="Calibri" panose="020F0502020204030204" pitchFamily="34" charset="0"/>
                <a:cs typeface="Garamond" panose="02020404030301010803" pitchFamily="18" charset="0"/>
              </a:rPr>
              <a:t>a </a:t>
            </a:r>
            <a:r>
              <a:rPr lang="es-MX" sz="3000" spc="-5" dirty="0">
                <a:ea typeface="Calibri" panose="020F0502020204030204" pitchFamily="34" charset="0"/>
                <a:cs typeface="Garamond" panose="02020404030301010803" pitchFamily="18" charset="0"/>
              </a:rPr>
              <a:t>l</a:t>
            </a:r>
            <a:r>
              <a:rPr lang="es-MX" sz="3000" dirty="0">
                <a:ea typeface="Calibri" panose="020F0502020204030204" pitchFamily="34" charset="0"/>
                <a:cs typeface="Garamond" panose="02020404030301010803" pitchFamily="18" charset="0"/>
              </a:rPr>
              <a:t>a</a:t>
            </a:r>
            <a:r>
              <a:rPr lang="es-MX" sz="3000" spc="100" dirty="0">
                <a:ea typeface="Calibri" panose="020F0502020204030204" pitchFamily="34" charset="0"/>
                <a:cs typeface="Garamond" panose="02020404030301010803" pitchFamily="18" charset="0"/>
              </a:rPr>
              <a:t> </a:t>
            </a:r>
            <a:r>
              <a:rPr lang="es-MX" sz="3000" spc="-5" dirty="0">
                <a:ea typeface="Calibri" panose="020F0502020204030204" pitchFamily="34" charset="0"/>
                <a:cs typeface="Garamond" panose="02020404030301010803" pitchFamily="18" charset="0"/>
              </a:rPr>
              <a:t>in</a:t>
            </a:r>
            <a:r>
              <a:rPr lang="es-MX" sz="3000" spc="10" dirty="0">
                <a:ea typeface="Calibri" panose="020F0502020204030204" pitchFamily="34" charset="0"/>
                <a:cs typeface="Garamond" panose="02020404030301010803" pitchFamily="18" charset="0"/>
              </a:rPr>
              <a:t>f</a:t>
            </a:r>
            <a:r>
              <a:rPr lang="es-MX" sz="3000" spc="-5" dirty="0">
                <a:ea typeface="Calibri" panose="020F0502020204030204" pitchFamily="34" charset="0"/>
                <a:cs typeface="Garamond" panose="02020404030301010803" pitchFamily="18" charset="0"/>
              </a:rPr>
              <a:t>o</a:t>
            </a:r>
            <a:r>
              <a:rPr lang="es-MX" sz="3000" dirty="0">
                <a:ea typeface="Calibri" panose="020F0502020204030204" pitchFamily="34" charset="0"/>
                <a:cs typeface="Garamond" panose="02020404030301010803" pitchFamily="18" charset="0"/>
              </a:rPr>
              <a:t>rma</a:t>
            </a:r>
            <a:r>
              <a:rPr lang="es-MX" sz="3000" spc="5" dirty="0">
                <a:ea typeface="Calibri" panose="020F0502020204030204" pitchFamily="34" charset="0"/>
                <a:cs typeface="Garamond" panose="02020404030301010803" pitchFamily="18" charset="0"/>
              </a:rPr>
              <a:t>c</a:t>
            </a:r>
            <a:r>
              <a:rPr lang="es-MX" sz="3000" spc="-5" dirty="0">
                <a:ea typeface="Calibri" panose="020F0502020204030204" pitchFamily="34" charset="0"/>
                <a:cs typeface="Garamond" panose="02020404030301010803" pitchFamily="18" charset="0"/>
              </a:rPr>
              <a:t>i</a:t>
            </a:r>
            <a:r>
              <a:rPr lang="es-MX" sz="3000" spc="5" dirty="0">
                <a:ea typeface="Calibri" panose="020F0502020204030204" pitchFamily="34" charset="0"/>
                <a:cs typeface="Garamond" panose="02020404030301010803" pitchFamily="18" charset="0"/>
              </a:rPr>
              <a:t>ó</a:t>
            </a:r>
            <a:r>
              <a:rPr lang="es-MX" sz="3000" dirty="0">
                <a:ea typeface="Calibri" panose="020F0502020204030204" pitchFamily="34" charset="0"/>
                <a:cs typeface="Garamond" panose="02020404030301010803" pitchFamily="18" charset="0"/>
              </a:rPr>
              <a:t>n</a:t>
            </a:r>
            <a:r>
              <a:rPr lang="es-MX" sz="3000" spc="90" dirty="0">
                <a:ea typeface="Calibri" panose="020F0502020204030204" pitchFamily="34" charset="0"/>
                <a:cs typeface="Garamond" panose="02020404030301010803" pitchFamily="18" charset="0"/>
              </a:rPr>
              <a:t> </a:t>
            </a:r>
            <a:r>
              <a:rPr lang="es-MX" sz="3000" spc="-5" dirty="0">
                <a:ea typeface="Calibri" panose="020F0502020204030204" pitchFamily="34" charset="0"/>
                <a:cs typeface="Garamond" panose="02020404030301010803" pitchFamily="18" charset="0"/>
              </a:rPr>
              <a:t>hi</a:t>
            </a:r>
            <a:r>
              <a:rPr lang="es-MX" sz="3000" spc="5" dirty="0">
                <a:ea typeface="Calibri" panose="020F0502020204030204" pitchFamily="34" charset="0"/>
                <a:cs typeface="Garamond" panose="02020404030301010803" pitchFamily="18" charset="0"/>
              </a:rPr>
              <a:t>s</a:t>
            </a:r>
            <a:r>
              <a:rPr lang="es-MX" sz="3000" spc="-5" dirty="0">
                <a:ea typeface="Calibri" panose="020F0502020204030204" pitchFamily="34" charset="0"/>
                <a:cs typeface="Garamond" panose="02020404030301010803" pitchFamily="18" charset="0"/>
              </a:rPr>
              <a:t>tó</a:t>
            </a:r>
            <a:r>
              <a:rPr lang="es-MX" sz="3000" dirty="0">
                <a:ea typeface="Calibri" panose="020F0502020204030204" pitchFamily="34" charset="0"/>
                <a:cs typeface="Garamond" panose="02020404030301010803" pitchFamily="18" charset="0"/>
              </a:rPr>
              <a:t>r</a:t>
            </a:r>
            <a:r>
              <a:rPr lang="es-MX" sz="3000" spc="-5" dirty="0">
                <a:ea typeface="Calibri" panose="020F0502020204030204" pitchFamily="34" charset="0"/>
                <a:cs typeface="Garamond" panose="02020404030301010803" pitchFamily="18" charset="0"/>
              </a:rPr>
              <a:t>i</a:t>
            </a:r>
            <a:r>
              <a:rPr lang="es-MX" sz="3000" spc="5" dirty="0">
                <a:ea typeface="Calibri" panose="020F0502020204030204" pitchFamily="34" charset="0"/>
                <a:cs typeface="Garamond" panose="02020404030301010803" pitchFamily="18" charset="0"/>
              </a:rPr>
              <a:t>c</a:t>
            </a:r>
            <a:r>
              <a:rPr lang="es-MX" sz="3000" dirty="0">
                <a:ea typeface="Calibri" panose="020F0502020204030204" pitchFamily="34" charset="0"/>
                <a:cs typeface="Garamond" panose="02020404030301010803" pitchFamily="18" charset="0"/>
              </a:rPr>
              <a:t>a</a:t>
            </a:r>
            <a:r>
              <a:rPr lang="es-MX" sz="3000" spc="105" dirty="0">
                <a:ea typeface="Calibri" panose="020F0502020204030204" pitchFamily="34" charset="0"/>
                <a:cs typeface="Garamond" panose="02020404030301010803" pitchFamily="18" charset="0"/>
              </a:rPr>
              <a:t> </a:t>
            </a:r>
            <a:r>
              <a:rPr lang="es-MX" sz="3000" spc="5" dirty="0">
                <a:ea typeface="Calibri" panose="020F0502020204030204" pitchFamily="34" charset="0"/>
                <a:cs typeface="Garamond" panose="02020404030301010803" pitchFamily="18" charset="0"/>
              </a:rPr>
              <a:t>de</a:t>
            </a:r>
            <a:r>
              <a:rPr lang="es-MX" sz="3000" dirty="0">
                <a:ea typeface="Calibri" panose="020F0502020204030204" pitchFamily="34" charset="0"/>
                <a:cs typeface="Garamond" panose="02020404030301010803" pitchFamily="18" charset="0"/>
              </a:rPr>
              <a:t>l v</a:t>
            </a:r>
            <a:r>
              <a:rPr lang="es-MX" sz="3000" spc="5" dirty="0">
                <a:ea typeface="Calibri" panose="020F0502020204030204" pitchFamily="34" charset="0"/>
                <a:cs typeface="Garamond" panose="02020404030301010803" pitchFamily="18" charset="0"/>
              </a:rPr>
              <a:t>ec</a:t>
            </a:r>
            <a:r>
              <a:rPr lang="es-MX" sz="3000" spc="-5" dirty="0">
                <a:ea typeface="Calibri" panose="020F0502020204030204" pitchFamily="34" charset="0"/>
                <a:cs typeface="Garamond" panose="02020404030301010803" pitchFamily="18" charset="0"/>
              </a:rPr>
              <a:t>to</a:t>
            </a:r>
            <a:r>
              <a:rPr lang="es-MX" sz="3000" dirty="0">
                <a:ea typeface="Calibri" panose="020F0502020204030204" pitchFamily="34" charset="0"/>
                <a:cs typeface="Garamond" panose="02020404030301010803" pitchFamily="18" charset="0"/>
              </a:rPr>
              <a:t>r:</a:t>
            </a:r>
          </a:p>
          <a:p>
            <a:pPr lvl="2" indent="-477838" algn="just" eaLnBrk="0" hangingPunct="0">
              <a:spcBef>
                <a:spcPts val="20"/>
              </a:spcBef>
            </a:pPr>
            <a:r>
              <a:rPr lang="es-MX" sz="2800" dirty="0">
                <a:ea typeface="Calibri" panose="020F0502020204030204" pitchFamily="34" charset="0"/>
                <a:cs typeface="Garamond" panose="02020404030301010803" pitchFamily="18" charset="0"/>
              </a:rPr>
              <a:t>ARIMA</a:t>
            </a:r>
          </a:p>
          <a:p>
            <a:pPr lvl="2" indent="-477838" algn="just" eaLnBrk="0" hangingPunct="0">
              <a:spcBef>
                <a:spcPts val="20"/>
              </a:spcBef>
            </a:pPr>
            <a:r>
              <a:rPr lang="es-MX" sz="2800" dirty="0">
                <a:ea typeface="Calibri" panose="020F0502020204030204" pitchFamily="34" charset="0"/>
                <a:cs typeface="Garamond" panose="02020404030301010803" pitchFamily="18" charset="0"/>
              </a:rPr>
              <a:t>ARIMAX</a:t>
            </a:r>
          </a:p>
          <a:p>
            <a:pPr lvl="2" indent="-477838" algn="just" eaLnBrk="0" hangingPunct="0">
              <a:spcBef>
                <a:spcPts val="20"/>
              </a:spcBef>
            </a:pPr>
            <a:r>
              <a:rPr lang="es-MX" sz="2800" dirty="0">
                <a:ea typeface="Calibri" panose="020F0502020204030204" pitchFamily="34" charset="0"/>
                <a:cs typeface="Garamond" panose="02020404030301010803" pitchFamily="18" charset="0"/>
              </a:rPr>
              <a:t>VAR</a:t>
            </a:r>
          </a:p>
          <a:p>
            <a:pPr lvl="1" indent="-477838" algn="just" eaLnBrk="0" hangingPunct="0">
              <a:spcBef>
                <a:spcPts val="20"/>
              </a:spcBef>
            </a:pPr>
            <a:r>
              <a:rPr lang="es-MX" sz="3000" dirty="0">
                <a:ea typeface="Calibri" panose="020F0502020204030204" pitchFamily="34" charset="0"/>
                <a:cs typeface="Garamond" panose="02020404030301010803" pitchFamily="18" charset="0"/>
              </a:rPr>
              <a:t>Calcular pronósticos, y</a:t>
            </a:r>
          </a:p>
          <a:p>
            <a:pPr lvl="1" indent="-477838" algn="just" eaLnBrk="0" hangingPunct="0">
              <a:spcBef>
                <a:spcPts val="20"/>
              </a:spcBef>
            </a:pPr>
            <a:r>
              <a:rPr lang="es-MX" sz="3000" spc="5" dirty="0">
                <a:ea typeface="Calibri" panose="020F0502020204030204" pitchFamily="34" charset="0"/>
                <a:cs typeface="Garamond" panose="02020404030301010803" pitchFamily="18" charset="0"/>
              </a:rPr>
              <a:t>E</a:t>
            </a:r>
            <a:r>
              <a:rPr lang="es-MX" sz="3000" spc="-5" dirty="0">
                <a:ea typeface="Calibri" panose="020F0502020204030204" pitchFamily="34" charset="0"/>
                <a:cs typeface="Garamond" panose="02020404030301010803" pitchFamily="18" charset="0"/>
              </a:rPr>
              <a:t>sti</a:t>
            </a:r>
            <a:r>
              <a:rPr lang="es-MX" sz="3000" dirty="0">
                <a:ea typeface="Calibri" panose="020F0502020204030204" pitchFamily="34" charset="0"/>
                <a:cs typeface="Garamond" panose="02020404030301010803" pitchFamily="18" charset="0"/>
              </a:rPr>
              <a:t>mar</a:t>
            </a:r>
            <a:r>
              <a:rPr lang="es-MX" sz="3000" spc="-35" dirty="0">
                <a:ea typeface="Calibri" panose="020F0502020204030204" pitchFamily="34" charset="0"/>
                <a:cs typeface="Garamond" panose="02020404030301010803" pitchFamily="18" charset="0"/>
              </a:rPr>
              <a:t> </a:t>
            </a:r>
            <a:r>
              <a:rPr lang="es-MX" sz="3000" spc="-5" dirty="0">
                <a:ea typeface="Calibri" panose="020F0502020204030204" pitchFamily="34" charset="0"/>
                <a:cs typeface="Garamond" panose="02020404030301010803" pitchFamily="18" charset="0"/>
              </a:rPr>
              <a:t>lo</a:t>
            </a:r>
            <a:r>
              <a:rPr lang="es-MX" sz="3000" dirty="0">
                <a:ea typeface="Calibri" panose="020F0502020204030204" pitchFamily="34" charset="0"/>
                <a:cs typeface="Garamond" panose="02020404030301010803" pitchFamily="18" charset="0"/>
              </a:rPr>
              <a:t>s</a:t>
            </a:r>
            <a:r>
              <a:rPr lang="es-MX" sz="3000" spc="-25" dirty="0">
                <a:ea typeface="Calibri" panose="020F0502020204030204" pitchFamily="34" charset="0"/>
                <a:cs typeface="Garamond" panose="02020404030301010803" pitchFamily="18" charset="0"/>
              </a:rPr>
              <a:t> </a:t>
            </a:r>
            <a:r>
              <a:rPr lang="es-MX" sz="3000" spc="-5" dirty="0">
                <a:ea typeface="Calibri" panose="020F0502020204030204" pitchFamily="34" charset="0"/>
                <a:cs typeface="Garamond" panose="02020404030301010803" pitchFamily="18" charset="0"/>
              </a:rPr>
              <a:t>p</a:t>
            </a:r>
            <a:r>
              <a:rPr lang="es-MX" sz="3000" spc="5" dirty="0">
                <a:ea typeface="Calibri" panose="020F0502020204030204" pitchFamily="34" charset="0"/>
                <a:cs typeface="Garamond" panose="02020404030301010803" pitchFamily="18" charset="0"/>
              </a:rPr>
              <a:t>o</a:t>
            </a:r>
            <a:r>
              <a:rPr lang="es-MX" sz="3000" spc="-5" dirty="0">
                <a:ea typeface="Calibri" panose="020F0502020204030204" pitchFamily="34" charset="0"/>
                <a:cs typeface="Garamond" panose="02020404030301010803" pitchFamily="18" charset="0"/>
              </a:rPr>
              <a:t>n</a:t>
            </a:r>
            <a:r>
              <a:rPr lang="es-MX" sz="3000" spc="5" dirty="0">
                <a:ea typeface="Calibri" panose="020F0502020204030204" pitchFamily="34" charset="0"/>
                <a:cs typeface="Garamond" panose="02020404030301010803" pitchFamily="18" charset="0"/>
              </a:rPr>
              <a:t>de</a:t>
            </a:r>
            <a:r>
              <a:rPr lang="es-MX" sz="3000" dirty="0">
                <a:ea typeface="Calibri" panose="020F0502020204030204" pitchFamily="34" charset="0"/>
                <a:cs typeface="Garamond" panose="02020404030301010803" pitchFamily="18" charset="0"/>
              </a:rPr>
              <a:t>ra</a:t>
            </a:r>
            <a:r>
              <a:rPr lang="es-MX" sz="3000" spc="5" dirty="0">
                <a:ea typeface="Calibri" panose="020F0502020204030204" pitchFamily="34" charset="0"/>
                <a:cs typeface="Garamond" panose="02020404030301010803" pitchFamily="18" charset="0"/>
              </a:rPr>
              <a:t>d</a:t>
            </a:r>
            <a:r>
              <a:rPr lang="es-MX" sz="3000" spc="-5" dirty="0">
                <a:ea typeface="Calibri" panose="020F0502020204030204" pitchFamily="34" charset="0"/>
                <a:cs typeface="Garamond" panose="02020404030301010803" pitchFamily="18" charset="0"/>
              </a:rPr>
              <a:t>o</a:t>
            </a:r>
            <a:r>
              <a:rPr lang="es-MX" sz="3000" dirty="0">
                <a:ea typeface="Calibri" panose="020F0502020204030204" pitchFamily="34" charset="0"/>
                <a:cs typeface="Garamond" panose="02020404030301010803" pitchFamily="18" charset="0"/>
              </a:rPr>
              <a:t>res</a:t>
            </a:r>
            <a:r>
              <a:rPr lang="es-MX" sz="3000" spc="-40" dirty="0">
                <a:ea typeface="Calibri" panose="020F0502020204030204" pitchFamily="34" charset="0"/>
                <a:cs typeface="Garamond" panose="02020404030301010803" pitchFamily="18" charset="0"/>
              </a:rPr>
              <a:t> </a:t>
            </a:r>
            <a:r>
              <a:rPr lang="es-MX" sz="3000" dirty="0">
                <a:ea typeface="Calibri" panose="020F0502020204030204" pitchFamily="34" charset="0"/>
                <a:cs typeface="Garamond" panose="02020404030301010803" pitchFamily="18" charset="0"/>
              </a:rPr>
              <a:t>que</a:t>
            </a:r>
            <a:r>
              <a:rPr lang="es-MX" sz="3000" spc="-40" dirty="0">
                <a:ea typeface="Calibri" panose="020F0502020204030204" pitchFamily="34" charset="0"/>
                <a:cs typeface="Garamond" panose="02020404030301010803" pitchFamily="18" charset="0"/>
              </a:rPr>
              <a:t> </a:t>
            </a:r>
            <a:r>
              <a:rPr lang="es-MX" sz="3000" spc="-5" dirty="0">
                <a:ea typeface="Calibri" panose="020F0502020204030204" pitchFamily="34" charset="0"/>
                <a:cs typeface="Garamond" panose="02020404030301010803" pitchFamily="18" charset="0"/>
              </a:rPr>
              <a:t>p</a:t>
            </a:r>
            <a:r>
              <a:rPr lang="es-MX" sz="3000" spc="5" dirty="0">
                <a:ea typeface="Calibri" panose="020F0502020204030204" pitchFamily="34" charset="0"/>
                <a:cs typeface="Garamond" panose="02020404030301010803" pitchFamily="18" charset="0"/>
              </a:rPr>
              <a:t>e</a:t>
            </a:r>
            <a:r>
              <a:rPr lang="es-MX" sz="3000" dirty="0">
                <a:ea typeface="Calibri" panose="020F0502020204030204" pitchFamily="34" charset="0"/>
                <a:cs typeface="Garamond" panose="02020404030301010803" pitchFamily="18" charset="0"/>
              </a:rPr>
              <a:t>r</a:t>
            </a:r>
            <a:r>
              <a:rPr lang="es-MX" sz="3000" spc="-5" dirty="0">
                <a:ea typeface="Calibri" panose="020F0502020204030204" pitchFamily="34" charset="0"/>
                <a:cs typeface="Garamond" panose="02020404030301010803" pitchFamily="18" charset="0"/>
              </a:rPr>
              <a:t>miti</a:t>
            </a:r>
            <a:r>
              <a:rPr lang="es-MX" sz="3000" dirty="0">
                <a:ea typeface="Calibri" panose="020F0502020204030204" pitchFamily="34" charset="0"/>
                <a:cs typeface="Garamond" panose="02020404030301010803" pitchFamily="18" charset="0"/>
              </a:rPr>
              <a:t>rán</a:t>
            </a:r>
            <a:r>
              <a:rPr lang="es-MX" sz="3000" spc="-40" dirty="0">
                <a:ea typeface="Calibri" panose="020F0502020204030204" pitchFamily="34" charset="0"/>
                <a:cs typeface="Garamond" panose="02020404030301010803" pitchFamily="18" charset="0"/>
              </a:rPr>
              <a:t> </a:t>
            </a:r>
            <a:r>
              <a:rPr lang="es-MX" sz="3000" spc="5" dirty="0">
                <a:ea typeface="Calibri" panose="020F0502020204030204" pitchFamily="34" charset="0"/>
                <a:cs typeface="Garamond" panose="02020404030301010803" pitchFamily="18" charset="0"/>
              </a:rPr>
              <a:t>de</a:t>
            </a:r>
            <a:r>
              <a:rPr lang="es-MX" sz="3000" spc="-5" dirty="0">
                <a:ea typeface="Calibri" panose="020F0502020204030204" pitchFamily="34" charset="0"/>
                <a:cs typeface="Garamond" panose="02020404030301010803" pitchFamily="18" charset="0"/>
              </a:rPr>
              <a:t>s</a:t>
            </a:r>
            <a:r>
              <a:rPr lang="es-MX" sz="3000" dirty="0">
                <a:ea typeface="Calibri" panose="020F0502020204030204" pitchFamily="34" charset="0"/>
                <a:cs typeface="Garamond" panose="02020404030301010803" pitchFamily="18" charset="0"/>
              </a:rPr>
              <a:t>arr</a:t>
            </a:r>
            <a:r>
              <a:rPr lang="es-MX" sz="3000" spc="-5" dirty="0">
                <a:ea typeface="Calibri" panose="020F0502020204030204" pitchFamily="34" charset="0"/>
                <a:cs typeface="Garamond" panose="02020404030301010803" pitchFamily="18" charset="0"/>
              </a:rPr>
              <a:t>oll</a:t>
            </a:r>
            <a:r>
              <a:rPr lang="es-MX" sz="3000" dirty="0">
                <a:ea typeface="Calibri" panose="020F0502020204030204" pitchFamily="34" charset="0"/>
                <a:cs typeface="Garamond" panose="02020404030301010803" pitchFamily="18" charset="0"/>
              </a:rPr>
              <a:t>ar</a:t>
            </a:r>
            <a:r>
              <a:rPr lang="es-MX" sz="3000" spc="-30" dirty="0">
                <a:ea typeface="Calibri" panose="020F0502020204030204" pitchFamily="34" charset="0"/>
                <a:cs typeface="Garamond" panose="02020404030301010803" pitchFamily="18" charset="0"/>
              </a:rPr>
              <a:t> </a:t>
            </a:r>
            <a:r>
              <a:rPr lang="es-MX" sz="3000" spc="-5" dirty="0">
                <a:ea typeface="Calibri" panose="020F0502020204030204" pitchFamily="34" charset="0"/>
                <a:cs typeface="Garamond" panose="02020404030301010803" pitchFamily="18" charset="0"/>
              </a:rPr>
              <a:t>la</a:t>
            </a:r>
            <a:r>
              <a:rPr lang="es-MX" sz="3000" dirty="0">
                <a:ea typeface="Calibri" panose="020F0502020204030204" pitchFamily="34" charset="0"/>
                <a:cs typeface="Garamond" panose="02020404030301010803" pitchFamily="18" charset="0"/>
              </a:rPr>
              <a:t> (mejor)</a:t>
            </a:r>
            <a:r>
              <a:rPr lang="es-MX" sz="3000" spc="-35" dirty="0">
                <a:ea typeface="Calibri" panose="020F0502020204030204" pitchFamily="34" charset="0"/>
                <a:cs typeface="Garamond" panose="02020404030301010803" pitchFamily="18" charset="0"/>
              </a:rPr>
              <a:t> </a:t>
            </a:r>
            <a:r>
              <a:rPr lang="es-MX" sz="3000" spc="5" dirty="0">
                <a:ea typeface="Calibri" panose="020F0502020204030204" pitchFamily="34" charset="0"/>
                <a:cs typeface="Garamond" panose="02020404030301010803" pitchFamily="18" charset="0"/>
              </a:rPr>
              <a:t>c</a:t>
            </a:r>
            <a:r>
              <a:rPr lang="es-MX" sz="3000" spc="-5" dirty="0">
                <a:ea typeface="Calibri" panose="020F0502020204030204" pitchFamily="34" charset="0"/>
                <a:cs typeface="Garamond" panose="02020404030301010803" pitchFamily="18" charset="0"/>
              </a:rPr>
              <a:t>omb</a:t>
            </a:r>
            <a:r>
              <a:rPr lang="es-MX" sz="3000" spc="10" dirty="0">
                <a:ea typeface="Calibri" panose="020F0502020204030204" pitchFamily="34" charset="0"/>
                <a:cs typeface="Garamond" panose="02020404030301010803" pitchFamily="18" charset="0"/>
              </a:rPr>
              <a:t>i</a:t>
            </a:r>
            <a:r>
              <a:rPr lang="es-MX" sz="3000" spc="-5" dirty="0">
                <a:ea typeface="Calibri" panose="020F0502020204030204" pitchFamily="34" charset="0"/>
                <a:cs typeface="Garamond" panose="02020404030301010803" pitchFamily="18" charset="0"/>
              </a:rPr>
              <a:t>n</a:t>
            </a:r>
            <a:r>
              <a:rPr lang="es-MX" sz="3000" dirty="0">
                <a:ea typeface="Calibri" panose="020F0502020204030204" pitchFamily="34" charset="0"/>
                <a:cs typeface="Garamond" panose="02020404030301010803" pitchFamily="18" charset="0"/>
              </a:rPr>
              <a:t>a</a:t>
            </a:r>
            <a:r>
              <a:rPr lang="es-MX" sz="3000" spc="5" dirty="0">
                <a:ea typeface="Calibri" panose="020F0502020204030204" pitchFamily="34" charset="0"/>
                <a:cs typeface="Garamond" panose="02020404030301010803" pitchFamily="18" charset="0"/>
              </a:rPr>
              <a:t>c</a:t>
            </a:r>
            <a:r>
              <a:rPr lang="es-MX" sz="3000" spc="-5" dirty="0">
                <a:ea typeface="Calibri" panose="020F0502020204030204" pitchFamily="34" charset="0"/>
                <a:cs typeface="Garamond" panose="02020404030301010803" pitchFamily="18" charset="0"/>
              </a:rPr>
              <a:t>ión.</a:t>
            </a:r>
            <a:endParaRPr lang="en-GB" sz="3000" dirty="0"/>
          </a:p>
          <a:p>
            <a:endParaRPr lang="es-MX" dirty="0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37B99A61-F301-2C28-050C-4871692F69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TRABAJO FUTURO</a:t>
            </a:r>
          </a:p>
        </p:txBody>
      </p:sp>
    </p:spTree>
    <p:extLst>
      <p:ext uri="{BB962C8B-B14F-4D97-AF65-F5344CB8AC3E}">
        <p14:creationId xmlns:p14="http://schemas.microsoft.com/office/powerpoint/2010/main" val="42554052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70899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>
            <a:extLst>
              <a:ext uri="{FF2B5EF4-FFF2-40B4-BE49-F238E27FC236}">
                <a16:creationId xmlns:a16="http://schemas.microsoft.com/office/drawing/2014/main" id="{38EBFB5D-84C0-1EFB-43BC-950BD35AD3A5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>
            <a:normAutofit fontScale="62500" lnSpcReduction="20000"/>
          </a:bodyPr>
          <a:lstStyle/>
          <a:p>
            <a:pPr algn="just">
              <a:lnSpc>
                <a:spcPct val="120000"/>
              </a:lnSpc>
            </a:pPr>
            <a:r>
              <a:rPr lang="es-MX" dirty="0"/>
              <a:t>El acervo de microdatos del INEGI, disponible en distintos formatos, representa una gran oportunidad para también probar en laboratorio metodologías alternativas que contribuyan a que el Instituto cumpla cada vez mejor con su función.</a:t>
            </a:r>
          </a:p>
          <a:p>
            <a:pPr algn="just">
              <a:lnSpc>
                <a:spcPct val="120000"/>
              </a:lnSpc>
            </a:pPr>
            <a:r>
              <a:rPr lang="es-MX" dirty="0"/>
              <a:t>La literatura clásica en el muestreo hace referencia a los diseños y las estrategias más eficientes para seleccionar una muestra a partir de una población finita, partiendo de la información disponible sobre el fenómeno de interés, sobre otros que lo pudieran influenciar, y sobre la población objetivo. Todo lo anterior, en el contexto implícito de un único levantamiento.</a:t>
            </a:r>
          </a:p>
          <a:p>
            <a:pPr algn="just">
              <a:lnSpc>
                <a:spcPct val="120000"/>
              </a:lnSpc>
            </a:pPr>
            <a:r>
              <a:rPr lang="es-MX" dirty="0"/>
              <a:t>Ahora bien, es evidente que cuando una encuesta se levanta en repetidas ocasiones se va adquiriendo conocimiento sobre el fenómeno de interés y su evolución a lo largo del tiempo, sobre otros que lo pudieran influenciar, y sobre la población objetivo. </a:t>
            </a:r>
          </a:p>
          <a:p>
            <a:pPr algn="just">
              <a:lnSpc>
                <a:spcPct val="120000"/>
              </a:lnSpc>
            </a:pPr>
            <a:r>
              <a:rPr lang="es-MX" dirty="0"/>
              <a:t>¿Podemos aprovechar este nuevo conocimiento para mejorar la eficiencia del diseño y la calidad de los resultados en futuros levantamientos?
</a:t>
            </a:r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EE1AD146-1BB2-71DF-4BE6-F58A6FDDB4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>
                <a:solidFill>
                  <a:srgbClr val="003366"/>
                </a:solidFill>
              </a:rPr>
              <a:t>MOTIVACIÓN</a:t>
            </a:r>
          </a:p>
        </p:txBody>
      </p:sp>
    </p:spTree>
    <p:extLst>
      <p:ext uri="{BB962C8B-B14F-4D97-AF65-F5344CB8AC3E}">
        <p14:creationId xmlns:p14="http://schemas.microsoft.com/office/powerpoint/2010/main" val="19825231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>
            <a:extLst>
              <a:ext uri="{FF2B5EF4-FFF2-40B4-BE49-F238E27FC236}">
                <a16:creationId xmlns:a16="http://schemas.microsoft.com/office/drawing/2014/main" id="{09BFF2E6-E65B-263F-4108-54A7D3185414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>
            <a:normAutofit lnSpcReduction="10000"/>
          </a:bodyPr>
          <a:lstStyle/>
          <a:p>
            <a:pPr algn="just"/>
            <a:endParaRPr lang="es-MX" dirty="0"/>
          </a:p>
          <a:p>
            <a:pPr algn="just"/>
            <a:r>
              <a:rPr lang="es-MX" dirty="0"/>
              <a:t>Estudiar las potenciales ganancias en precisión: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MX" dirty="0"/>
              <a:t>de las estimaciones resultado de combinar efectos longitudinales y transversales de las estimaciones, o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MX" dirty="0"/>
              <a:t>con la modificación de la asignación de tamaños de muestra en los estratos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MX" dirty="0"/>
              <a:t>que pueden redundar en reducción de costos de levantamiento al mantener la precisión histórica, pero con menores tamaños de muestra, </a:t>
            </a:r>
          </a:p>
          <a:p>
            <a:pPr algn="just"/>
            <a:r>
              <a:rPr lang="es-MX" dirty="0"/>
              <a:t>al incorporar información histórica. 	</a:t>
            </a:r>
          </a:p>
          <a:p>
            <a:pPr algn="just"/>
            <a:endParaRPr lang="es-MX" dirty="0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5BB22970-FE19-7A4E-651D-CCDC85B483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dirty="0"/>
              <a:t>OBJETIVOS</a:t>
            </a:r>
          </a:p>
        </p:txBody>
      </p:sp>
    </p:spTree>
    <p:extLst>
      <p:ext uri="{BB962C8B-B14F-4D97-AF65-F5344CB8AC3E}">
        <p14:creationId xmlns:p14="http://schemas.microsoft.com/office/powerpoint/2010/main" val="19642013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B0D2AE9-016F-A76D-31F8-7DB35827CBF3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pPr marL="25400" algn="just" eaLnBrk="0" hangingPunct="0"/>
            <a:r>
              <a:rPr lang="es-MX" sz="2800" dirty="0">
                <a:effectLst/>
                <a:ea typeface="Calibri" panose="020F0502020204030204" pitchFamily="34" charset="0"/>
                <a:cs typeface="Garamond" panose="02020404030301010803" pitchFamily="18" charset="0"/>
              </a:rPr>
              <a:t>Para</a:t>
            </a:r>
            <a:r>
              <a:rPr lang="es-MX" sz="2800" spc="-25" dirty="0">
                <a:effectLst/>
                <a:ea typeface="Calibri" panose="020F0502020204030204" pitchFamily="34" charset="0"/>
                <a:cs typeface="Garamond" panose="02020404030301010803" pitchFamily="18" charset="0"/>
              </a:rPr>
              <a:t> </a:t>
            </a:r>
            <a:r>
              <a:rPr lang="es-MX" sz="2800" dirty="0">
                <a:effectLst/>
                <a:ea typeface="Calibri" panose="020F0502020204030204" pitchFamily="34" charset="0"/>
                <a:cs typeface="Garamond" panose="02020404030301010803" pitchFamily="18" charset="0"/>
              </a:rPr>
              <a:t>la</a:t>
            </a:r>
            <a:r>
              <a:rPr lang="es-MX" sz="2800" spc="-25" dirty="0">
                <a:effectLst/>
                <a:ea typeface="Calibri" panose="020F0502020204030204" pitchFamily="34" charset="0"/>
                <a:cs typeface="Garamond" panose="02020404030301010803" pitchFamily="18" charset="0"/>
              </a:rPr>
              <a:t> </a:t>
            </a:r>
            <a:r>
              <a:rPr lang="es-MX" sz="2800" dirty="0">
                <a:effectLst/>
                <a:ea typeface="Calibri" panose="020F0502020204030204" pitchFamily="34" charset="0"/>
                <a:cs typeface="Garamond" panose="02020404030301010803" pitchFamily="18" charset="0"/>
              </a:rPr>
              <a:t>m</a:t>
            </a:r>
            <a:r>
              <a:rPr lang="es-MX" sz="2800" spc="-5" dirty="0">
                <a:effectLst/>
                <a:ea typeface="Calibri" panose="020F0502020204030204" pitchFamily="34" charset="0"/>
                <a:cs typeface="Garamond" panose="02020404030301010803" pitchFamily="18" charset="0"/>
              </a:rPr>
              <a:t>o</a:t>
            </a:r>
            <a:r>
              <a:rPr lang="es-MX" sz="2800" spc="5" dirty="0">
                <a:effectLst/>
                <a:ea typeface="Calibri" panose="020F0502020204030204" pitchFamily="34" charset="0"/>
                <a:cs typeface="Garamond" panose="02020404030301010803" pitchFamily="18" charset="0"/>
              </a:rPr>
              <a:t>d</a:t>
            </a:r>
            <a:r>
              <a:rPr lang="es-MX" sz="2800" dirty="0">
                <a:effectLst/>
                <a:ea typeface="Calibri" panose="020F0502020204030204" pitchFamily="34" charset="0"/>
                <a:cs typeface="Garamond" panose="02020404030301010803" pitchFamily="18" charset="0"/>
              </a:rPr>
              <a:t>ifi</a:t>
            </a:r>
            <a:r>
              <a:rPr lang="es-MX" sz="2800" spc="5" dirty="0">
                <a:effectLst/>
                <a:ea typeface="Calibri" panose="020F0502020204030204" pitchFamily="34" charset="0"/>
                <a:cs typeface="Garamond" panose="02020404030301010803" pitchFamily="18" charset="0"/>
              </a:rPr>
              <a:t>c</a:t>
            </a:r>
            <a:r>
              <a:rPr lang="es-MX" sz="2800" dirty="0">
                <a:effectLst/>
                <a:ea typeface="Calibri" panose="020F0502020204030204" pitchFamily="34" charset="0"/>
                <a:cs typeface="Garamond" panose="02020404030301010803" pitchFamily="18" charset="0"/>
              </a:rPr>
              <a:t>a</a:t>
            </a:r>
            <a:r>
              <a:rPr lang="es-MX" sz="2800" spc="5" dirty="0">
                <a:effectLst/>
                <a:ea typeface="Calibri" panose="020F0502020204030204" pitchFamily="34" charset="0"/>
                <a:cs typeface="Garamond" panose="02020404030301010803" pitchFamily="18" charset="0"/>
              </a:rPr>
              <a:t>c</a:t>
            </a:r>
            <a:r>
              <a:rPr lang="es-MX" sz="2800" dirty="0">
                <a:effectLst/>
                <a:ea typeface="Calibri" panose="020F0502020204030204" pitchFamily="34" charset="0"/>
                <a:cs typeface="Garamond" panose="02020404030301010803" pitchFamily="18" charset="0"/>
              </a:rPr>
              <a:t>i</a:t>
            </a:r>
            <a:r>
              <a:rPr lang="es-MX" sz="2800" spc="-5" dirty="0">
                <a:effectLst/>
                <a:ea typeface="Calibri" panose="020F0502020204030204" pitchFamily="34" charset="0"/>
                <a:cs typeface="Garamond" panose="02020404030301010803" pitchFamily="18" charset="0"/>
              </a:rPr>
              <a:t>ó</a:t>
            </a:r>
            <a:r>
              <a:rPr lang="es-MX" sz="2800" dirty="0">
                <a:effectLst/>
                <a:ea typeface="Calibri" panose="020F0502020204030204" pitchFamily="34" charset="0"/>
                <a:cs typeface="Garamond" panose="02020404030301010803" pitchFamily="18" charset="0"/>
              </a:rPr>
              <a:t>n</a:t>
            </a:r>
            <a:r>
              <a:rPr lang="es-MX" sz="2800" spc="-35" dirty="0">
                <a:effectLst/>
                <a:ea typeface="Calibri" panose="020F0502020204030204" pitchFamily="34" charset="0"/>
                <a:cs typeface="Garamond" panose="02020404030301010803" pitchFamily="18" charset="0"/>
              </a:rPr>
              <a:t> </a:t>
            </a:r>
            <a:r>
              <a:rPr lang="es-MX" sz="2800" spc="5" dirty="0">
                <a:effectLst/>
                <a:ea typeface="Calibri" panose="020F0502020204030204" pitchFamily="34" charset="0"/>
                <a:cs typeface="Garamond" panose="02020404030301010803" pitchFamily="18" charset="0"/>
              </a:rPr>
              <a:t>de</a:t>
            </a:r>
            <a:r>
              <a:rPr lang="es-MX" sz="2800" dirty="0">
                <a:effectLst/>
                <a:ea typeface="Calibri" panose="020F0502020204030204" pitchFamily="34" charset="0"/>
                <a:cs typeface="Garamond" panose="02020404030301010803" pitchFamily="18" charset="0"/>
              </a:rPr>
              <a:t>l</a:t>
            </a:r>
            <a:r>
              <a:rPr lang="es-MX" sz="2800" spc="-30" dirty="0">
                <a:effectLst/>
                <a:ea typeface="Calibri" panose="020F0502020204030204" pitchFamily="34" charset="0"/>
                <a:cs typeface="Garamond" panose="02020404030301010803" pitchFamily="18" charset="0"/>
              </a:rPr>
              <a:t> </a:t>
            </a:r>
            <a:r>
              <a:rPr lang="es-MX" sz="2800" spc="5" dirty="0">
                <a:effectLst/>
                <a:ea typeface="Calibri" panose="020F0502020204030204" pitchFamily="34" charset="0"/>
                <a:cs typeface="Garamond" panose="02020404030301010803" pitchFamily="18" charset="0"/>
              </a:rPr>
              <a:t>d</a:t>
            </a:r>
            <a:r>
              <a:rPr lang="es-MX" sz="2800" dirty="0">
                <a:effectLst/>
                <a:ea typeface="Calibri" panose="020F0502020204030204" pitchFamily="34" charset="0"/>
                <a:cs typeface="Garamond" panose="02020404030301010803" pitchFamily="18" charset="0"/>
              </a:rPr>
              <a:t>i</a:t>
            </a:r>
            <a:r>
              <a:rPr lang="es-MX" sz="2800" spc="-5" dirty="0">
                <a:effectLst/>
                <a:ea typeface="Calibri" panose="020F0502020204030204" pitchFamily="34" charset="0"/>
                <a:cs typeface="Garamond" panose="02020404030301010803" pitchFamily="18" charset="0"/>
              </a:rPr>
              <a:t>s</a:t>
            </a:r>
            <a:r>
              <a:rPr lang="es-MX" sz="2800" spc="5" dirty="0">
                <a:effectLst/>
                <a:ea typeface="Calibri" panose="020F0502020204030204" pitchFamily="34" charset="0"/>
                <a:cs typeface="Garamond" panose="02020404030301010803" pitchFamily="18" charset="0"/>
              </a:rPr>
              <a:t>e</a:t>
            </a:r>
            <a:r>
              <a:rPr lang="es-MX" sz="2800" spc="-5" dirty="0">
                <a:effectLst/>
                <a:ea typeface="Calibri" panose="020F0502020204030204" pitchFamily="34" charset="0"/>
                <a:cs typeface="Garamond" panose="02020404030301010803" pitchFamily="18" charset="0"/>
              </a:rPr>
              <a:t>ñ</a:t>
            </a:r>
            <a:r>
              <a:rPr lang="es-MX" sz="2800" dirty="0">
                <a:effectLst/>
                <a:ea typeface="Calibri" panose="020F0502020204030204" pitchFamily="34" charset="0"/>
                <a:cs typeface="Garamond" panose="02020404030301010803" pitchFamily="18" charset="0"/>
              </a:rPr>
              <a:t>o</a:t>
            </a:r>
            <a:r>
              <a:rPr lang="es-MX" sz="2800" spc="-35" dirty="0">
                <a:effectLst/>
                <a:ea typeface="Calibri" panose="020F0502020204030204" pitchFamily="34" charset="0"/>
                <a:cs typeface="Garamond" panose="02020404030301010803" pitchFamily="18" charset="0"/>
              </a:rPr>
              <a:t> </a:t>
            </a:r>
            <a:r>
              <a:rPr lang="es-MX" sz="2800" dirty="0">
                <a:effectLst/>
                <a:ea typeface="Calibri" panose="020F0502020204030204" pitchFamily="34" charset="0"/>
                <a:cs typeface="Garamond" panose="02020404030301010803" pitchFamily="18" charset="0"/>
              </a:rPr>
              <a:t>mu</a:t>
            </a:r>
            <a:r>
              <a:rPr lang="es-MX" sz="2800" spc="5" dirty="0">
                <a:effectLst/>
                <a:ea typeface="Calibri" panose="020F0502020204030204" pitchFamily="34" charset="0"/>
                <a:cs typeface="Garamond" panose="02020404030301010803" pitchFamily="18" charset="0"/>
              </a:rPr>
              <a:t>e</a:t>
            </a:r>
            <a:r>
              <a:rPr lang="es-MX" sz="2800" spc="-5" dirty="0">
                <a:effectLst/>
                <a:ea typeface="Calibri" panose="020F0502020204030204" pitchFamily="34" charset="0"/>
                <a:cs typeface="Garamond" panose="02020404030301010803" pitchFamily="18" charset="0"/>
              </a:rPr>
              <a:t>st</a:t>
            </a:r>
            <a:r>
              <a:rPr lang="es-MX" sz="2800" dirty="0">
                <a:effectLst/>
                <a:ea typeface="Calibri" panose="020F0502020204030204" pitchFamily="34" charset="0"/>
                <a:cs typeface="Garamond" panose="02020404030301010803" pitchFamily="18" charset="0"/>
              </a:rPr>
              <a:t>ral:</a:t>
            </a:r>
          </a:p>
          <a:p>
            <a:pPr marL="1016000" lvl="2" algn="just" eaLnBrk="0" hangingPunct="0"/>
            <a:r>
              <a:rPr lang="es-MX" spc="-5" dirty="0">
                <a:effectLst/>
                <a:ea typeface="Calibri" panose="020F0502020204030204" pitchFamily="34" charset="0"/>
                <a:cs typeface="Garamond" panose="02020404030301010803" pitchFamily="18" charset="0"/>
              </a:rPr>
              <a:t>I</a:t>
            </a:r>
            <a:r>
              <a:rPr lang="es-MX" spc="5" dirty="0">
                <a:effectLst/>
                <a:ea typeface="Calibri" panose="020F0502020204030204" pitchFamily="34" charset="0"/>
                <a:cs typeface="Garamond" panose="02020404030301010803" pitchFamily="18" charset="0"/>
              </a:rPr>
              <a:t>de</a:t>
            </a:r>
            <a:r>
              <a:rPr lang="es-MX" spc="-5" dirty="0">
                <a:effectLst/>
                <a:ea typeface="Calibri" panose="020F0502020204030204" pitchFamily="34" charset="0"/>
                <a:cs typeface="Garamond" panose="02020404030301010803" pitchFamily="18" charset="0"/>
              </a:rPr>
              <a:t>nti</a:t>
            </a:r>
            <a:r>
              <a:rPr lang="es-MX" dirty="0">
                <a:effectLst/>
                <a:ea typeface="Calibri" panose="020F0502020204030204" pitchFamily="34" charset="0"/>
                <a:cs typeface="Garamond" panose="02020404030301010803" pitchFamily="18" charset="0"/>
              </a:rPr>
              <a:t>f</a:t>
            </a:r>
            <a:r>
              <a:rPr lang="es-MX" spc="-5" dirty="0">
                <a:effectLst/>
                <a:ea typeface="Calibri" panose="020F0502020204030204" pitchFamily="34" charset="0"/>
                <a:cs typeface="Garamond" panose="02020404030301010803" pitchFamily="18" charset="0"/>
              </a:rPr>
              <a:t>i</a:t>
            </a:r>
            <a:r>
              <a:rPr lang="es-MX" spc="5" dirty="0">
                <a:effectLst/>
                <a:ea typeface="Calibri" panose="020F0502020204030204" pitchFamily="34" charset="0"/>
                <a:cs typeface="Garamond" panose="02020404030301010803" pitchFamily="18" charset="0"/>
              </a:rPr>
              <a:t>c</a:t>
            </a:r>
            <a:r>
              <a:rPr lang="es-MX" dirty="0">
                <a:effectLst/>
                <a:ea typeface="Calibri" panose="020F0502020204030204" pitchFamily="34" charset="0"/>
                <a:cs typeface="Garamond" panose="02020404030301010803" pitchFamily="18" charset="0"/>
              </a:rPr>
              <a:t>ar</a:t>
            </a:r>
            <a:r>
              <a:rPr lang="es-MX" spc="-25" dirty="0">
                <a:effectLst/>
                <a:ea typeface="Calibri" panose="020F0502020204030204" pitchFamily="34" charset="0"/>
                <a:cs typeface="Garamond" panose="02020404030301010803" pitchFamily="18" charset="0"/>
              </a:rPr>
              <a:t> </a:t>
            </a:r>
            <a:r>
              <a:rPr lang="es-MX" spc="-5" dirty="0">
                <a:effectLst/>
                <a:ea typeface="Calibri" panose="020F0502020204030204" pitchFamily="34" charset="0"/>
                <a:cs typeface="Garamond" panose="02020404030301010803" pitchFamily="18" charset="0"/>
              </a:rPr>
              <a:t>l</a:t>
            </a:r>
            <a:r>
              <a:rPr lang="es-MX" dirty="0">
                <a:effectLst/>
                <a:ea typeface="Calibri" panose="020F0502020204030204" pitchFamily="34" charset="0"/>
                <a:cs typeface="Garamond" panose="02020404030301010803" pitchFamily="18" charset="0"/>
              </a:rPr>
              <a:t>as</a:t>
            </a:r>
            <a:r>
              <a:rPr lang="es-MX" spc="-30" dirty="0">
                <a:effectLst/>
                <a:ea typeface="Calibri" panose="020F0502020204030204" pitchFamily="34" charset="0"/>
                <a:cs typeface="Garamond" panose="02020404030301010803" pitchFamily="18" charset="0"/>
              </a:rPr>
              <a:t> </a:t>
            </a:r>
            <a:r>
              <a:rPr lang="es-MX" dirty="0">
                <a:effectLst/>
                <a:ea typeface="Calibri" panose="020F0502020204030204" pitchFamily="34" charset="0"/>
                <a:cs typeface="Garamond" panose="02020404030301010803" pitchFamily="18" charset="0"/>
              </a:rPr>
              <a:t>var</a:t>
            </a:r>
            <a:r>
              <a:rPr lang="es-MX" spc="-5" dirty="0">
                <a:effectLst/>
                <a:ea typeface="Calibri" panose="020F0502020204030204" pitchFamily="34" charset="0"/>
                <a:cs typeface="Garamond" panose="02020404030301010803" pitchFamily="18" charset="0"/>
              </a:rPr>
              <a:t>i</a:t>
            </a:r>
            <a:r>
              <a:rPr lang="es-MX" dirty="0">
                <a:effectLst/>
                <a:ea typeface="Calibri" panose="020F0502020204030204" pitchFamily="34" charset="0"/>
                <a:cs typeface="Garamond" panose="02020404030301010803" pitchFamily="18" charset="0"/>
              </a:rPr>
              <a:t>a</a:t>
            </a:r>
            <a:r>
              <a:rPr lang="es-MX" spc="-5" dirty="0">
                <a:effectLst/>
                <a:ea typeface="Calibri" panose="020F0502020204030204" pitchFamily="34" charset="0"/>
                <a:cs typeface="Garamond" panose="02020404030301010803" pitchFamily="18" charset="0"/>
              </a:rPr>
              <a:t>bl</a:t>
            </a:r>
            <a:r>
              <a:rPr lang="es-MX" spc="5" dirty="0">
                <a:effectLst/>
                <a:ea typeface="Calibri" panose="020F0502020204030204" pitchFamily="34" charset="0"/>
                <a:cs typeface="Garamond" panose="02020404030301010803" pitchFamily="18" charset="0"/>
              </a:rPr>
              <a:t>e</a:t>
            </a:r>
            <a:r>
              <a:rPr lang="es-MX" dirty="0">
                <a:effectLst/>
                <a:ea typeface="Calibri" panose="020F0502020204030204" pitchFamily="34" charset="0"/>
                <a:cs typeface="Garamond" panose="02020404030301010803" pitchFamily="18" charset="0"/>
              </a:rPr>
              <a:t>s</a:t>
            </a:r>
            <a:r>
              <a:rPr lang="es-MX" spc="-25" dirty="0">
                <a:effectLst/>
                <a:ea typeface="Calibri" panose="020F0502020204030204" pitchFamily="34" charset="0"/>
                <a:cs typeface="Garamond" panose="02020404030301010803" pitchFamily="18" charset="0"/>
              </a:rPr>
              <a:t> </a:t>
            </a:r>
            <a:r>
              <a:rPr lang="es-MX" spc="5" dirty="0">
                <a:effectLst/>
                <a:ea typeface="Calibri" panose="020F0502020204030204" pitchFamily="34" charset="0"/>
                <a:cs typeface="Garamond" panose="02020404030301010803" pitchFamily="18" charset="0"/>
              </a:rPr>
              <a:t>e</a:t>
            </a:r>
            <a:r>
              <a:rPr lang="es-MX" dirty="0">
                <a:effectLst/>
                <a:ea typeface="Calibri" panose="020F0502020204030204" pitchFamily="34" charset="0"/>
                <a:cs typeface="Garamond" panose="02020404030301010803" pitchFamily="18" charset="0"/>
              </a:rPr>
              <a:t>n</a:t>
            </a:r>
            <a:r>
              <a:rPr lang="es-MX" spc="-30" dirty="0">
                <a:effectLst/>
                <a:ea typeface="Calibri" panose="020F0502020204030204" pitchFamily="34" charset="0"/>
                <a:cs typeface="Garamond" panose="02020404030301010803" pitchFamily="18" charset="0"/>
              </a:rPr>
              <a:t> </a:t>
            </a:r>
            <a:r>
              <a:rPr lang="es-MX" spc="-5" dirty="0">
                <a:effectLst/>
                <a:ea typeface="Calibri" panose="020F0502020204030204" pitchFamily="34" charset="0"/>
                <a:cs typeface="Garamond" panose="02020404030301010803" pitchFamily="18" charset="0"/>
              </a:rPr>
              <a:t>l</a:t>
            </a:r>
            <a:r>
              <a:rPr lang="es-MX" dirty="0">
                <a:effectLst/>
                <a:ea typeface="Calibri" panose="020F0502020204030204" pitchFamily="34" charset="0"/>
                <a:cs typeface="Garamond" panose="02020404030301010803" pitchFamily="18" charset="0"/>
              </a:rPr>
              <a:t>as</a:t>
            </a:r>
            <a:r>
              <a:rPr lang="es-MX" spc="-30" dirty="0">
                <a:effectLst/>
                <a:ea typeface="Calibri" panose="020F0502020204030204" pitchFamily="34" charset="0"/>
                <a:cs typeface="Garamond" panose="02020404030301010803" pitchFamily="18" charset="0"/>
              </a:rPr>
              <a:t> </a:t>
            </a:r>
            <a:r>
              <a:rPr lang="es-MX" dirty="0">
                <a:effectLst/>
                <a:ea typeface="Calibri" panose="020F0502020204030204" pitchFamily="34" charset="0"/>
                <a:cs typeface="Garamond" panose="02020404030301010803" pitchFamily="18" charset="0"/>
              </a:rPr>
              <a:t>que</a:t>
            </a:r>
            <a:r>
              <a:rPr lang="es-MX" spc="-20" dirty="0">
                <a:effectLst/>
                <a:ea typeface="Calibri" panose="020F0502020204030204" pitchFamily="34" charset="0"/>
                <a:cs typeface="Garamond" panose="02020404030301010803" pitchFamily="18" charset="0"/>
              </a:rPr>
              <a:t> </a:t>
            </a:r>
            <a:r>
              <a:rPr lang="es-MX" spc="-5" dirty="0">
                <a:effectLst/>
                <a:ea typeface="Calibri" panose="020F0502020204030204" pitchFamily="34" charset="0"/>
                <a:cs typeface="Garamond" panose="02020404030301010803" pitchFamily="18" charset="0"/>
              </a:rPr>
              <a:t>s</a:t>
            </a:r>
            <a:r>
              <a:rPr lang="es-MX" dirty="0">
                <a:effectLst/>
                <a:ea typeface="Calibri" panose="020F0502020204030204" pitchFamily="34" charset="0"/>
                <a:cs typeface="Garamond" panose="02020404030301010803" pitchFamily="18" charset="0"/>
              </a:rPr>
              <a:t>e</a:t>
            </a:r>
            <a:r>
              <a:rPr lang="es-MX" spc="-25" dirty="0">
                <a:effectLst/>
                <a:ea typeface="Calibri" panose="020F0502020204030204" pitchFamily="34" charset="0"/>
                <a:cs typeface="Garamond" panose="02020404030301010803" pitchFamily="18" charset="0"/>
              </a:rPr>
              <a:t> </a:t>
            </a:r>
            <a:r>
              <a:rPr lang="es-MX" spc="-5" dirty="0">
                <a:effectLst/>
                <a:ea typeface="Calibri" panose="020F0502020204030204" pitchFamily="34" charset="0"/>
                <a:cs typeface="Garamond" panose="02020404030301010803" pitchFamily="18" charset="0"/>
              </a:rPr>
              <a:t>b</a:t>
            </a:r>
            <a:r>
              <a:rPr lang="es-MX" dirty="0">
                <a:effectLst/>
                <a:ea typeface="Calibri" panose="020F0502020204030204" pitchFamily="34" charset="0"/>
                <a:cs typeface="Garamond" panose="02020404030301010803" pitchFamily="18" charset="0"/>
              </a:rPr>
              <a:t>a</a:t>
            </a:r>
            <a:r>
              <a:rPr lang="es-MX" spc="-5" dirty="0">
                <a:effectLst/>
                <a:ea typeface="Calibri" panose="020F0502020204030204" pitchFamily="34" charset="0"/>
                <a:cs typeface="Garamond" panose="02020404030301010803" pitchFamily="18" charset="0"/>
              </a:rPr>
              <a:t>s</a:t>
            </a:r>
            <a:r>
              <a:rPr lang="es-MX" dirty="0">
                <a:effectLst/>
                <a:ea typeface="Calibri" panose="020F0502020204030204" pitchFamily="34" charset="0"/>
                <a:cs typeface="Garamond" panose="02020404030301010803" pitchFamily="18" charset="0"/>
              </a:rPr>
              <a:t>arán</a:t>
            </a:r>
            <a:r>
              <a:rPr lang="es-MX" spc="-25" dirty="0">
                <a:effectLst/>
                <a:ea typeface="Calibri" panose="020F0502020204030204" pitchFamily="34" charset="0"/>
                <a:cs typeface="Garamond" panose="02020404030301010803" pitchFamily="18" charset="0"/>
              </a:rPr>
              <a:t> </a:t>
            </a:r>
            <a:r>
              <a:rPr lang="es-MX" dirty="0">
                <a:effectLst/>
                <a:ea typeface="Calibri" panose="020F0502020204030204" pitchFamily="34" charset="0"/>
                <a:cs typeface="Garamond" panose="02020404030301010803" pitchFamily="18" charset="0"/>
              </a:rPr>
              <a:t>las</a:t>
            </a:r>
            <a:r>
              <a:rPr lang="es-MX" spc="-30" dirty="0">
                <a:effectLst/>
                <a:ea typeface="Calibri" panose="020F0502020204030204" pitchFamily="34" charset="0"/>
                <a:cs typeface="Garamond" panose="02020404030301010803" pitchFamily="18" charset="0"/>
              </a:rPr>
              <a:t> </a:t>
            </a:r>
            <a:r>
              <a:rPr lang="es-MX" spc="5" dirty="0">
                <a:effectLst/>
                <a:ea typeface="Calibri" panose="020F0502020204030204" pitchFamily="34" charset="0"/>
                <a:cs typeface="Garamond" panose="02020404030301010803" pitchFamily="18" charset="0"/>
              </a:rPr>
              <a:t>c</a:t>
            </a:r>
            <a:r>
              <a:rPr lang="es-MX" spc="-5" dirty="0">
                <a:effectLst/>
                <a:ea typeface="Calibri" panose="020F0502020204030204" pitchFamily="34" charset="0"/>
                <a:cs typeface="Garamond" panose="02020404030301010803" pitchFamily="18" charset="0"/>
              </a:rPr>
              <a:t>o</a:t>
            </a:r>
            <a:r>
              <a:rPr lang="es-MX" dirty="0">
                <a:effectLst/>
                <a:ea typeface="Calibri" panose="020F0502020204030204" pitchFamily="34" charset="0"/>
                <a:cs typeface="Garamond" panose="02020404030301010803" pitchFamily="18" charset="0"/>
              </a:rPr>
              <a:t>m</a:t>
            </a:r>
            <a:r>
              <a:rPr lang="es-MX" spc="-5" dirty="0">
                <a:effectLst/>
                <a:ea typeface="Calibri" panose="020F0502020204030204" pitchFamily="34" charset="0"/>
                <a:cs typeface="Garamond" panose="02020404030301010803" pitchFamily="18" charset="0"/>
              </a:rPr>
              <a:t>p</a:t>
            </a:r>
            <a:r>
              <a:rPr lang="es-MX" dirty="0">
                <a:effectLst/>
                <a:ea typeface="Calibri" panose="020F0502020204030204" pitchFamily="34" charset="0"/>
                <a:cs typeface="Garamond" panose="02020404030301010803" pitchFamily="18" charset="0"/>
              </a:rPr>
              <a:t>ara</a:t>
            </a:r>
            <a:r>
              <a:rPr lang="es-MX" spc="5" dirty="0">
                <a:effectLst/>
                <a:ea typeface="Calibri" panose="020F0502020204030204" pitchFamily="34" charset="0"/>
                <a:cs typeface="Garamond" panose="02020404030301010803" pitchFamily="18" charset="0"/>
              </a:rPr>
              <a:t>c</a:t>
            </a:r>
            <a:r>
              <a:rPr lang="es-MX" spc="-5" dirty="0">
                <a:effectLst/>
                <a:ea typeface="Calibri" panose="020F0502020204030204" pitchFamily="34" charset="0"/>
                <a:cs typeface="Garamond" panose="02020404030301010803" pitchFamily="18" charset="0"/>
              </a:rPr>
              <a:t>ion</a:t>
            </a:r>
            <a:r>
              <a:rPr lang="es-MX" spc="15" dirty="0">
                <a:effectLst/>
                <a:ea typeface="Calibri" panose="020F0502020204030204" pitchFamily="34" charset="0"/>
                <a:cs typeface="Garamond" panose="02020404030301010803" pitchFamily="18" charset="0"/>
              </a:rPr>
              <a:t>e</a:t>
            </a:r>
            <a:r>
              <a:rPr lang="es-MX" spc="-5" dirty="0">
                <a:effectLst/>
                <a:ea typeface="Calibri" panose="020F0502020204030204" pitchFamily="34" charset="0"/>
                <a:cs typeface="Garamond" panose="02020404030301010803" pitchFamily="18" charset="0"/>
              </a:rPr>
              <a:t>s</a:t>
            </a:r>
            <a:r>
              <a:rPr lang="es-MX" dirty="0">
                <a:effectLst/>
                <a:ea typeface="Calibri" panose="020F0502020204030204" pitchFamily="34" charset="0"/>
                <a:cs typeface="Garamond" panose="02020404030301010803" pitchFamily="18" charset="0"/>
              </a:rPr>
              <a:t>.</a:t>
            </a:r>
          </a:p>
          <a:p>
            <a:pPr marL="1016000" lvl="2" algn="just" eaLnBrk="0" hangingPunct="0"/>
            <a:r>
              <a:rPr lang="es-MX" dirty="0">
                <a:effectLst/>
                <a:ea typeface="Calibri" panose="020F0502020204030204" pitchFamily="34" charset="0"/>
                <a:cs typeface="Garamond" panose="02020404030301010803" pitchFamily="18" charset="0"/>
              </a:rPr>
              <a:t>D</a:t>
            </a:r>
            <a:r>
              <a:rPr lang="es-MX" spc="-5" dirty="0">
                <a:effectLst/>
                <a:ea typeface="Calibri" panose="020F0502020204030204" pitchFamily="34" charset="0"/>
                <a:cs typeface="Garamond" panose="02020404030301010803" pitchFamily="18" charset="0"/>
              </a:rPr>
              <a:t>is</a:t>
            </a:r>
            <a:r>
              <a:rPr lang="es-MX" spc="5" dirty="0">
                <a:effectLst/>
                <a:ea typeface="Calibri" panose="020F0502020204030204" pitchFamily="34" charset="0"/>
                <a:cs typeface="Garamond" panose="02020404030301010803" pitchFamily="18" charset="0"/>
              </a:rPr>
              <a:t>e</a:t>
            </a:r>
            <a:r>
              <a:rPr lang="es-MX" spc="-5" dirty="0">
                <a:effectLst/>
                <a:ea typeface="Calibri" panose="020F0502020204030204" pitchFamily="34" charset="0"/>
                <a:cs typeface="Garamond" panose="02020404030301010803" pitchFamily="18" charset="0"/>
              </a:rPr>
              <a:t>ñ</a:t>
            </a:r>
            <a:r>
              <a:rPr lang="es-MX" dirty="0">
                <a:effectLst/>
                <a:ea typeface="Calibri" panose="020F0502020204030204" pitchFamily="34" charset="0"/>
                <a:cs typeface="Garamond" panose="02020404030301010803" pitchFamily="18" charset="0"/>
              </a:rPr>
              <a:t>ar</a:t>
            </a:r>
            <a:r>
              <a:rPr lang="es-MX" spc="-25" dirty="0">
                <a:effectLst/>
                <a:ea typeface="Calibri" panose="020F0502020204030204" pitchFamily="34" charset="0"/>
                <a:cs typeface="Garamond" panose="02020404030301010803" pitchFamily="18" charset="0"/>
              </a:rPr>
              <a:t> </a:t>
            </a:r>
            <a:r>
              <a:rPr lang="es-MX" spc="-5" dirty="0">
                <a:effectLst/>
                <a:ea typeface="Calibri" panose="020F0502020204030204" pitchFamily="34" charset="0"/>
                <a:cs typeface="Garamond" panose="02020404030301010803" pitchFamily="18" charset="0"/>
              </a:rPr>
              <a:t>l</a:t>
            </a:r>
            <a:r>
              <a:rPr lang="es-MX" dirty="0">
                <a:effectLst/>
                <a:ea typeface="Calibri" panose="020F0502020204030204" pitchFamily="34" charset="0"/>
                <a:cs typeface="Garamond" panose="02020404030301010803" pitchFamily="18" charset="0"/>
              </a:rPr>
              <a:t>as</a:t>
            </a:r>
            <a:r>
              <a:rPr lang="es-MX" spc="-30" dirty="0">
                <a:effectLst/>
                <a:ea typeface="Calibri" panose="020F0502020204030204" pitchFamily="34" charset="0"/>
                <a:cs typeface="Garamond" panose="02020404030301010803" pitchFamily="18" charset="0"/>
              </a:rPr>
              <a:t> </a:t>
            </a:r>
            <a:r>
              <a:rPr lang="es-MX" spc="5" dirty="0">
                <a:effectLst/>
                <a:ea typeface="Calibri" panose="020F0502020204030204" pitchFamily="34" charset="0"/>
                <a:cs typeface="Garamond" panose="02020404030301010803" pitchFamily="18" charset="0"/>
              </a:rPr>
              <a:t>e</a:t>
            </a:r>
            <a:r>
              <a:rPr lang="es-MX" spc="-5" dirty="0">
                <a:effectLst/>
                <a:ea typeface="Calibri" panose="020F0502020204030204" pitchFamily="34" charset="0"/>
                <a:cs typeface="Garamond" panose="02020404030301010803" pitchFamily="18" charset="0"/>
              </a:rPr>
              <a:t>st</a:t>
            </a:r>
            <a:r>
              <a:rPr lang="es-MX" dirty="0">
                <a:effectLst/>
                <a:ea typeface="Calibri" panose="020F0502020204030204" pitchFamily="34" charset="0"/>
                <a:cs typeface="Garamond" panose="02020404030301010803" pitchFamily="18" charset="0"/>
              </a:rPr>
              <a:t>ra</a:t>
            </a:r>
            <a:r>
              <a:rPr lang="es-MX" spc="-5" dirty="0">
                <a:effectLst/>
                <a:ea typeface="Calibri" panose="020F0502020204030204" pitchFamily="34" charset="0"/>
                <a:cs typeface="Garamond" panose="02020404030301010803" pitchFamily="18" charset="0"/>
              </a:rPr>
              <a:t>t</a:t>
            </a:r>
            <a:r>
              <a:rPr lang="es-MX" spc="5" dirty="0">
                <a:effectLst/>
                <a:ea typeface="Calibri" panose="020F0502020204030204" pitchFamily="34" charset="0"/>
                <a:cs typeface="Garamond" panose="02020404030301010803" pitchFamily="18" charset="0"/>
              </a:rPr>
              <a:t>e</a:t>
            </a:r>
            <a:r>
              <a:rPr lang="es-MX" spc="-5" dirty="0">
                <a:effectLst/>
                <a:ea typeface="Calibri" panose="020F0502020204030204" pitchFamily="34" charset="0"/>
                <a:cs typeface="Garamond" panose="02020404030301010803" pitchFamily="18" charset="0"/>
              </a:rPr>
              <a:t>gi</a:t>
            </a:r>
            <a:r>
              <a:rPr lang="es-MX" dirty="0">
                <a:effectLst/>
                <a:ea typeface="Calibri" panose="020F0502020204030204" pitchFamily="34" charset="0"/>
                <a:cs typeface="Garamond" panose="02020404030301010803" pitchFamily="18" charset="0"/>
              </a:rPr>
              <a:t>as</a:t>
            </a:r>
            <a:r>
              <a:rPr lang="es-MX" spc="-30" dirty="0">
                <a:effectLst/>
                <a:ea typeface="Calibri" panose="020F0502020204030204" pitchFamily="34" charset="0"/>
                <a:cs typeface="Garamond" panose="02020404030301010803" pitchFamily="18" charset="0"/>
              </a:rPr>
              <a:t> </a:t>
            </a:r>
            <a:r>
              <a:rPr lang="es-MX" spc="5" dirty="0">
                <a:effectLst/>
                <a:ea typeface="Calibri" panose="020F0502020204030204" pitchFamily="34" charset="0"/>
                <a:cs typeface="Garamond" panose="02020404030301010803" pitchFamily="18" charset="0"/>
              </a:rPr>
              <a:t>d</a:t>
            </a:r>
            <a:r>
              <a:rPr lang="es-MX" dirty="0">
                <a:effectLst/>
                <a:ea typeface="Calibri" panose="020F0502020204030204" pitchFamily="34" charset="0"/>
                <a:cs typeface="Garamond" panose="02020404030301010803" pitchFamily="18" charset="0"/>
              </a:rPr>
              <a:t>e</a:t>
            </a:r>
            <a:r>
              <a:rPr lang="es-MX" spc="-20" dirty="0">
                <a:effectLst/>
                <a:ea typeface="Calibri" panose="020F0502020204030204" pitchFamily="34" charset="0"/>
                <a:cs typeface="Garamond" panose="02020404030301010803" pitchFamily="18" charset="0"/>
              </a:rPr>
              <a:t> </a:t>
            </a:r>
            <a:r>
              <a:rPr lang="es-MX" dirty="0" err="1">
                <a:effectLst/>
                <a:ea typeface="Calibri" panose="020F0502020204030204" pitchFamily="34" charset="0"/>
                <a:cs typeface="Garamond" panose="02020404030301010803" pitchFamily="18" charset="0"/>
              </a:rPr>
              <a:t>r</a:t>
            </a:r>
            <a:r>
              <a:rPr lang="es-MX" spc="5" dirty="0" err="1">
                <a:effectLst/>
                <a:ea typeface="Calibri" panose="020F0502020204030204" pitchFamily="34" charset="0"/>
                <a:cs typeface="Garamond" panose="02020404030301010803" pitchFamily="18" charset="0"/>
              </a:rPr>
              <a:t>e</a:t>
            </a:r>
            <a:r>
              <a:rPr lang="es-MX" dirty="0" err="1">
                <a:effectLst/>
                <a:ea typeface="Calibri" panose="020F0502020204030204" pitchFamily="34" charset="0"/>
                <a:cs typeface="Garamond" panose="02020404030301010803" pitchFamily="18" charset="0"/>
              </a:rPr>
              <a:t>mu</a:t>
            </a:r>
            <a:r>
              <a:rPr lang="es-MX" spc="5" dirty="0" err="1">
                <a:effectLst/>
                <a:ea typeface="Calibri" panose="020F0502020204030204" pitchFamily="34" charset="0"/>
                <a:cs typeface="Garamond" panose="02020404030301010803" pitchFamily="18" charset="0"/>
              </a:rPr>
              <a:t>e</a:t>
            </a:r>
            <a:r>
              <a:rPr lang="es-MX" spc="-5" dirty="0" err="1">
                <a:effectLst/>
                <a:ea typeface="Calibri" panose="020F0502020204030204" pitchFamily="34" charset="0"/>
                <a:cs typeface="Garamond" panose="02020404030301010803" pitchFamily="18" charset="0"/>
              </a:rPr>
              <a:t>st</a:t>
            </a:r>
            <a:r>
              <a:rPr lang="es-MX" dirty="0" err="1">
                <a:effectLst/>
                <a:ea typeface="Calibri" panose="020F0502020204030204" pitchFamily="34" charset="0"/>
                <a:cs typeface="Garamond" panose="02020404030301010803" pitchFamily="18" charset="0"/>
              </a:rPr>
              <a:t>r</a:t>
            </a:r>
            <a:r>
              <a:rPr lang="es-MX" spc="5" dirty="0" err="1">
                <a:effectLst/>
                <a:ea typeface="Calibri" panose="020F0502020204030204" pitchFamily="34" charset="0"/>
                <a:cs typeface="Garamond" panose="02020404030301010803" pitchFamily="18" charset="0"/>
              </a:rPr>
              <a:t>e</a:t>
            </a:r>
            <a:r>
              <a:rPr lang="es-MX" dirty="0" err="1">
                <a:effectLst/>
                <a:ea typeface="Calibri" panose="020F0502020204030204" pitchFamily="34" charset="0"/>
                <a:cs typeface="Garamond" panose="02020404030301010803" pitchFamily="18" charset="0"/>
              </a:rPr>
              <a:t>o</a:t>
            </a:r>
            <a:r>
              <a:rPr lang="es-MX" spc="-35" dirty="0">
                <a:effectLst/>
                <a:ea typeface="Calibri" panose="020F0502020204030204" pitchFamily="34" charset="0"/>
                <a:cs typeface="Garamond" panose="02020404030301010803" pitchFamily="18" charset="0"/>
              </a:rPr>
              <a:t> </a:t>
            </a:r>
            <a:r>
              <a:rPr lang="es-MX" dirty="0">
                <a:effectLst/>
                <a:ea typeface="Calibri" panose="020F0502020204030204" pitchFamily="34" charset="0"/>
                <a:cs typeface="Garamond" panose="02020404030301010803" pitchFamily="18" charset="0"/>
              </a:rPr>
              <a:t>que</a:t>
            </a:r>
            <a:r>
              <a:rPr lang="es-MX" spc="-20" dirty="0">
                <a:effectLst/>
                <a:ea typeface="Calibri" panose="020F0502020204030204" pitchFamily="34" charset="0"/>
                <a:cs typeface="Garamond" panose="02020404030301010803" pitchFamily="18" charset="0"/>
              </a:rPr>
              <a:t> </a:t>
            </a:r>
            <a:r>
              <a:rPr lang="es-MX" spc="5" dirty="0">
                <a:effectLst/>
                <a:ea typeface="Calibri" panose="020F0502020204030204" pitchFamily="34" charset="0"/>
                <a:cs typeface="Garamond" panose="02020404030301010803" pitchFamily="18" charset="0"/>
              </a:rPr>
              <a:t>e</a:t>
            </a:r>
            <a:r>
              <a:rPr lang="es-MX" dirty="0">
                <a:effectLst/>
                <a:ea typeface="Calibri" panose="020F0502020204030204" pitchFamily="34" charset="0"/>
                <a:cs typeface="Garamond" panose="02020404030301010803" pitchFamily="18" charset="0"/>
              </a:rPr>
              <a:t>v</a:t>
            </a:r>
            <a:r>
              <a:rPr lang="es-MX" spc="-5" dirty="0">
                <a:effectLst/>
                <a:ea typeface="Calibri" panose="020F0502020204030204" pitchFamily="34" charset="0"/>
                <a:cs typeface="Garamond" panose="02020404030301010803" pitchFamily="18" charset="0"/>
              </a:rPr>
              <a:t>it</a:t>
            </a:r>
            <a:r>
              <a:rPr lang="es-MX" spc="5" dirty="0">
                <a:effectLst/>
                <a:ea typeface="Calibri" panose="020F0502020204030204" pitchFamily="34" charset="0"/>
                <a:cs typeface="Garamond" panose="02020404030301010803" pitchFamily="18" charset="0"/>
              </a:rPr>
              <a:t>e</a:t>
            </a:r>
            <a:r>
              <a:rPr lang="es-MX" dirty="0">
                <a:effectLst/>
                <a:ea typeface="Calibri" panose="020F0502020204030204" pitchFamily="34" charset="0"/>
                <a:cs typeface="Garamond" panose="02020404030301010803" pitchFamily="18" charset="0"/>
              </a:rPr>
              <a:t>n</a:t>
            </a:r>
            <a:r>
              <a:rPr lang="es-MX" spc="-30" dirty="0">
                <a:effectLst/>
                <a:ea typeface="Calibri" panose="020F0502020204030204" pitchFamily="34" charset="0"/>
                <a:cs typeface="Garamond" panose="02020404030301010803" pitchFamily="18" charset="0"/>
              </a:rPr>
              <a:t> </a:t>
            </a:r>
            <a:r>
              <a:rPr lang="es-MX" spc="-5" dirty="0">
                <a:effectLst/>
                <a:ea typeface="Calibri" panose="020F0502020204030204" pitchFamily="34" charset="0"/>
                <a:cs typeface="Garamond" panose="02020404030301010803" pitchFamily="18" charset="0"/>
              </a:rPr>
              <a:t>l</a:t>
            </a:r>
            <a:r>
              <a:rPr lang="es-MX" dirty="0">
                <a:effectLst/>
                <a:ea typeface="Calibri" panose="020F0502020204030204" pitchFamily="34" charset="0"/>
                <a:cs typeface="Garamond" panose="02020404030301010803" pitchFamily="18" charset="0"/>
              </a:rPr>
              <a:t>a</a:t>
            </a:r>
            <a:r>
              <a:rPr lang="es-MX" spc="-20" dirty="0">
                <a:effectLst/>
                <a:ea typeface="Calibri" panose="020F0502020204030204" pitchFamily="34" charset="0"/>
                <a:cs typeface="Garamond" panose="02020404030301010803" pitchFamily="18" charset="0"/>
              </a:rPr>
              <a:t> </a:t>
            </a:r>
            <a:r>
              <a:rPr lang="es-MX" spc="-5" dirty="0">
                <a:effectLst/>
                <a:ea typeface="Calibri" panose="020F0502020204030204" pitchFamily="34" charset="0"/>
                <a:cs typeface="Garamond" panose="02020404030301010803" pitchFamily="18" charset="0"/>
              </a:rPr>
              <a:t>int</a:t>
            </a:r>
            <a:r>
              <a:rPr lang="es-MX" dirty="0">
                <a:effectLst/>
                <a:ea typeface="Calibri" panose="020F0502020204030204" pitchFamily="34" charset="0"/>
                <a:cs typeface="Garamond" panose="02020404030301010803" pitchFamily="18" charset="0"/>
              </a:rPr>
              <a:t>r</a:t>
            </a:r>
            <a:r>
              <a:rPr lang="es-MX" spc="-5" dirty="0">
                <a:effectLst/>
                <a:ea typeface="Calibri" panose="020F0502020204030204" pitchFamily="34" charset="0"/>
                <a:cs typeface="Garamond" panose="02020404030301010803" pitchFamily="18" charset="0"/>
              </a:rPr>
              <a:t>o</a:t>
            </a:r>
            <a:r>
              <a:rPr lang="es-MX" spc="5" dirty="0">
                <a:effectLst/>
                <a:ea typeface="Calibri" panose="020F0502020204030204" pitchFamily="34" charset="0"/>
                <a:cs typeface="Garamond" panose="02020404030301010803" pitchFamily="18" charset="0"/>
              </a:rPr>
              <a:t>d</a:t>
            </a:r>
            <a:r>
              <a:rPr lang="es-MX" dirty="0">
                <a:effectLst/>
                <a:ea typeface="Calibri" panose="020F0502020204030204" pitchFamily="34" charset="0"/>
                <a:cs typeface="Garamond" panose="02020404030301010803" pitchFamily="18" charset="0"/>
              </a:rPr>
              <a:t>u</a:t>
            </a:r>
            <a:r>
              <a:rPr lang="es-MX" spc="5" dirty="0">
                <a:effectLst/>
                <a:ea typeface="Calibri" panose="020F0502020204030204" pitchFamily="34" charset="0"/>
                <a:cs typeface="Garamond" panose="02020404030301010803" pitchFamily="18" charset="0"/>
              </a:rPr>
              <a:t>cc</a:t>
            </a:r>
            <a:r>
              <a:rPr lang="es-MX" dirty="0">
                <a:effectLst/>
                <a:ea typeface="Calibri" panose="020F0502020204030204" pitchFamily="34" charset="0"/>
                <a:cs typeface="Garamond" panose="02020404030301010803" pitchFamily="18" charset="0"/>
              </a:rPr>
              <a:t>i</a:t>
            </a:r>
            <a:r>
              <a:rPr lang="es-MX" spc="-5" dirty="0">
                <a:effectLst/>
                <a:ea typeface="Calibri" panose="020F0502020204030204" pitchFamily="34" charset="0"/>
                <a:cs typeface="Garamond" panose="02020404030301010803" pitchFamily="18" charset="0"/>
              </a:rPr>
              <a:t>ó</a:t>
            </a:r>
            <a:r>
              <a:rPr lang="es-MX" dirty="0">
                <a:effectLst/>
                <a:ea typeface="Calibri" panose="020F0502020204030204" pitchFamily="34" charset="0"/>
                <a:cs typeface="Garamond" panose="02020404030301010803" pitchFamily="18" charset="0"/>
              </a:rPr>
              <a:t>n</a:t>
            </a:r>
            <a:r>
              <a:rPr lang="es-MX" spc="-35" dirty="0">
                <a:effectLst/>
                <a:ea typeface="Calibri" panose="020F0502020204030204" pitchFamily="34" charset="0"/>
                <a:cs typeface="Garamond" panose="02020404030301010803" pitchFamily="18" charset="0"/>
              </a:rPr>
              <a:t> </a:t>
            </a:r>
            <a:r>
              <a:rPr lang="es-MX" spc="5" dirty="0">
                <a:effectLst/>
                <a:ea typeface="Calibri" panose="020F0502020204030204" pitchFamily="34" charset="0"/>
                <a:cs typeface="Garamond" panose="02020404030301010803" pitchFamily="18" charset="0"/>
              </a:rPr>
              <a:t>d</a:t>
            </a:r>
            <a:r>
              <a:rPr lang="es-MX" dirty="0">
                <a:effectLst/>
                <a:ea typeface="Calibri" panose="020F0502020204030204" pitchFamily="34" charset="0"/>
                <a:cs typeface="Garamond" panose="02020404030301010803" pitchFamily="18" charset="0"/>
              </a:rPr>
              <a:t>e</a:t>
            </a:r>
            <a:r>
              <a:rPr lang="es-MX" spc="-20" dirty="0">
                <a:effectLst/>
                <a:ea typeface="Calibri" panose="020F0502020204030204" pitchFamily="34" charset="0"/>
                <a:cs typeface="Garamond" panose="02020404030301010803" pitchFamily="18" charset="0"/>
              </a:rPr>
              <a:t> </a:t>
            </a:r>
            <a:r>
              <a:rPr lang="es-MX" spc="-5" dirty="0">
                <a:effectLst/>
                <a:ea typeface="Calibri" panose="020F0502020204030204" pitchFamily="34" charset="0"/>
                <a:cs typeface="Garamond" panose="02020404030301010803" pitchFamily="18" charset="0"/>
              </a:rPr>
              <a:t>s</a:t>
            </a:r>
            <a:r>
              <a:rPr lang="es-MX" spc="5" dirty="0">
                <a:effectLst/>
                <a:ea typeface="Calibri" panose="020F0502020204030204" pitchFamily="34" charset="0"/>
                <a:cs typeface="Garamond" panose="02020404030301010803" pitchFamily="18" charset="0"/>
              </a:rPr>
              <a:t>e</a:t>
            </a:r>
            <a:r>
              <a:rPr lang="es-MX" spc="-5" dirty="0">
                <a:effectLst/>
                <a:ea typeface="Calibri" panose="020F0502020204030204" pitchFamily="34" charset="0"/>
                <a:cs typeface="Garamond" panose="02020404030301010803" pitchFamily="18" charset="0"/>
              </a:rPr>
              <a:t>sgo</a:t>
            </a:r>
            <a:r>
              <a:rPr lang="es-MX" spc="5" dirty="0">
                <a:effectLst/>
                <a:ea typeface="Calibri" panose="020F0502020204030204" pitchFamily="34" charset="0"/>
                <a:cs typeface="Garamond" panose="02020404030301010803" pitchFamily="18" charset="0"/>
              </a:rPr>
              <a:t>s</a:t>
            </a:r>
            <a:r>
              <a:rPr lang="es-MX" dirty="0">
                <a:effectLst/>
                <a:ea typeface="Calibri" panose="020F0502020204030204" pitchFamily="34" charset="0"/>
                <a:cs typeface="Garamond" panose="02020404030301010803" pitchFamily="18" charset="0"/>
              </a:rPr>
              <a:t>.</a:t>
            </a:r>
          </a:p>
          <a:p>
            <a:pPr marL="1016000" lvl="2" algn="just" eaLnBrk="0" hangingPunct="0"/>
            <a:r>
              <a:rPr lang="es-MX" dirty="0">
                <a:effectLst/>
                <a:ea typeface="Calibri" panose="020F0502020204030204" pitchFamily="34" charset="0"/>
                <a:cs typeface="Garamond" panose="02020404030301010803" pitchFamily="18" charset="0"/>
              </a:rPr>
              <a:t>Ca</a:t>
            </a:r>
            <a:r>
              <a:rPr lang="es-MX" spc="-5" dirty="0">
                <a:effectLst/>
                <a:ea typeface="Calibri" panose="020F0502020204030204" pitchFamily="34" charset="0"/>
                <a:cs typeface="Garamond" panose="02020404030301010803" pitchFamily="18" charset="0"/>
              </a:rPr>
              <a:t>l</a:t>
            </a:r>
            <a:r>
              <a:rPr lang="es-MX" spc="5" dirty="0">
                <a:effectLst/>
                <a:ea typeface="Calibri" panose="020F0502020204030204" pitchFamily="34" charset="0"/>
                <a:cs typeface="Garamond" panose="02020404030301010803" pitchFamily="18" charset="0"/>
              </a:rPr>
              <a:t>c</a:t>
            </a:r>
            <a:r>
              <a:rPr lang="es-MX" dirty="0">
                <a:effectLst/>
                <a:ea typeface="Calibri" panose="020F0502020204030204" pitchFamily="34" charset="0"/>
                <a:cs typeface="Garamond" panose="02020404030301010803" pitchFamily="18" charset="0"/>
              </a:rPr>
              <a:t>u</a:t>
            </a:r>
            <a:r>
              <a:rPr lang="es-MX" spc="-5" dirty="0">
                <a:effectLst/>
                <a:ea typeface="Calibri" panose="020F0502020204030204" pitchFamily="34" charset="0"/>
                <a:cs typeface="Garamond" panose="02020404030301010803" pitchFamily="18" charset="0"/>
              </a:rPr>
              <a:t>l</a:t>
            </a:r>
            <a:r>
              <a:rPr lang="es-MX" dirty="0">
                <a:effectLst/>
                <a:ea typeface="Calibri" panose="020F0502020204030204" pitchFamily="34" charset="0"/>
                <a:cs typeface="Garamond" panose="02020404030301010803" pitchFamily="18" charset="0"/>
              </a:rPr>
              <a:t>ar</a:t>
            </a:r>
            <a:r>
              <a:rPr lang="es-MX" spc="110" dirty="0">
                <a:effectLst/>
                <a:ea typeface="Calibri" panose="020F0502020204030204" pitchFamily="34" charset="0"/>
                <a:cs typeface="Garamond" panose="02020404030301010803" pitchFamily="18" charset="0"/>
              </a:rPr>
              <a:t> </a:t>
            </a:r>
            <a:r>
              <a:rPr lang="es-MX" spc="-5" dirty="0">
                <a:effectLst/>
                <a:ea typeface="Calibri" panose="020F0502020204030204" pitchFamily="34" charset="0"/>
                <a:cs typeface="Garamond" panose="02020404030301010803" pitchFamily="18" charset="0"/>
              </a:rPr>
              <a:t>lo</a:t>
            </a:r>
            <a:r>
              <a:rPr lang="es-MX" dirty="0">
                <a:effectLst/>
                <a:ea typeface="Calibri" panose="020F0502020204030204" pitchFamily="34" charset="0"/>
                <a:cs typeface="Garamond" panose="02020404030301010803" pitchFamily="18" charset="0"/>
              </a:rPr>
              <a:t>s</a:t>
            </a:r>
            <a:r>
              <a:rPr lang="es-MX" spc="110" dirty="0">
                <a:effectLst/>
                <a:ea typeface="Calibri" panose="020F0502020204030204" pitchFamily="34" charset="0"/>
                <a:cs typeface="Garamond" panose="02020404030301010803" pitchFamily="18" charset="0"/>
              </a:rPr>
              <a:t> </a:t>
            </a:r>
            <a:r>
              <a:rPr lang="es-MX" spc="5" dirty="0">
                <a:effectLst/>
                <a:ea typeface="Calibri" panose="020F0502020204030204" pitchFamily="34" charset="0"/>
                <a:cs typeface="Garamond" panose="02020404030301010803" pitchFamily="18" charset="0"/>
              </a:rPr>
              <a:t>e</a:t>
            </a:r>
            <a:r>
              <a:rPr lang="es-MX" spc="-5" dirty="0">
                <a:effectLst/>
                <a:ea typeface="Calibri" panose="020F0502020204030204" pitchFamily="34" charset="0"/>
                <a:cs typeface="Garamond" panose="02020404030301010803" pitchFamily="18" charset="0"/>
              </a:rPr>
              <a:t>sti</a:t>
            </a:r>
            <a:r>
              <a:rPr lang="es-MX" dirty="0">
                <a:effectLst/>
                <a:ea typeface="Calibri" panose="020F0502020204030204" pitchFamily="34" charset="0"/>
                <a:cs typeface="Garamond" panose="02020404030301010803" pitchFamily="18" charset="0"/>
              </a:rPr>
              <a:t>ma</a:t>
            </a:r>
            <a:r>
              <a:rPr lang="es-MX" spc="5" dirty="0">
                <a:effectLst/>
                <a:ea typeface="Calibri" panose="020F0502020204030204" pitchFamily="34" charset="0"/>
                <a:cs typeface="Garamond" panose="02020404030301010803" pitchFamily="18" charset="0"/>
              </a:rPr>
              <a:t>d</a:t>
            </a:r>
            <a:r>
              <a:rPr lang="es-MX" spc="-5" dirty="0">
                <a:effectLst/>
                <a:ea typeface="Calibri" panose="020F0502020204030204" pitchFamily="34" charset="0"/>
                <a:cs typeface="Garamond" panose="02020404030301010803" pitchFamily="18" charset="0"/>
              </a:rPr>
              <a:t>o</a:t>
            </a:r>
            <a:r>
              <a:rPr lang="es-MX" dirty="0">
                <a:effectLst/>
                <a:ea typeface="Calibri" panose="020F0502020204030204" pitchFamily="34" charset="0"/>
                <a:cs typeface="Garamond" panose="02020404030301010803" pitchFamily="18" charset="0"/>
              </a:rPr>
              <a:t>r</a:t>
            </a:r>
            <a:r>
              <a:rPr lang="es-MX" spc="5" dirty="0">
                <a:effectLst/>
                <a:ea typeface="Calibri" panose="020F0502020204030204" pitchFamily="34" charset="0"/>
                <a:cs typeface="Garamond" panose="02020404030301010803" pitchFamily="18" charset="0"/>
              </a:rPr>
              <a:t>e</a:t>
            </a:r>
            <a:r>
              <a:rPr lang="es-MX" dirty="0">
                <a:effectLst/>
                <a:ea typeface="Calibri" panose="020F0502020204030204" pitchFamily="34" charset="0"/>
                <a:cs typeface="Garamond" panose="02020404030301010803" pitchFamily="18" charset="0"/>
              </a:rPr>
              <a:t>s</a:t>
            </a:r>
            <a:r>
              <a:rPr lang="es-MX" spc="110" dirty="0">
                <a:effectLst/>
                <a:ea typeface="Calibri" panose="020F0502020204030204" pitchFamily="34" charset="0"/>
                <a:cs typeface="Garamond" panose="02020404030301010803" pitchFamily="18" charset="0"/>
              </a:rPr>
              <a:t> </a:t>
            </a:r>
            <a:r>
              <a:rPr lang="es-MX" spc="-10" dirty="0">
                <a:effectLst/>
                <a:ea typeface="Calibri" panose="020F0502020204030204" pitchFamily="34" charset="0"/>
                <a:cs typeface="Garamond" panose="02020404030301010803" pitchFamily="18" charset="0"/>
              </a:rPr>
              <a:t>d</a:t>
            </a:r>
            <a:r>
              <a:rPr lang="es-MX" dirty="0">
                <a:effectLst/>
                <a:ea typeface="Calibri" panose="020F0502020204030204" pitchFamily="34" charset="0"/>
                <a:cs typeface="Garamond" panose="02020404030301010803" pitchFamily="18" charset="0"/>
              </a:rPr>
              <a:t>e</a:t>
            </a:r>
            <a:r>
              <a:rPr lang="es-MX" spc="110" dirty="0">
                <a:effectLst/>
                <a:ea typeface="Calibri" panose="020F0502020204030204" pitchFamily="34" charset="0"/>
                <a:cs typeface="Garamond" panose="02020404030301010803" pitchFamily="18" charset="0"/>
              </a:rPr>
              <a:t> </a:t>
            </a:r>
            <a:r>
              <a:rPr lang="es-MX" spc="-5" dirty="0">
                <a:effectLst/>
                <a:ea typeface="Calibri" panose="020F0502020204030204" pitchFamily="34" charset="0"/>
                <a:cs typeface="Garamond" panose="02020404030301010803" pitchFamily="18" charset="0"/>
              </a:rPr>
              <a:t>tot</a:t>
            </a:r>
            <a:r>
              <a:rPr lang="es-MX" dirty="0">
                <a:effectLst/>
                <a:ea typeface="Calibri" panose="020F0502020204030204" pitchFamily="34" charset="0"/>
                <a:cs typeface="Garamond" panose="02020404030301010803" pitchFamily="18" charset="0"/>
              </a:rPr>
              <a:t>a</a:t>
            </a:r>
            <a:r>
              <a:rPr lang="es-MX" spc="-5" dirty="0">
                <a:effectLst/>
                <a:ea typeface="Calibri" panose="020F0502020204030204" pitchFamily="34" charset="0"/>
                <a:cs typeface="Garamond" panose="02020404030301010803" pitchFamily="18" charset="0"/>
              </a:rPr>
              <a:t>l</a:t>
            </a:r>
            <a:r>
              <a:rPr lang="es-MX" spc="5" dirty="0">
                <a:effectLst/>
                <a:ea typeface="Calibri" panose="020F0502020204030204" pitchFamily="34" charset="0"/>
                <a:cs typeface="Garamond" panose="02020404030301010803" pitchFamily="18" charset="0"/>
              </a:rPr>
              <a:t>e</a:t>
            </a:r>
            <a:r>
              <a:rPr lang="es-MX" dirty="0">
                <a:effectLst/>
                <a:ea typeface="Calibri" panose="020F0502020204030204" pitchFamily="34" charset="0"/>
                <a:cs typeface="Garamond" panose="02020404030301010803" pitchFamily="18" charset="0"/>
              </a:rPr>
              <a:t>s</a:t>
            </a:r>
            <a:r>
              <a:rPr lang="es-MX" spc="110" dirty="0">
                <a:effectLst/>
                <a:ea typeface="Calibri" panose="020F0502020204030204" pitchFamily="34" charset="0"/>
                <a:cs typeface="Garamond" panose="02020404030301010803" pitchFamily="18" charset="0"/>
              </a:rPr>
              <a:t> </a:t>
            </a:r>
            <a:r>
              <a:rPr lang="es-MX" dirty="0">
                <a:effectLst/>
                <a:ea typeface="Calibri" panose="020F0502020204030204" pitchFamily="34" charset="0"/>
                <a:cs typeface="Garamond" panose="02020404030301010803" pitchFamily="18" charset="0"/>
              </a:rPr>
              <a:t>o</a:t>
            </a:r>
            <a:r>
              <a:rPr lang="es-MX" spc="105" dirty="0">
                <a:effectLst/>
                <a:ea typeface="Calibri" panose="020F0502020204030204" pitchFamily="34" charset="0"/>
                <a:cs typeface="Garamond" panose="02020404030301010803" pitchFamily="18" charset="0"/>
              </a:rPr>
              <a:t> </a:t>
            </a:r>
            <a:r>
              <a:rPr lang="es-MX" spc="5" dirty="0">
                <a:effectLst/>
                <a:ea typeface="Calibri" panose="020F0502020204030204" pitchFamily="34" charset="0"/>
                <a:cs typeface="Garamond" panose="02020404030301010803" pitchFamily="18" charset="0"/>
              </a:rPr>
              <a:t>d</a:t>
            </a:r>
            <a:r>
              <a:rPr lang="es-MX" dirty="0">
                <a:effectLst/>
                <a:ea typeface="Calibri" panose="020F0502020204030204" pitchFamily="34" charset="0"/>
                <a:cs typeface="Garamond" panose="02020404030301010803" pitchFamily="18" charset="0"/>
              </a:rPr>
              <a:t>e</a:t>
            </a:r>
            <a:r>
              <a:rPr lang="es-MX" spc="105" dirty="0">
                <a:effectLst/>
                <a:ea typeface="Calibri" panose="020F0502020204030204" pitchFamily="34" charset="0"/>
                <a:cs typeface="Garamond" panose="02020404030301010803" pitchFamily="18" charset="0"/>
              </a:rPr>
              <a:t> </a:t>
            </a:r>
            <a:r>
              <a:rPr lang="es-MX" spc="-5" dirty="0">
                <a:effectLst/>
                <a:ea typeface="Calibri" panose="020F0502020204030204" pitchFamily="34" charset="0"/>
                <a:cs typeface="Garamond" panose="02020404030301010803" pitchFamily="18" charset="0"/>
              </a:rPr>
              <a:t>t</a:t>
            </a:r>
            <a:r>
              <a:rPr lang="es-MX" dirty="0">
                <a:effectLst/>
                <a:ea typeface="Calibri" panose="020F0502020204030204" pitchFamily="34" charset="0"/>
                <a:cs typeface="Garamond" panose="02020404030301010803" pitchFamily="18" charset="0"/>
              </a:rPr>
              <a:t>a</a:t>
            </a:r>
            <a:r>
              <a:rPr lang="es-MX" spc="-5" dirty="0">
                <a:effectLst/>
                <a:ea typeface="Calibri" panose="020F0502020204030204" pitchFamily="34" charset="0"/>
                <a:cs typeface="Garamond" panose="02020404030301010803" pitchFamily="18" charset="0"/>
              </a:rPr>
              <a:t>s</a:t>
            </a:r>
            <a:r>
              <a:rPr lang="es-MX" dirty="0">
                <a:effectLst/>
                <a:ea typeface="Calibri" panose="020F0502020204030204" pitchFamily="34" charset="0"/>
                <a:cs typeface="Garamond" panose="02020404030301010803" pitchFamily="18" charset="0"/>
              </a:rPr>
              <a:t>a</a:t>
            </a:r>
            <a:r>
              <a:rPr lang="es-MX" spc="-5" dirty="0">
                <a:effectLst/>
                <a:ea typeface="Calibri" panose="020F0502020204030204" pitchFamily="34" charset="0"/>
                <a:cs typeface="Garamond" panose="02020404030301010803" pitchFamily="18" charset="0"/>
              </a:rPr>
              <a:t>s</a:t>
            </a:r>
            <a:r>
              <a:rPr lang="es-MX" dirty="0">
                <a:effectLst/>
                <a:ea typeface="Calibri" panose="020F0502020204030204" pitchFamily="34" charset="0"/>
                <a:cs typeface="Garamond" panose="02020404030301010803" pitchFamily="18" charset="0"/>
              </a:rPr>
              <a:t>,</a:t>
            </a:r>
            <a:r>
              <a:rPr lang="es-MX" spc="105" dirty="0">
                <a:effectLst/>
                <a:ea typeface="Calibri" panose="020F0502020204030204" pitchFamily="34" charset="0"/>
                <a:cs typeface="Garamond" panose="02020404030301010803" pitchFamily="18" charset="0"/>
              </a:rPr>
              <a:t> </a:t>
            </a:r>
            <a:r>
              <a:rPr lang="es-MX" spc="-5" dirty="0">
                <a:effectLst/>
                <a:ea typeface="Calibri" panose="020F0502020204030204" pitchFamily="34" charset="0"/>
                <a:cs typeface="Garamond" panose="02020404030301010803" pitchFamily="18" charset="0"/>
              </a:rPr>
              <a:t>t</a:t>
            </a:r>
            <a:r>
              <a:rPr lang="es-MX" dirty="0">
                <a:effectLst/>
                <a:ea typeface="Calibri" panose="020F0502020204030204" pitchFamily="34" charset="0"/>
                <a:cs typeface="Garamond" panose="02020404030301010803" pitchFamily="18" charset="0"/>
              </a:rPr>
              <a:t>a</a:t>
            </a:r>
            <a:r>
              <a:rPr lang="es-MX" spc="-5" dirty="0">
                <a:effectLst/>
                <a:ea typeface="Calibri" panose="020F0502020204030204" pitchFamily="34" charset="0"/>
                <a:cs typeface="Garamond" panose="02020404030301010803" pitchFamily="18" charset="0"/>
              </a:rPr>
              <a:t>nt</a:t>
            </a:r>
            <a:r>
              <a:rPr lang="es-MX" dirty="0">
                <a:effectLst/>
                <a:ea typeface="Calibri" panose="020F0502020204030204" pitchFamily="34" charset="0"/>
                <a:cs typeface="Garamond" panose="02020404030301010803" pitchFamily="18" charset="0"/>
              </a:rPr>
              <a:t>o</a:t>
            </a:r>
            <a:r>
              <a:rPr lang="es-MX" spc="110" dirty="0">
                <a:effectLst/>
                <a:ea typeface="Calibri" panose="020F0502020204030204" pitchFamily="34" charset="0"/>
                <a:cs typeface="Garamond" panose="02020404030301010803" pitchFamily="18" charset="0"/>
              </a:rPr>
              <a:t> </a:t>
            </a:r>
            <a:r>
              <a:rPr lang="es-MX" spc="-5" dirty="0">
                <a:effectLst/>
                <a:ea typeface="Calibri" panose="020F0502020204030204" pitchFamily="34" charset="0"/>
                <a:cs typeface="Garamond" panose="02020404030301010803" pitchFamily="18" charset="0"/>
              </a:rPr>
              <a:t>b</a:t>
            </a:r>
            <a:r>
              <a:rPr lang="es-MX" dirty="0">
                <a:effectLst/>
                <a:ea typeface="Calibri" panose="020F0502020204030204" pitchFamily="34" charset="0"/>
                <a:cs typeface="Garamond" panose="02020404030301010803" pitchFamily="18" charset="0"/>
              </a:rPr>
              <a:t>a</a:t>
            </a:r>
            <a:r>
              <a:rPr lang="es-MX" spc="10" dirty="0">
                <a:effectLst/>
                <a:ea typeface="Calibri" panose="020F0502020204030204" pitchFamily="34" charset="0"/>
                <a:cs typeface="Garamond" panose="02020404030301010803" pitchFamily="18" charset="0"/>
              </a:rPr>
              <a:t>j</a:t>
            </a:r>
            <a:r>
              <a:rPr lang="es-MX" dirty="0">
                <a:effectLst/>
                <a:ea typeface="Calibri" panose="020F0502020204030204" pitchFamily="34" charset="0"/>
                <a:cs typeface="Garamond" panose="02020404030301010803" pitchFamily="18" charset="0"/>
              </a:rPr>
              <a:t>o</a:t>
            </a:r>
            <a:r>
              <a:rPr lang="es-MX" spc="105" dirty="0">
                <a:effectLst/>
                <a:ea typeface="Calibri" panose="020F0502020204030204" pitchFamily="34" charset="0"/>
                <a:cs typeface="Garamond" panose="02020404030301010803" pitchFamily="18" charset="0"/>
              </a:rPr>
              <a:t> </a:t>
            </a:r>
            <a:r>
              <a:rPr lang="es-MX" spc="5" dirty="0">
                <a:effectLst/>
                <a:ea typeface="Calibri" panose="020F0502020204030204" pitchFamily="34" charset="0"/>
                <a:cs typeface="Garamond" panose="02020404030301010803" pitchFamily="18" charset="0"/>
              </a:rPr>
              <a:t>e</a:t>
            </a:r>
            <a:r>
              <a:rPr lang="es-MX" dirty="0">
                <a:effectLst/>
                <a:ea typeface="Calibri" panose="020F0502020204030204" pitchFamily="34" charset="0"/>
                <a:cs typeface="Garamond" panose="02020404030301010803" pitchFamily="18" charset="0"/>
              </a:rPr>
              <a:t>l</a:t>
            </a:r>
            <a:r>
              <a:rPr lang="es-MX" spc="100" dirty="0">
                <a:effectLst/>
                <a:ea typeface="Calibri" panose="020F0502020204030204" pitchFamily="34" charset="0"/>
                <a:cs typeface="Garamond" panose="02020404030301010803" pitchFamily="18" charset="0"/>
              </a:rPr>
              <a:t> </a:t>
            </a:r>
            <a:r>
              <a:rPr lang="es-MX" spc="5" dirty="0">
                <a:effectLst/>
                <a:ea typeface="Calibri" panose="020F0502020204030204" pitchFamily="34" charset="0"/>
                <a:cs typeface="Garamond" panose="02020404030301010803" pitchFamily="18" charset="0"/>
              </a:rPr>
              <a:t>d</a:t>
            </a:r>
            <a:r>
              <a:rPr lang="es-MX" dirty="0">
                <a:effectLst/>
                <a:ea typeface="Calibri" panose="020F0502020204030204" pitchFamily="34" charset="0"/>
                <a:cs typeface="Garamond" panose="02020404030301010803" pitchFamily="18" charset="0"/>
              </a:rPr>
              <a:t>i</a:t>
            </a:r>
            <a:r>
              <a:rPr lang="es-MX" spc="-5" dirty="0">
                <a:effectLst/>
                <a:ea typeface="Calibri" panose="020F0502020204030204" pitchFamily="34" charset="0"/>
                <a:cs typeface="Garamond" panose="02020404030301010803" pitchFamily="18" charset="0"/>
              </a:rPr>
              <a:t>s</a:t>
            </a:r>
            <a:r>
              <a:rPr lang="es-MX" spc="5" dirty="0">
                <a:effectLst/>
                <a:ea typeface="Calibri" panose="020F0502020204030204" pitchFamily="34" charset="0"/>
                <a:cs typeface="Garamond" panose="02020404030301010803" pitchFamily="18" charset="0"/>
              </a:rPr>
              <a:t>e</a:t>
            </a:r>
            <a:r>
              <a:rPr lang="es-MX" spc="-5" dirty="0">
                <a:effectLst/>
                <a:ea typeface="Calibri" panose="020F0502020204030204" pitchFamily="34" charset="0"/>
                <a:cs typeface="Garamond" panose="02020404030301010803" pitchFamily="18" charset="0"/>
              </a:rPr>
              <a:t>ñ</a:t>
            </a:r>
            <a:r>
              <a:rPr lang="es-MX" dirty="0">
                <a:effectLst/>
                <a:ea typeface="Calibri" panose="020F0502020204030204" pitchFamily="34" charset="0"/>
                <a:cs typeface="Garamond" panose="02020404030301010803" pitchFamily="18" charset="0"/>
              </a:rPr>
              <a:t>o</a:t>
            </a:r>
            <a:r>
              <a:rPr lang="es-MX" spc="110" dirty="0">
                <a:effectLst/>
                <a:ea typeface="Calibri" panose="020F0502020204030204" pitchFamily="34" charset="0"/>
                <a:cs typeface="Garamond" panose="02020404030301010803" pitchFamily="18" charset="0"/>
              </a:rPr>
              <a:t> </a:t>
            </a:r>
            <a:r>
              <a:rPr lang="es-MX" spc="-5" dirty="0">
                <a:effectLst/>
                <a:ea typeface="Calibri" panose="020F0502020204030204" pitchFamily="34" charset="0"/>
                <a:cs typeface="Garamond" panose="02020404030301010803" pitchFamily="18" charset="0"/>
              </a:rPr>
              <a:t>o</a:t>
            </a:r>
            <a:r>
              <a:rPr lang="es-MX" dirty="0">
                <a:effectLst/>
                <a:ea typeface="Calibri" panose="020F0502020204030204" pitchFamily="34" charset="0"/>
                <a:cs typeface="Garamond" panose="02020404030301010803" pitchFamily="18" charset="0"/>
              </a:rPr>
              <a:t>ri</a:t>
            </a:r>
            <a:r>
              <a:rPr lang="es-MX" spc="-5" dirty="0">
                <a:effectLst/>
                <a:ea typeface="Calibri" panose="020F0502020204030204" pitchFamily="34" charset="0"/>
                <a:cs typeface="Garamond" panose="02020404030301010803" pitchFamily="18" charset="0"/>
              </a:rPr>
              <a:t>g</a:t>
            </a:r>
            <a:r>
              <a:rPr lang="es-MX" spc="10" dirty="0">
                <a:effectLst/>
                <a:ea typeface="Calibri" panose="020F0502020204030204" pitchFamily="34" charset="0"/>
                <a:cs typeface="Garamond" panose="02020404030301010803" pitchFamily="18" charset="0"/>
              </a:rPr>
              <a:t>i</a:t>
            </a:r>
            <a:r>
              <a:rPr lang="es-MX" spc="-5" dirty="0">
                <a:effectLst/>
                <a:ea typeface="Calibri" panose="020F0502020204030204" pitchFamily="34" charset="0"/>
                <a:cs typeface="Garamond" panose="02020404030301010803" pitchFamily="18" charset="0"/>
              </a:rPr>
              <a:t>n</a:t>
            </a:r>
            <a:r>
              <a:rPr lang="es-MX" dirty="0">
                <a:effectLst/>
                <a:ea typeface="Calibri" panose="020F0502020204030204" pitchFamily="34" charset="0"/>
                <a:cs typeface="Garamond" panose="02020404030301010803" pitchFamily="18" charset="0"/>
              </a:rPr>
              <a:t>al </a:t>
            </a:r>
            <a:r>
              <a:rPr lang="es-MX" spc="5" dirty="0">
                <a:effectLst/>
                <a:ea typeface="Calibri" panose="020F0502020204030204" pitchFamily="34" charset="0"/>
                <a:cs typeface="Garamond" panose="02020404030301010803" pitchFamily="18" charset="0"/>
              </a:rPr>
              <a:t>c</a:t>
            </a:r>
            <a:r>
              <a:rPr lang="es-MX" spc="-5" dirty="0">
                <a:effectLst/>
                <a:ea typeface="Calibri" panose="020F0502020204030204" pitchFamily="34" charset="0"/>
                <a:cs typeface="Garamond" panose="02020404030301010803" pitchFamily="18" charset="0"/>
              </a:rPr>
              <a:t>om</a:t>
            </a:r>
            <a:r>
              <a:rPr lang="es-MX" dirty="0">
                <a:effectLst/>
                <a:ea typeface="Calibri" panose="020F0502020204030204" pitchFamily="34" charset="0"/>
                <a:cs typeface="Garamond" panose="02020404030301010803" pitchFamily="18" charset="0"/>
              </a:rPr>
              <a:t>o</a:t>
            </a:r>
            <a:r>
              <a:rPr lang="es-MX" spc="-30" dirty="0">
                <a:effectLst/>
                <a:ea typeface="Calibri" panose="020F0502020204030204" pitchFamily="34" charset="0"/>
                <a:cs typeface="Garamond" panose="02020404030301010803" pitchFamily="18" charset="0"/>
              </a:rPr>
              <a:t> </a:t>
            </a:r>
            <a:r>
              <a:rPr lang="es-MX" spc="5" dirty="0">
                <a:effectLst/>
                <a:ea typeface="Calibri" panose="020F0502020204030204" pitchFamily="34" charset="0"/>
                <a:cs typeface="Garamond" panose="02020404030301010803" pitchFamily="18" charset="0"/>
              </a:rPr>
              <a:t>e</a:t>
            </a:r>
            <a:r>
              <a:rPr lang="es-MX" dirty="0">
                <a:effectLst/>
                <a:ea typeface="Calibri" panose="020F0502020204030204" pitchFamily="34" charset="0"/>
                <a:cs typeface="Garamond" panose="02020404030301010803" pitchFamily="18" charset="0"/>
              </a:rPr>
              <a:t>l</a:t>
            </a:r>
            <a:r>
              <a:rPr lang="es-MX" spc="-25" dirty="0">
                <a:effectLst/>
                <a:ea typeface="Calibri" panose="020F0502020204030204" pitchFamily="34" charset="0"/>
                <a:cs typeface="Garamond" panose="02020404030301010803" pitchFamily="18" charset="0"/>
              </a:rPr>
              <a:t> </a:t>
            </a:r>
            <a:r>
              <a:rPr lang="es-MX" dirty="0">
                <a:effectLst/>
                <a:ea typeface="Calibri" panose="020F0502020204030204" pitchFamily="34" charset="0"/>
                <a:cs typeface="Garamond" panose="02020404030301010803" pitchFamily="18" charset="0"/>
              </a:rPr>
              <a:t>que</a:t>
            </a:r>
            <a:r>
              <a:rPr lang="es-MX" spc="-20" dirty="0">
                <a:effectLst/>
                <a:ea typeface="Calibri" panose="020F0502020204030204" pitchFamily="34" charset="0"/>
                <a:cs typeface="Garamond" panose="02020404030301010803" pitchFamily="18" charset="0"/>
              </a:rPr>
              <a:t> </a:t>
            </a:r>
            <a:r>
              <a:rPr lang="es-MX" dirty="0">
                <a:effectLst/>
                <a:ea typeface="Calibri" panose="020F0502020204030204" pitchFamily="34" charset="0"/>
                <a:cs typeface="Garamond" panose="02020404030301010803" pitchFamily="18" charset="0"/>
              </a:rPr>
              <a:t>r</a:t>
            </a:r>
            <a:r>
              <a:rPr lang="es-MX" spc="5" dirty="0">
                <a:effectLst/>
                <a:ea typeface="Calibri" panose="020F0502020204030204" pitchFamily="34" charset="0"/>
                <a:cs typeface="Garamond" panose="02020404030301010803" pitchFamily="18" charset="0"/>
              </a:rPr>
              <a:t>e</a:t>
            </a:r>
            <a:r>
              <a:rPr lang="es-MX" spc="-5" dirty="0">
                <a:effectLst/>
                <a:ea typeface="Calibri" panose="020F0502020204030204" pitchFamily="34" charset="0"/>
                <a:cs typeface="Garamond" panose="02020404030301010803" pitchFamily="18" charset="0"/>
              </a:rPr>
              <a:t>s</a:t>
            </a:r>
            <a:r>
              <a:rPr lang="es-MX" dirty="0">
                <a:effectLst/>
                <a:ea typeface="Calibri" panose="020F0502020204030204" pitchFamily="34" charset="0"/>
                <a:cs typeface="Garamond" panose="02020404030301010803" pitchFamily="18" charset="0"/>
              </a:rPr>
              <a:t>u</a:t>
            </a:r>
            <a:r>
              <a:rPr lang="es-MX" spc="-5" dirty="0">
                <a:effectLst/>
                <a:ea typeface="Calibri" panose="020F0502020204030204" pitchFamily="34" charset="0"/>
                <a:cs typeface="Garamond" panose="02020404030301010803" pitchFamily="18" charset="0"/>
              </a:rPr>
              <a:t>lt</a:t>
            </a:r>
            <a:r>
              <a:rPr lang="es-MX" dirty="0">
                <a:effectLst/>
                <a:ea typeface="Calibri" panose="020F0502020204030204" pitchFamily="34" charset="0"/>
                <a:cs typeface="Garamond" panose="02020404030301010803" pitchFamily="18" charset="0"/>
              </a:rPr>
              <a:t>a</a:t>
            </a:r>
            <a:r>
              <a:rPr lang="es-MX" spc="-15" dirty="0">
                <a:effectLst/>
                <a:ea typeface="Calibri" panose="020F0502020204030204" pitchFamily="34" charset="0"/>
                <a:cs typeface="Garamond" panose="02020404030301010803" pitchFamily="18" charset="0"/>
              </a:rPr>
              <a:t> </a:t>
            </a:r>
            <a:r>
              <a:rPr lang="es-MX" spc="5" dirty="0">
                <a:effectLst/>
                <a:ea typeface="Calibri" panose="020F0502020204030204" pitchFamily="34" charset="0"/>
                <a:cs typeface="Garamond" panose="02020404030301010803" pitchFamily="18" charset="0"/>
              </a:rPr>
              <a:t>d</a:t>
            </a:r>
            <a:r>
              <a:rPr lang="es-MX" dirty="0">
                <a:effectLst/>
                <a:ea typeface="Calibri" panose="020F0502020204030204" pitchFamily="34" charset="0"/>
                <a:cs typeface="Garamond" panose="02020404030301010803" pitchFamily="18" charset="0"/>
              </a:rPr>
              <a:t>e</a:t>
            </a:r>
            <a:r>
              <a:rPr lang="es-MX" spc="-20" dirty="0">
                <a:effectLst/>
                <a:ea typeface="Calibri" panose="020F0502020204030204" pitchFamily="34" charset="0"/>
                <a:cs typeface="Garamond" panose="02020404030301010803" pitchFamily="18" charset="0"/>
              </a:rPr>
              <a:t> </a:t>
            </a:r>
            <a:r>
              <a:rPr lang="es-MX" spc="-5" dirty="0">
                <a:effectLst/>
                <a:ea typeface="Calibri" panose="020F0502020204030204" pitchFamily="34" charset="0"/>
                <a:cs typeface="Garamond" panose="02020404030301010803" pitchFamily="18" charset="0"/>
              </a:rPr>
              <a:t>l</a:t>
            </a:r>
            <a:r>
              <a:rPr lang="es-MX" dirty="0">
                <a:effectLst/>
                <a:ea typeface="Calibri" panose="020F0502020204030204" pitchFamily="34" charset="0"/>
                <a:cs typeface="Garamond" panose="02020404030301010803" pitchFamily="18" charset="0"/>
              </a:rPr>
              <a:t>a</a:t>
            </a:r>
            <a:r>
              <a:rPr lang="es-MX" spc="-35" dirty="0">
                <a:effectLst/>
                <a:ea typeface="Calibri" panose="020F0502020204030204" pitchFamily="34" charset="0"/>
                <a:cs typeface="Garamond" panose="02020404030301010803" pitchFamily="18" charset="0"/>
              </a:rPr>
              <a:t> </a:t>
            </a:r>
            <a:r>
              <a:rPr lang="es-MX" dirty="0">
                <a:effectLst/>
                <a:ea typeface="Calibri" panose="020F0502020204030204" pitchFamily="34" charset="0"/>
                <a:cs typeface="Garamond" panose="02020404030301010803" pitchFamily="18" charset="0"/>
              </a:rPr>
              <a:t>i</a:t>
            </a:r>
            <a:r>
              <a:rPr lang="es-MX" spc="-5" dirty="0">
                <a:effectLst/>
                <a:ea typeface="Calibri" panose="020F0502020204030204" pitchFamily="34" charset="0"/>
                <a:cs typeface="Garamond" panose="02020404030301010803" pitchFamily="18" charset="0"/>
              </a:rPr>
              <a:t>n</a:t>
            </a:r>
            <a:r>
              <a:rPr lang="es-MX" spc="5" dirty="0">
                <a:effectLst/>
                <a:ea typeface="Calibri" panose="020F0502020204030204" pitchFamily="34" charset="0"/>
                <a:cs typeface="Garamond" panose="02020404030301010803" pitchFamily="18" charset="0"/>
              </a:rPr>
              <a:t>c</a:t>
            </a:r>
            <a:r>
              <a:rPr lang="es-MX" spc="-5" dirty="0">
                <a:effectLst/>
                <a:ea typeface="Calibri" panose="020F0502020204030204" pitchFamily="34" charset="0"/>
                <a:cs typeface="Garamond" panose="02020404030301010803" pitchFamily="18" charset="0"/>
              </a:rPr>
              <a:t>o</a:t>
            </a:r>
            <a:r>
              <a:rPr lang="es-MX" dirty="0">
                <a:effectLst/>
                <a:ea typeface="Calibri" panose="020F0502020204030204" pitchFamily="34" charset="0"/>
                <a:cs typeface="Garamond" panose="02020404030301010803" pitchFamily="18" charset="0"/>
              </a:rPr>
              <a:t>r</a:t>
            </a:r>
            <a:r>
              <a:rPr lang="es-MX" spc="-5" dirty="0">
                <a:effectLst/>
                <a:ea typeface="Calibri" panose="020F0502020204030204" pitchFamily="34" charset="0"/>
                <a:cs typeface="Garamond" panose="02020404030301010803" pitchFamily="18" charset="0"/>
              </a:rPr>
              <a:t>po</a:t>
            </a:r>
            <a:r>
              <a:rPr lang="es-MX" dirty="0">
                <a:effectLst/>
                <a:ea typeface="Calibri" panose="020F0502020204030204" pitchFamily="34" charset="0"/>
                <a:cs typeface="Garamond" panose="02020404030301010803" pitchFamily="18" charset="0"/>
              </a:rPr>
              <a:t>ra</a:t>
            </a:r>
            <a:r>
              <a:rPr lang="es-MX" spc="5" dirty="0">
                <a:effectLst/>
                <a:ea typeface="Calibri" panose="020F0502020204030204" pitchFamily="34" charset="0"/>
                <a:cs typeface="Garamond" panose="02020404030301010803" pitchFamily="18" charset="0"/>
              </a:rPr>
              <a:t>c</a:t>
            </a:r>
            <a:r>
              <a:rPr lang="es-MX" dirty="0">
                <a:effectLst/>
                <a:ea typeface="Calibri" panose="020F0502020204030204" pitchFamily="34" charset="0"/>
                <a:cs typeface="Garamond" panose="02020404030301010803" pitchFamily="18" charset="0"/>
              </a:rPr>
              <a:t>i</a:t>
            </a:r>
            <a:r>
              <a:rPr lang="es-MX" spc="5" dirty="0">
                <a:effectLst/>
                <a:ea typeface="Calibri" panose="020F0502020204030204" pitchFamily="34" charset="0"/>
                <a:cs typeface="Garamond" panose="02020404030301010803" pitchFamily="18" charset="0"/>
              </a:rPr>
              <a:t>ó</a:t>
            </a:r>
            <a:r>
              <a:rPr lang="es-MX" dirty="0">
                <a:effectLst/>
                <a:ea typeface="Calibri" panose="020F0502020204030204" pitchFamily="34" charset="0"/>
                <a:cs typeface="Garamond" panose="02020404030301010803" pitchFamily="18" charset="0"/>
              </a:rPr>
              <a:t>n</a:t>
            </a:r>
            <a:r>
              <a:rPr lang="es-MX" spc="-25" dirty="0">
                <a:effectLst/>
                <a:ea typeface="Calibri" panose="020F0502020204030204" pitchFamily="34" charset="0"/>
                <a:cs typeface="Garamond" panose="02020404030301010803" pitchFamily="18" charset="0"/>
              </a:rPr>
              <a:t> </a:t>
            </a:r>
            <a:r>
              <a:rPr lang="es-MX" spc="5" dirty="0">
                <a:effectLst/>
                <a:ea typeface="Calibri" panose="020F0502020204030204" pitchFamily="34" charset="0"/>
                <a:cs typeface="Garamond" panose="02020404030301010803" pitchFamily="18" charset="0"/>
              </a:rPr>
              <a:t>d</a:t>
            </a:r>
            <a:r>
              <a:rPr lang="es-MX" dirty="0">
                <a:effectLst/>
                <a:ea typeface="Calibri" panose="020F0502020204030204" pitchFamily="34" charset="0"/>
                <a:cs typeface="Garamond" panose="02020404030301010803" pitchFamily="18" charset="0"/>
              </a:rPr>
              <a:t>e</a:t>
            </a:r>
            <a:r>
              <a:rPr lang="es-MX" spc="-20" dirty="0">
                <a:effectLst/>
                <a:ea typeface="Calibri" panose="020F0502020204030204" pitchFamily="34" charset="0"/>
                <a:cs typeface="Garamond" panose="02020404030301010803" pitchFamily="18" charset="0"/>
              </a:rPr>
              <a:t> </a:t>
            </a:r>
            <a:r>
              <a:rPr lang="es-MX" spc="-5" dirty="0">
                <a:effectLst/>
                <a:ea typeface="Calibri" panose="020F0502020204030204" pitchFamily="34" charset="0"/>
                <a:cs typeface="Garamond" panose="02020404030301010803" pitchFamily="18" charset="0"/>
              </a:rPr>
              <a:t>l</a:t>
            </a:r>
            <a:r>
              <a:rPr lang="es-MX" dirty="0">
                <a:effectLst/>
                <a:ea typeface="Calibri" panose="020F0502020204030204" pitchFamily="34" charset="0"/>
                <a:cs typeface="Garamond" panose="02020404030301010803" pitchFamily="18" charset="0"/>
              </a:rPr>
              <a:t>a</a:t>
            </a:r>
            <a:r>
              <a:rPr lang="es-MX" spc="-20" dirty="0">
                <a:effectLst/>
                <a:ea typeface="Calibri" panose="020F0502020204030204" pitchFamily="34" charset="0"/>
                <a:cs typeface="Garamond" panose="02020404030301010803" pitchFamily="18" charset="0"/>
              </a:rPr>
              <a:t> </a:t>
            </a:r>
            <a:r>
              <a:rPr lang="es-MX" spc="-5" dirty="0">
                <a:effectLst/>
                <a:ea typeface="Calibri" panose="020F0502020204030204" pitchFamily="34" charset="0"/>
                <a:cs typeface="Garamond" panose="02020404030301010803" pitchFamily="18" charset="0"/>
              </a:rPr>
              <a:t>in</a:t>
            </a:r>
            <a:r>
              <a:rPr lang="es-MX" dirty="0">
                <a:effectLst/>
                <a:ea typeface="Calibri" panose="020F0502020204030204" pitchFamily="34" charset="0"/>
                <a:cs typeface="Garamond" panose="02020404030301010803" pitchFamily="18" charset="0"/>
              </a:rPr>
              <a:t>f</a:t>
            </a:r>
            <a:r>
              <a:rPr lang="es-MX" spc="-5" dirty="0">
                <a:effectLst/>
                <a:ea typeface="Calibri" panose="020F0502020204030204" pitchFamily="34" charset="0"/>
                <a:cs typeface="Garamond" panose="02020404030301010803" pitchFamily="18" charset="0"/>
              </a:rPr>
              <a:t>o</a:t>
            </a:r>
            <a:r>
              <a:rPr lang="es-MX" dirty="0">
                <a:effectLst/>
                <a:ea typeface="Calibri" panose="020F0502020204030204" pitchFamily="34" charset="0"/>
                <a:cs typeface="Garamond" panose="02020404030301010803" pitchFamily="18" charset="0"/>
              </a:rPr>
              <a:t>rma</a:t>
            </a:r>
            <a:r>
              <a:rPr lang="es-MX" spc="5" dirty="0">
                <a:effectLst/>
                <a:ea typeface="Calibri" panose="020F0502020204030204" pitchFamily="34" charset="0"/>
                <a:cs typeface="Garamond" panose="02020404030301010803" pitchFamily="18" charset="0"/>
              </a:rPr>
              <a:t>c</a:t>
            </a:r>
            <a:r>
              <a:rPr lang="es-MX" spc="-5" dirty="0">
                <a:effectLst/>
                <a:ea typeface="Calibri" panose="020F0502020204030204" pitchFamily="34" charset="0"/>
                <a:cs typeface="Garamond" panose="02020404030301010803" pitchFamily="18" charset="0"/>
              </a:rPr>
              <a:t>ió</a:t>
            </a:r>
            <a:r>
              <a:rPr lang="es-MX" dirty="0">
                <a:effectLst/>
                <a:ea typeface="Calibri" panose="020F0502020204030204" pitchFamily="34" charset="0"/>
                <a:cs typeface="Garamond" panose="02020404030301010803" pitchFamily="18" charset="0"/>
              </a:rPr>
              <a:t>n</a:t>
            </a:r>
            <a:r>
              <a:rPr lang="es-MX" spc="-20" dirty="0">
                <a:effectLst/>
                <a:ea typeface="Calibri" panose="020F0502020204030204" pitchFamily="34" charset="0"/>
                <a:cs typeface="Garamond" panose="02020404030301010803" pitchFamily="18" charset="0"/>
              </a:rPr>
              <a:t> </a:t>
            </a:r>
            <a:r>
              <a:rPr lang="es-MX" spc="-5" dirty="0">
                <a:effectLst/>
                <a:ea typeface="Calibri" panose="020F0502020204030204" pitchFamily="34" charset="0"/>
                <a:cs typeface="Garamond" panose="02020404030301010803" pitchFamily="18" charset="0"/>
              </a:rPr>
              <a:t>his</a:t>
            </a:r>
            <a:r>
              <a:rPr lang="es-MX" spc="10" dirty="0">
                <a:effectLst/>
                <a:ea typeface="Calibri" panose="020F0502020204030204" pitchFamily="34" charset="0"/>
                <a:cs typeface="Garamond" panose="02020404030301010803" pitchFamily="18" charset="0"/>
              </a:rPr>
              <a:t>t</a:t>
            </a:r>
            <a:r>
              <a:rPr lang="es-MX" spc="-5" dirty="0">
                <a:effectLst/>
                <a:ea typeface="Calibri" panose="020F0502020204030204" pitchFamily="34" charset="0"/>
                <a:cs typeface="Garamond" panose="02020404030301010803" pitchFamily="18" charset="0"/>
              </a:rPr>
              <a:t>ó</a:t>
            </a:r>
            <a:r>
              <a:rPr lang="es-MX" dirty="0">
                <a:effectLst/>
                <a:ea typeface="Calibri" panose="020F0502020204030204" pitchFamily="34" charset="0"/>
                <a:cs typeface="Garamond" panose="02020404030301010803" pitchFamily="18" charset="0"/>
              </a:rPr>
              <a:t>r</a:t>
            </a:r>
            <a:r>
              <a:rPr lang="es-MX" spc="-5" dirty="0">
                <a:effectLst/>
                <a:ea typeface="Calibri" panose="020F0502020204030204" pitchFamily="34" charset="0"/>
                <a:cs typeface="Garamond" panose="02020404030301010803" pitchFamily="18" charset="0"/>
              </a:rPr>
              <a:t>i</a:t>
            </a:r>
            <a:r>
              <a:rPr lang="es-MX" spc="5" dirty="0">
                <a:effectLst/>
                <a:ea typeface="Calibri" panose="020F0502020204030204" pitchFamily="34" charset="0"/>
                <a:cs typeface="Garamond" panose="02020404030301010803" pitchFamily="18" charset="0"/>
              </a:rPr>
              <a:t>c</a:t>
            </a:r>
            <a:r>
              <a:rPr lang="es-MX" dirty="0">
                <a:effectLst/>
                <a:ea typeface="Calibri" panose="020F0502020204030204" pitchFamily="34" charset="0"/>
                <a:cs typeface="Garamond" panose="02020404030301010803" pitchFamily="18" charset="0"/>
              </a:rPr>
              <a:t>a.</a:t>
            </a:r>
          </a:p>
          <a:p>
            <a:pPr marL="1016000" lvl="2" algn="just" eaLnBrk="0" hangingPunct="0"/>
            <a:r>
              <a:rPr lang="es-MX" dirty="0">
                <a:effectLst/>
                <a:ea typeface="Calibri" panose="020F0502020204030204" pitchFamily="34" charset="0"/>
                <a:cs typeface="Garamond" panose="02020404030301010803" pitchFamily="18" charset="0"/>
              </a:rPr>
              <a:t>Ca</a:t>
            </a:r>
            <a:r>
              <a:rPr lang="es-MX" spc="-5" dirty="0">
                <a:effectLst/>
                <a:ea typeface="Calibri" panose="020F0502020204030204" pitchFamily="34" charset="0"/>
                <a:cs typeface="Garamond" panose="02020404030301010803" pitchFamily="18" charset="0"/>
              </a:rPr>
              <a:t>l</a:t>
            </a:r>
            <a:r>
              <a:rPr lang="es-MX" spc="5" dirty="0">
                <a:effectLst/>
                <a:ea typeface="Calibri" panose="020F0502020204030204" pitchFamily="34" charset="0"/>
                <a:cs typeface="Garamond" panose="02020404030301010803" pitchFamily="18" charset="0"/>
              </a:rPr>
              <a:t>c</a:t>
            </a:r>
            <a:r>
              <a:rPr lang="es-MX" dirty="0">
                <a:effectLst/>
                <a:ea typeface="Calibri" panose="020F0502020204030204" pitchFamily="34" charset="0"/>
                <a:cs typeface="Garamond" panose="02020404030301010803" pitchFamily="18" charset="0"/>
              </a:rPr>
              <a:t>ular</a:t>
            </a:r>
            <a:r>
              <a:rPr lang="es-MX" spc="80" dirty="0">
                <a:effectLst/>
                <a:ea typeface="Calibri" panose="020F0502020204030204" pitchFamily="34" charset="0"/>
                <a:cs typeface="Garamond" panose="02020404030301010803" pitchFamily="18" charset="0"/>
              </a:rPr>
              <a:t> </a:t>
            </a:r>
            <a:r>
              <a:rPr lang="es-MX" spc="-5" dirty="0">
                <a:effectLst/>
                <a:ea typeface="Calibri" panose="020F0502020204030204" pitchFamily="34" charset="0"/>
                <a:cs typeface="Garamond" panose="02020404030301010803" pitchFamily="18" charset="0"/>
              </a:rPr>
              <a:t>l</a:t>
            </a:r>
            <a:r>
              <a:rPr lang="es-MX" dirty="0">
                <a:effectLst/>
                <a:ea typeface="Calibri" panose="020F0502020204030204" pitchFamily="34" charset="0"/>
                <a:cs typeface="Garamond" panose="02020404030301010803" pitchFamily="18" charset="0"/>
              </a:rPr>
              <a:t>as</a:t>
            </a:r>
            <a:r>
              <a:rPr lang="es-MX" spc="80" dirty="0">
                <a:effectLst/>
                <a:ea typeface="Calibri" panose="020F0502020204030204" pitchFamily="34" charset="0"/>
                <a:cs typeface="Garamond" panose="02020404030301010803" pitchFamily="18" charset="0"/>
              </a:rPr>
              <a:t> </a:t>
            </a:r>
            <a:r>
              <a:rPr lang="es-MX" dirty="0">
                <a:effectLst/>
                <a:ea typeface="Calibri" panose="020F0502020204030204" pitchFamily="34" charset="0"/>
                <a:cs typeface="Garamond" panose="02020404030301010803" pitchFamily="18" charset="0"/>
              </a:rPr>
              <a:t>var</a:t>
            </a:r>
            <a:r>
              <a:rPr lang="es-MX" spc="-5" dirty="0">
                <a:effectLst/>
                <a:ea typeface="Calibri" panose="020F0502020204030204" pitchFamily="34" charset="0"/>
                <a:cs typeface="Garamond" panose="02020404030301010803" pitchFamily="18" charset="0"/>
              </a:rPr>
              <a:t>i</a:t>
            </a:r>
            <a:r>
              <a:rPr lang="es-MX" dirty="0">
                <a:effectLst/>
                <a:ea typeface="Calibri" panose="020F0502020204030204" pitchFamily="34" charset="0"/>
                <a:cs typeface="Garamond" panose="02020404030301010803" pitchFamily="18" charset="0"/>
              </a:rPr>
              <a:t>a</a:t>
            </a:r>
            <a:r>
              <a:rPr lang="es-MX" spc="-5" dirty="0">
                <a:effectLst/>
                <a:ea typeface="Calibri" panose="020F0502020204030204" pitchFamily="34" charset="0"/>
                <a:cs typeface="Garamond" panose="02020404030301010803" pitchFamily="18" charset="0"/>
              </a:rPr>
              <a:t>n</a:t>
            </a:r>
            <a:r>
              <a:rPr lang="es-MX" spc="5" dirty="0">
                <a:effectLst/>
                <a:ea typeface="Calibri" panose="020F0502020204030204" pitchFamily="34" charset="0"/>
                <a:cs typeface="Garamond" panose="02020404030301010803" pitchFamily="18" charset="0"/>
              </a:rPr>
              <a:t>z</a:t>
            </a:r>
            <a:r>
              <a:rPr lang="es-MX" dirty="0">
                <a:effectLst/>
                <a:ea typeface="Calibri" panose="020F0502020204030204" pitchFamily="34" charset="0"/>
                <a:cs typeface="Garamond" panose="02020404030301010803" pitchFamily="18" charset="0"/>
              </a:rPr>
              <a:t>as</a:t>
            </a:r>
            <a:r>
              <a:rPr lang="es-MX" spc="80" dirty="0">
                <a:effectLst/>
                <a:ea typeface="Calibri" panose="020F0502020204030204" pitchFamily="34" charset="0"/>
                <a:cs typeface="Garamond" panose="02020404030301010803" pitchFamily="18" charset="0"/>
              </a:rPr>
              <a:t> </a:t>
            </a:r>
            <a:r>
              <a:rPr lang="es-MX" spc="5" dirty="0">
                <a:effectLst/>
                <a:ea typeface="Calibri" panose="020F0502020204030204" pitchFamily="34" charset="0"/>
                <a:cs typeface="Garamond" panose="02020404030301010803" pitchFamily="18" charset="0"/>
              </a:rPr>
              <a:t>d</a:t>
            </a:r>
            <a:r>
              <a:rPr lang="es-MX" dirty="0">
                <a:effectLst/>
                <a:ea typeface="Calibri" panose="020F0502020204030204" pitchFamily="34" charset="0"/>
                <a:cs typeface="Garamond" panose="02020404030301010803" pitchFamily="18" charset="0"/>
              </a:rPr>
              <a:t>e</a:t>
            </a:r>
            <a:r>
              <a:rPr lang="es-MX" spc="80" dirty="0">
                <a:effectLst/>
                <a:ea typeface="Calibri" panose="020F0502020204030204" pitchFamily="34" charset="0"/>
                <a:cs typeface="Garamond" panose="02020404030301010803" pitchFamily="18" charset="0"/>
              </a:rPr>
              <a:t> </a:t>
            </a:r>
            <a:r>
              <a:rPr lang="es-MX" spc="-5" dirty="0">
                <a:effectLst/>
                <a:ea typeface="Calibri" panose="020F0502020204030204" pitchFamily="34" charset="0"/>
                <a:cs typeface="Garamond" panose="02020404030301010803" pitchFamily="18" charset="0"/>
              </a:rPr>
              <a:t>lo</a:t>
            </a:r>
            <a:r>
              <a:rPr lang="es-MX" dirty="0">
                <a:effectLst/>
                <a:ea typeface="Calibri" panose="020F0502020204030204" pitchFamily="34" charset="0"/>
                <a:cs typeface="Garamond" panose="02020404030301010803" pitchFamily="18" charset="0"/>
              </a:rPr>
              <a:t>s</a:t>
            </a:r>
            <a:r>
              <a:rPr lang="es-MX" spc="80" dirty="0">
                <a:effectLst/>
                <a:ea typeface="Calibri" panose="020F0502020204030204" pitchFamily="34" charset="0"/>
                <a:cs typeface="Garamond" panose="02020404030301010803" pitchFamily="18" charset="0"/>
              </a:rPr>
              <a:t> </a:t>
            </a:r>
            <a:r>
              <a:rPr lang="es-MX" dirty="0">
                <a:effectLst/>
                <a:ea typeface="Calibri" panose="020F0502020204030204" pitchFamily="34" charset="0"/>
                <a:cs typeface="Garamond" panose="02020404030301010803" pitchFamily="18" charset="0"/>
              </a:rPr>
              <a:t>a</a:t>
            </a:r>
            <a:r>
              <a:rPr lang="es-MX" spc="-5" dirty="0">
                <a:effectLst/>
                <a:ea typeface="Calibri" panose="020F0502020204030204" pitchFamily="34" charset="0"/>
                <a:cs typeface="Garamond" panose="02020404030301010803" pitchFamily="18" charset="0"/>
              </a:rPr>
              <a:t>nt</a:t>
            </a:r>
            <a:r>
              <a:rPr lang="es-MX" spc="5" dirty="0">
                <a:effectLst/>
                <a:ea typeface="Calibri" panose="020F0502020204030204" pitchFamily="34" charset="0"/>
                <a:cs typeface="Garamond" panose="02020404030301010803" pitchFamily="18" charset="0"/>
              </a:rPr>
              <a:t>e</a:t>
            </a:r>
            <a:r>
              <a:rPr lang="es-MX" dirty="0">
                <a:effectLst/>
                <a:ea typeface="Calibri" panose="020F0502020204030204" pitchFamily="34" charset="0"/>
                <a:cs typeface="Garamond" panose="02020404030301010803" pitchFamily="18" charset="0"/>
              </a:rPr>
              <a:t>r</a:t>
            </a:r>
            <a:r>
              <a:rPr lang="es-MX" spc="-5" dirty="0">
                <a:effectLst/>
                <a:ea typeface="Calibri" panose="020F0502020204030204" pitchFamily="34" charset="0"/>
                <a:cs typeface="Garamond" panose="02020404030301010803" pitchFamily="18" charset="0"/>
              </a:rPr>
              <a:t>io</a:t>
            </a:r>
            <a:r>
              <a:rPr lang="es-MX" dirty="0">
                <a:effectLst/>
                <a:ea typeface="Calibri" panose="020F0502020204030204" pitchFamily="34" charset="0"/>
                <a:cs typeface="Garamond" panose="02020404030301010803" pitchFamily="18" charset="0"/>
              </a:rPr>
              <a:t>r</a:t>
            </a:r>
            <a:r>
              <a:rPr lang="es-MX" spc="5" dirty="0">
                <a:effectLst/>
                <a:ea typeface="Calibri" panose="020F0502020204030204" pitchFamily="34" charset="0"/>
                <a:cs typeface="Garamond" panose="02020404030301010803" pitchFamily="18" charset="0"/>
              </a:rPr>
              <a:t>e</a:t>
            </a:r>
            <a:r>
              <a:rPr lang="es-MX" dirty="0">
                <a:effectLst/>
                <a:ea typeface="Calibri" panose="020F0502020204030204" pitchFamily="34" charset="0"/>
                <a:cs typeface="Garamond" panose="02020404030301010803" pitchFamily="18" charset="0"/>
              </a:rPr>
              <a:t>s</a:t>
            </a:r>
            <a:r>
              <a:rPr lang="es-MX" spc="80" dirty="0">
                <a:effectLst/>
                <a:ea typeface="Calibri" panose="020F0502020204030204" pitchFamily="34" charset="0"/>
                <a:cs typeface="Garamond" panose="02020404030301010803" pitchFamily="18" charset="0"/>
              </a:rPr>
              <a:t> </a:t>
            </a:r>
            <a:r>
              <a:rPr lang="es-MX" spc="5" dirty="0">
                <a:effectLst/>
                <a:ea typeface="Calibri" panose="020F0502020204030204" pitchFamily="34" charset="0"/>
                <a:cs typeface="Garamond" panose="02020404030301010803" pitchFamily="18" charset="0"/>
              </a:rPr>
              <a:t>e</a:t>
            </a:r>
            <a:r>
              <a:rPr lang="es-MX" spc="-5" dirty="0">
                <a:effectLst/>
                <a:ea typeface="Calibri" panose="020F0502020204030204" pitchFamily="34" charset="0"/>
                <a:cs typeface="Garamond" panose="02020404030301010803" pitchFamily="18" charset="0"/>
              </a:rPr>
              <a:t>st</a:t>
            </a:r>
            <a:r>
              <a:rPr lang="es-MX" spc="10" dirty="0">
                <a:effectLst/>
                <a:ea typeface="Calibri" panose="020F0502020204030204" pitchFamily="34" charset="0"/>
                <a:cs typeface="Garamond" panose="02020404030301010803" pitchFamily="18" charset="0"/>
              </a:rPr>
              <a:t>i</a:t>
            </a:r>
            <a:r>
              <a:rPr lang="es-MX" dirty="0">
                <a:effectLst/>
                <a:ea typeface="Calibri" panose="020F0502020204030204" pitchFamily="34" charset="0"/>
                <a:cs typeface="Garamond" panose="02020404030301010803" pitchFamily="18" charset="0"/>
              </a:rPr>
              <a:t>ma</a:t>
            </a:r>
            <a:r>
              <a:rPr lang="es-MX" spc="5" dirty="0">
                <a:effectLst/>
                <a:ea typeface="Calibri" panose="020F0502020204030204" pitchFamily="34" charset="0"/>
                <a:cs typeface="Garamond" panose="02020404030301010803" pitchFamily="18" charset="0"/>
              </a:rPr>
              <a:t>d</a:t>
            </a:r>
            <a:r>
              <a:rPr lang="es-MX" spc="-5" dirty="0">
                <a:effectLst/>
                <a:ea typeface="Calibri" panose="020F0502020204030204" pitchFamily="34" charset="0"/>
                <a:cs typeface="Garamond" panose="02020404030301010803" pitchFamily="18" charset="0"/>
              </a:rPr>
              <a:t>o</a:t>
            </a:r>
            <a:r>
              <a:rPr lang="es-MX" dirty="0">
                <a:effectLst/>
                <a:ea typeface="Calibri" panose="020F0502020204030204" pitchFamily="34" charset="0"/>
                <a:cs typeface="Garamond" panose="02020404030301010803" pitchFamily="18" charset="0"/>
              </a:rPr>
              <a:t>r</a:t>
            </a:r>
            <a:r>
              <a:rPr lang="es-MX" spc="5" dirty="0">
                <a:effectLst/>
                <a:ea typeface="Calibri" panose="020F0502020204030204" pitchFamily="34" charset="0"/>
                <a:cs typeface="Garamond" panose="02020404030301010803" pitchFamily="18" charset="0"/>
              </a:rPr>
              <a:t>e</a:t>
            </a:r>
            <a:r>
              <a:rPr lang="es-MX" dirty="0">
                <a:effectLst/>
                <a:ea typeface="Calibri" panose="020F0502020204030204" pitchFamily="34" charset="0"/>
                <a:cs typeface="Garamond" panose="02020404030301010803" pitchFamily="18" charset="0"/>
              </a:rPr>
              <a:t>s</a:t>
            </a:r>
            <a:r>
              <a:rPr lang="es-MX" spc="80" dirty="0">
                <a:effectLst/>
                <a:ea typeface="Calibri" panose="020F0502020204030204" pitchFamily="34" charset="0"/>
                <a:cs typeface="Garamond" panose="02020404030301010803" pitchFamily="18" charset="0"/>
              </a:rPr>
              <a:t> </a:t>
            </a:r>
            <a:r>
              <a:rPr lang="es-MX" spc="-5" dirty="0">
                <a:effectLst/>
                <a:ea typeface="Calibri" panose="020F0502020204030204" pitchFamily="34" charset="0"/>
                <a:cs typeface="Garamond" panose="02020404030301010803" pitchFamily="18" charset="0"/>
              </a:rPr>
              <a:t>p</a:t>
            </a:r>
            <a:r>
              <a:rPr lang="es-MX" dirty="0">
                <a:effectLst/>
                <a:ea typeface="Calibri" panose="020F0502020204030204" pitchFamily="34" charset="0"/>
                <a:cs typeface="Garamond" panose="02020404030301010803" pitchFamily="18" charset="0"/>
              </a:rPr>
              <a:t>ara</a:t>
            </a:r>
            <a:r>
              <a:rPr lang="es-MX" spc="80" dirty="0">
                <a:effectLst/>
                <a:ea typeface="Calibri" panose="020F0502020204030204" pitchFamily="34" charset="0"/>
                <a:cs typeface="Garamond" panose="02020404030301010803" pitchFamily="18" charset="0"/>
              </a:rPr>
              <a:t> </a:t>
            </a:r>
            <a:r>
              <a:rPr lang="es-MX" spc="-5" dirty="0">
                <a:effectLst/>
                <a:ea typeface="Calibri" panose="020F0502020204030204" pitchFamily="34" charset="0"/>
                <a:cs typeface="Garamond" panose="02020404030301010803" pitchFamily="18" charset="0"/>
              </a:rPr>
              <a:t>p</a:t>
            </a:r>
            <a:r>
              <a:rPr lang="es-MX" dirty="0">
                <a:effectLst/>
                <a:ea typeface="Calibri" panose="020F0502020204030204" pitchFamily="34" charset="0"/>
                <a:cs typeface="Garamond" panose="02020404030301010803" pitchFamily="18" charset="0"/>
              </a:rPr>
              <a:t>r</a:t>
            </a:r>
            <a:r>
              <a:rPr lang="es-MX" spc="5" dirty="0">
                <a:effectLst/>
                <a:ea typeface="Calibri" panose="020F0502020204030204" pitchFamily="34" charset="0"/>
                <a:cs typeface="Garamond" panose="02020404030301010803" pitchFamily="18" charset="0"/>
              </a:rPr>
              <a:t>ocede</a:t>
            </a:r>
            <a:r>
              <a:rPr lang="es-MX" dirty="0">
                <a:effectLst/>
                <a:ea typeface="Calibri" panose="020F0502020204030204" pitchFamily="34" charset="0"/>
                <a:cs typeface="Garamond" panose="02020404030301010803" pitchFamily="18" charset="0"/>
              </a:rPr>
              <a:t>r</a:t>
            </a:r>
            <a:r>
              <a:rPr lang="es-MX" spc="75" dirty="0">
                <a:effectLst/>
                <a:ea typeface="Calibri" panose="020F0502020204030204" pitchFamily="34" charset="0"/>
                <a:cs typeface="Garamond" panose="02020404030301010803" pitchFamily="18" charset="0"/>
              </a:rPr>
              <a:t> </a:t>
            </a:r>
            <a:r>
              <a:rPr lang="es-MX" dirty="0">
                <a:effectLst/>
                <a:ea typeface="Calibri" panose="020F0502020204030204" pitchFamily="34" charset="0"/>
                <a:cs typeface="Garamond" panose="02020404030301010803" pitchFamily="18" charset="0"/>
              </a:rPr>
              <a:t>a</a:t>
            </a:r>
            <a:r>
              <a:rPr lang="es-MX" spc="85" dirty="0">
                <a:effectLst/>
                <a:ea typeface="Calibri" panose="020F0502020204030204" pitchFamily="34" charset="0"/>
                <a:cs typeface="Garamond" panose="02020404030301010803" pitchFamily="18" charset="0"/>
              </a:rPr>
              <a:t> </a:t>
            </a:r>
            <a:r>
              <a:rPr lang="es-MX" dirty="0">
                <a:effectLst/>
                <a:ea typeface="Calibri" panose="020F0502020204030204" pitchFamily="34" charset="0"/>
                <a:cs typeface="Garamond" panose="02020404030301010803" pitchFamily="18" charset="0"/>
              </a:rPr>
              <a:t>r</a:t>
            </a:r>
            <a:r>
              <a:rPr lang="es-MX" spc="5" dirty="0">
                <a:effectLst/>
                <a:ea typeface="Calibri" panose="020F0502020204030204" pitchFamily="34" charset="0"/>
                <a:cs typeface="Garamond" panose="02020404030301010803" pitchFamily="18" charset="0"/>
              </a:rPr>
              <a:t>e</a:t>
            </a:r>
            <a:r>
              <a:rPr lang="es-MX" dirty="0">
                <a:effectLst/>
                <a:ea typeface="Calibri" panose="020F0502020204030204" pitchFamily="34" charset="0"/>
                <a:cs typeface="Garamond" panose="02020404030301010803" pitchFamily="18" charset="0"/>
              </a:rPr>
              <a:t>a</a:t>
            </a:r>
            <a:r>
              <a:rPr lang="es-MX" spc="-5" dirty="0">
                <a:effectLst/>
                <a:ea typeface="Calibri" panose="020F0502020204030204" pitchFamily="34" charset="0"/>
                <a:cs typeface="Garamond" panose="02020404030301010803" pitchFamily="18" charset="0"/>
              </a:rPr>
              <a:t>li</a:t>
            </a:r>
            <a:r>
              <a:rPr lang="es-MX" spc="-10" dirty="0">
                <a:effectLst/>
                <a:ea typeface="Calibri" panose="020F0502020204030204" pitchFamily="34" charset="0"/>
                <a:cs typeface="Garamond" panose="02020404030301010803" pitchFamily="18" charset="0"/>
              </a:rPr>
              <a:t>z</a:t>
            </a:r>
            <a:r>
              <a:rPr lang="es-MX" dirty="0">
                <a:effectLst/>
                <a:ea typeface="Calibri" panose="020F0502020204030204" pitchFamily="34" charset="0"/>
                <a:cs typeface="Garamond" panose="02020404030301010803" pitchFamily="18" charset="0"/>
              </a:rPr>
              <a:t>ar </a:t>
            </a:r>
            <a:r>
              <a:rPr lang="es-MX" spc="5" dirty="0">
                <a:effectLst/>
                <a:ea typeface="Calibri" panose="020F0502020204030204" pitchFamily="34" charset="0"/>
                <a:cs typeface="Garamond" panose="02020404030301010803" pitchFamily="18" charset="0"/>
              </a:rPr>
              <a:t>c</a:t>
            </a:r>
            <a:r>
              <a:rPr lang="es-MX" spc="-5" dirty="0">
                <a:effectLst/>
                <a:ea typeface="Calibri" panose="020F0502020204030204" pitchFamily="34" charset="0"/>
                <a:cs typeface="Garamond" panose="02020404030301010803" pitchFamily="18" charset="0"/>
              </a:rPr>
              <a:t>omp</a:t>
            </a:r>
            <a:r>
              <a:rPr lang="es-MX" dirty="0">
                <a:effectLst/>
                <a:ea typeface="Calibri" panose="020F0502020204030204" pitchFamily="34" charset="0"/>
                <a:cs typeface="Garamond" panose="02020404030301010803" pitchFamily="18" charset="0"/>
              </a:rPr>
              <a:t>ara</a:t>
            </a:r>
            <a:r>
              <a:rPr lang="es-MX" spc="5" dirty="0">
                <a:effectLst/>
                <a:ea typeface="Calibri" panose="020F0502020204030204" pitchFamily="34" charset="0"/>
                <a:cs typeface="Garamond" panose="02020404030301010803" pitchFamily="18" charset="0"/>
              </a:rPr>
              <a:t>c</a:t>
            </a:r>
            <a:r>
              <a:rPr lang="es-MX" spc="-5" dirty="0">
                <a:effectLst/>
                <a:ea typeface="Calibri" panose="020F0502020204030204" pitchFamily="34" charset="0"/>
                <a:cs typeface="Garamond" panose="02020404030301010803" pitchFamily="18" charset="0"/>
              </a:rPr>
              <a:t>ion</a:t>
            </a:r>
            <a:r>
              <a:rPr lang="es-MX" dirty="0">
                <a:effectLst/>
                <a:ea typeface="Calibri" panose="020F0502020204030204" pitchFamily="34" charset="0"/>
                <a:cs typeface="Garamond" panose="02020404030301010803" pitchFamily="18" charset="0"/>
              </a:rPr>
              <a:t>e</a:t>
            </a:r>
            <a:r>
              <a:rPr lang="es-MX" spc="5" dirty="0">
                <a:effectLst/>
                <a:ea typeface="Calibri" panose="020F0502020204030204" pitchFamily="34" charset="0"/>
                <a:cs typeface="Garamond" panose="02020404030301010803" pitchFamily="18" charset="0"/>
              </a:rPr>
              <a:t>s</a:t>
            </a:r>
            <a:r>
              <a:rPr lang="es-MX" dirty="0">
                <a:effectLst/>
                <a:ea typeface="Calibri" panose="020F0502020204030204" pitchFamily="34" charset="0"/>
                <a:cs typeface="Garamond" panose="02020404030301010803" pitchFamily="18" charset="0"/>
              </a:rPr>
              <a:t>.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B4A3C49-2319-A8BA-7F32-7E82EE31FF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OBJETIVOS ESPECÍFICOS</a:t>
            </a:r>
            <a:endParaRPr lang="en-GB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116267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B0D2AE9-016F-A76D-31F8-7DB35827CBF3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>
            <a:noAutofit/>
          </a:bodyPr>
          <a:lstStyle/>
          <a:p>
            <a:pPr marL="25400" algn="just" eaLnBrk="0" hangingPunct="0">
              <a:spcBef>
                <a:spcPts val="20"/>
              </a:spcBef>
              <a:spcAft>
                <a:spcPts val="0"/>
              </a:spcAft>
            </a:pPr>
            <a:r>
              <a:rPr lang="es-MX" sz="3200" dirty="0">
                <a:effectLst/>
                <a:ea typeface="Calibri" panose="020F0502020204030204" pitchFamily="34" charset="0"/>
                <a:cs typeface="Garamond" panose="02020404030301010803" pitchFamily="18" charset="0"/>
              </a:rPr>
              <a:t>Para</a:t>
            </a:r>
            <a:r>
              <a:rPr lang="es-MX" sz="3200" spc="-20" dirty="0">
                <a:effectLst/>
                <a:ea typeface="Calibri" panose="020F0502020204030204" pitchFamily="34" charset="0"/>
                <a:cs typeface="Garamond" panose="02020404030301010803" pitchFamily="18" charset="0"/>
              </a:rPr>
              <a:t> </a:t>
            </a:r>
            <a:r>
              <a:rPr lang="es-MX" sz="3200" spc="-5" dirty="0">
                <a:effectLst/>
                <a:ea typeface="Calibri" panose="020F0502020204030204" pitchFamily="34" charset="0"/>
                <a:cs typeface="Garamond" panose="02020404030301010803" pitchFamily="18" charset="0"/>
              </a:rPr>
              <a:t>l</a:t>
            </a:r>
            <a:r>
              <a:rPr lang="es-MX" sz="3200" dirty="0">
                <a:effectLst/>
                <a:ea typeface="Calibri" panose="020F0502020204030204" pitchFamily="34" charset="0"/>
                <a:cs typeface="Garamond" panose="02020404030301010803" pitchFamily="18" charset="0"/>
              </a:rPr>
              <a:t>a</a:t>
            </a:r>
            <a:r>
              <a:rPr lang="es-MX" sz="3200" spc="-20" dirty="0">
                <a:effectLst/>
                <a:ea typeface="Calibri" panose="020F0502020204030204" pitchFamily="34" charset="0"/>
                <a:cs typeface="Garamond" panose="02020404030301010803" pitchFamily="18" charset="0"/>
              </a:rPr>
              <a:t> </a:t>
            </a:r>
            <a:r>
              <a:rPr lang="es-MX" sz="3200" dirty="0">
                <a:effectLst/>
                <a:ea typeface="Calibri" panose="020F0502020204030204" pitchFamily="34" charset="0"/>
                <a:cs typeface="Garamond" panose="02020404030301010803" pitchFamily="18" charset="0"/>
              </a:rPr>
              <a:t>i</a:t>
            </a:r>
            <a:r>
              <a:rPr lang="es-MX" sz="3200" spc="-5" dirty="0">
                <a:effectLst/>
                <a:ea typeface="Calibri" panose="020F0502020204030204" pitchFamily="34" charset="0"/>
                <a:cs typeface="Garamond" panose="02020404030301010803" pitchFamily="18" charset="0"/>
              </a:rPr>
              <a:t>n</a:t>
            </a:r>
            <a:r>
              <a:rPr lang="es-MX" sz="3200" spc="5" dirty="0">
                <a:effectLst/>
                <a:ea typeface="Calibri" panose="020F0502020204030204" pitchFamily="34" charset="0"/>
                <a:cs typeface="Garamond" panose="02020404030301010803" pitchFamily="18" charset="0"/>
              </a:rPr>
              <a:t>c</a:t>
            </a:r>
            <a:r>
              <a:rPr lang="es-MX" sz="3200" spc="-5" dirty="0">
                <a:effectLst/>
                <a:ea typeface="Calibri" panose="020F0502020204030204" pitchFamily="34" charset="0"/>
                <a:cs typeface="Garamond" panose="02020404030301010803" pitchFamily="18" charset="0"/>
              </a:rPr>
              <a:t>o</a:t>
            </a:r>
            <a:r>
              <a:rPr lang="es-MX" sz="3200" dirty="0">
                <a:effectLst/>
                <a:ea typeface="Calibri" panose="020F0502020204030204" pitchFamily="34" charset="0"/>
                <a:cs typeface="Garamond" panose="02020404030301010803" pitchFamily="18" charset="0"/>
              </a:rPr>
              <a:t>r</a:t>
            </a:r>
            <a:r>
              <a:rPr lang="es-MX" sz="3200" spc="-5" dirty="0">
                <a:effectLst/>
                <a:ea typeface="Calibri" panose="020F0502020204030204" pitchFamily="34" charset="0"/>
                <a:cs typeface="Garamond" panose="02020404030301010803" pitchFamily="18" charset="0"/>
              </a:rPr>
              <a:t>po</a:t>
            </a:r>
            <a:r>
              <a:rPr lang="es-MX" sz="3200" dirty="0">
                <a:effectLst/>
                <a:ea typeface="Calibri" panose="020F0502020204030204" pitchFamily="34" charset="0"/>
                <a:cs typeface="Garamond" panose="02020404030301010803" pitchFamily="18" charset="0"/>
              </a:rPr>
              <a:t>ra</a:t>
            </a:r>
            <a:r>
              <a:rPr lang="es-MX" sz="3200" spc="5" dirty="0">
                <a:effectLst/>
                <a:ea typeface="Calibri" panose="020F0502020204030204" pitchFamily="34" charset="0"/>
                <a:cs typeface="Garamond" panose="02020404030301010803" pitchFamily="18" charset="0"/>
              </a:rPr>
              <a:t>c</a:t>
            </a:r>
            <a:r>
              <a:rPr lang="es-MX" sz="3200" dirty="0">
                <a:effectLst/>
                <a:ea typeface="Calibri" panose="020F0502020204030204" pitchFamily="34" charset="0"/>
                <a:cs typeface="Garamond" panose="02020404030301010803" pitchFamily="18" charset="0"/>
              </a:rPr>
              <a:t>i</a:t>
            </a:r>
            <a:r>
              <a:rPr lang="es-MX" sz="3200" spc="-5" dirty="0">
                <a:effectLst/>
                <a:ea typeface="Calibri" panose="020F0502020204030204" pitchFamily="34" charset="0"/>
                <a:cs typeface="Garamond" panose="02020404030301010803" pitchFamily="18" charset="0"/>
              </a:rPr>
              <a:t>ó</a:t>
            </a:r>
            <a:r>
              <a:rPr lang="es-MX" sz="3200" dirty="0">
                <a:effectLst/>
                <a:ea typeface="Calibri" panose="020F0502020204030204" pitchFamily="34" charset="0"/>
                <a:cs typeface="Garamond" panose="02020404030301010803" pitchFamily="18" charset="0"/>
              </a:rPr>
              <a:t>n</a:t>
            </a:r>
            <a:r>
              <a:rPr lang="es-MX" sz="3200" spc="-30" dirty="0">
                <a:effectLst/>
                <a:ea typeface="Calibri" panose="020F0502020204030204" pitchFamily="34" charset="0"/>
                <a:cs typeface="Garamond" panose="02020404030301010803" pitchFamily="18" charset="0"/>
              </a:rPr>
              <a:t> </a:t>
            </a:r>
            <a:r>
              <a:rPr lang="es-MX" sz="3200" spc="5" dirty="0">
                <a:effectLst/>
                <a:ea typeface="Calibri" panose="020F0502020204030204" pitchFamily="34" charset="0"/>
                <a:cs typeface="Garamond" panose="02020404030301010803" pitchFamily="18" charset="0"/>
              </a:rPr>
              <a:t>d</a:t>
            </a:r>
            <a:r>
              <a:rPr lang="es-MX" sz="3200" dirty="0">
                <a:effectLst/>
                <a:ea typeface="Calibri" panose="020F0502020204030204" pitchFamily="34" charset="0"/>
                <a:cs typeface="Garamond" panose="02020404030301010803" pitchFamily="18" charset="0"/>
              </a:rPr>
              <a:t>e</a:t>
            </a:r>
            <a:r>
              <a:rPr lang="es-MX" sz="3200" spc="-15" dirty="0">
                <a:effectLst/>
                <a:ea typeface="Calibri" panose="020F0502020204030204" pitchFamily="34" charset="0"/>
                <a:cs typeface="Garamond" panose="02020404030301010803" pitchFamily="18" charset="0"/>
              </a:rPr>
              <a:t> </a:t>
            </a:r>
            <a:r>
              <a:rPr lang="es-MX" sz="3200" dirty="0">
                <a:effectLst/>
                <a:ea typeface="Calibri" panose="020F0502020204030204" pitchFamily="34" charset="0"/>
                <a:cs typeface="Garamond" panose="02020404030301010803" pitchFamily="18" charset="0"/>
              </a:rPr>
              <a:t>m</a:t>
            </a:r>
            <a:r>
              <a:rPr lang="es-MX" sz="3200" spc="-5" dirty="0">
                <a:effectLst/>
                <a:ea typeface="Calibri" panose="020F0502020204030204" pitchFamily="34" charset="0"/>
                <a:cs typeface="Garamond" panose="02020404030301010803" pitchFamily="18" charset="0"/>
              </a:rPr>
              <a:t>o</a:t>
            </a:r>
            <a:r>
              <a:rPr lang="es-MX" sz="3200" spc="5" dirty="0">
                <a:effectLst/>
                <a:ea typeface="Calibri" panose="020F0502020204030204" pitchFamily="34" charset="0"/>
                <a:cs typeface="Garamond" panose="02020404030301010803" pitchFamily="18" charset="0"/>
              </a:rPr>
              <a:t>de</a:t>
            </a:r>
            <a:r>
              <a:rPr lang="es-MX" sz="3200" spc="-5" dirty="0">
                <a:effectLst/>
                <a:ea typeface="Calibri" panose="020F0502020204030204" pitchFamily="34" charset="0"/>
                <a:cs typeface="Garamond" panose="02020404030301010803" pitchFamily="18" charset="0"/>
              </a:rPr>
              <a:t>lo</a:t>
            </a:r>
            <a:r>
              <a:rPr lang="es-MX" sz="3200" dirty="0">
                <a:effectLst/>
                <a:ea typeface="Calibri" panose="020F0502020204030204" pitchFamily="34" charset="0"/>
                <a:cs typeface="Garamond" panose="02020404030301010803" pitchFamily="18" charset="0"/>
              </a:rPr>
              <a:t>s</a:t>
            </a:r>
            <a:r>
              <a:rPr lang="es-MX" sz="3200" spc="-30" dirty="0">
                <a:effectLst/>
                <a:ea typeface="Calibri" panose="020F0502020204030204" pitchFamily="34" charset="0"/>
                <a:cs typeface="Garamond" panose="02020404030301010803" pitchFamily="18" charset="0"/>
              </a:rPr>
              <a:t> </a:t>
            </a:r>
            <a:r>
              <a:rPr lang="es-MX" sz="3200" spc="5" dirty="0">
                <a:effectLst/>
                <a:ea typeface="Calibri" panose="020F0502020204030204" pitchFamily="34" charset="0"/>
                <a:cs typeface="Garamond" panose="02020404030301010803" pitchFamily="18" charset="0"/>
              </a:rPr>
              <a:t>d</a:t>
            </a:r>
            <a:r>
              <a:rPr lang="es-MX" sz="3200" dirty="0">
                <a:effectLst/>
                <a:ea typeface="Calibri" panose="020F0502020204030204" pitchFamily="34" charset="0"/>
                <a:cs typeface="Garamond" panose="02020404030301010803" pitchFamily="18" charset="0"/>
              </a:rPr>
              <a:t>e</a:t>
            </a:r>
            <a:r>
              <a:rPr lang="es-MX" sz="3200" spc="-20" dirty="0">
                <a:effectLst/>
                <a:ea typeface="Calibri" panose="020F0502020204030204" pitchFamily="34" charset="0"/>
                <a:cs typeface="Garamond" panose="02020404030301010803" pitchFamily="18" charset="0"/>
              </a:rPr>
              <a:t> </a:t>
            </a:r>
            <a:r>
              <a:rPr lang="es-MX" sz="3200" spc="-5" dirty="0">
                <a:effectLst/>
                <a:ea typeface="Calibri" panose="020F0502020204030204" pitchFamily="34" charset="0"/>
                <a:cs typeface="Garamond" panose="02020404030301010803" pitchFamily="18" charset="0"/>
              </a:rPr>
              <a:t>s</a:t>
            </a:r>
            <a:r>
              <a:rPr lang="es-MX" sz="3200" spc="5" dirty="0">
                <a:effectLst/>
                <a:ea typeface="Calibri" panose="020F0502020204030204" pitchFamily="34" charset="0"/>
                <a:cs typeface="Garamond" panose="02020404030301010803" pitchFamily="18" charset="0"/>
              </a:rPr>
              <a:t>e</a:t>
            </a:r>
            <a:r>
              <a:rPr lang="es-MX" sz="3200" dirty="0">
                <a:effectLst/>
                <a:ea typeface="Calibri" panose="020F0502020204030204" pitchFamily="34" charset="0"/>
                <a:cs typeface="Garamond" panose="02020404030301010803" pitchFamily="18" charset="0"/>
              </a:rPr>
              <a:t>r</a:t>
            </a:r>
            <a:r>
              <a:rPr lang="es-MX" sz="3200" spc="-5" dirty="0">
                <a:effectLst/>
                <a:ea typeface="Calibri" panose="020F0502020204030204" pitchFamily="34" charset="0"/>
                <a:cs typeface="Garamond" panose="02020404030301010803" pitchFamily="18" charset="0"/>
              </a:rPr>
              <a:t>i</a:t>
            </a:r>
            <a:r>
              <a:rPr lang="es-MX" sz="3200" spc="5" dirty="0">
                <a:effectLst/>
                <a:ea typeface="Calibri" panose="020F0502020204030204" pitchFamily="34" charset="0"/>
                <a:cs typeface="Garamond" panose="02020404030301010803" pitchFamily="18" charset="0"/>
              </a:rPr>
              <a:t>e</a:t>
            </a:r>
            <a:r>
              <a:rPr lang="es-MX" sz="3200" dirty="0">
                <a:effectLst/>
                <a:ea typeface="Calibri" panose="020F0502020204030204" pitchFamily="34" charset="0"/>
                <a:cs typeface="Garamond" panose="02020404030301010803" pitchFamily="18" charset="0"/>
              </a:rPr>
              <a:t>s</a:t>
            </a:r>
            <a:r>
              <a:rPr lang="es-MX" sz="3200" spc="-25" dirty="0">
                <a:effectLst/>
                <a:ea typeface="Calibri" panose="020F0502020204030204" pitchFamily="34" charset="0"/>
                <a:cs typeface="Garamond" panose="02020404030301010803" pitchFamily="18" charset="0"/>
              </a:rPr>
              <a:t> </a:t>
            </a:r>
            <a:r>
              <a:rPr lang="es-MX" sz="3200" spc="5" dirty="0">
                <a:effectLst/>
                <a:ea typeface="Calibri" panose="020F0502020204030204" pitchFamily="34" charset="0"/>
                <a:cs typeface="Garamond" panose="02020404030301010803" pitchFamily="18" charset="0"/>
              </a:rPr>
              <a:t>d</a:t>
            </a:r>
            <a:r>
              <a:rPr lang="es-MX" sz="3200" dirty="0">
                <a:effectLst/>
                <a:ea typeface="Calibri" panose="020F0502020204030204" pitchFamily="34" charset="0"/>
                <a:cs typeface="Garamond" panose="02020404030301010803" pitchFamily="18" charset="0"/>
              </a:rPr>
              <a:t>e</a:t>
            </a:r>
            <a:r>
              <a:rPr lang="es-MX" sz="3200" spc="-20" dirty="0">
                <a:effectLst/>
                <a:ea typeface="Calibri" panose="020F0502020204030204" pitchFamily="34" charset="0"/>
                <a:cs typeface="Garamond" panose="02020404030301010803" pitchFamily="18" charset="0"/>
              </a:rPr>
              <a:t> </a:t>
            </a:r>
            <a:r>
              <a:rPr lang="es-MX" sz="3200" spc="-5" dirty="0">
                <a:effectLst/>
                <a:ea typeface="Calibri" panose="020F0502020204030204" pitchFamily="34" charset="0"/>
                <a:cs typeface="Garamond" panose="02020404030301010803" pitchFamily="18" charset="0"/>
              </a:rPr>
              <a:t>ti</a:t>
            </a:r>
            <a:r>
              <a:rPr lang="es-MX" sz="3200" spc="5" dirty="0">
                <a:effectLst/>
                <a:ea typeface="Calibri" panose="020F0502020204030204" pitchFamily="34" charset="0"/>
                <a:cs typeface="Garamond" panose="02020404030301010803" pitchFamily="18" charset="0"/>
              </a:rPr>
              <a:t>e</a:t>
            </a:r>
            <a:r>
              <a:rPr lang="es-MX" sz="3200" dirty="0">
                <a:effectLst/>
                <a:ea typeface="Calibri" panose="020F0502020204030204" pitchFamily="34" charset="0"/>
                <a:cs typeface="Garamond" panose="02020404030301010803" pitchFamily="18" charset="0"/>
              </a:rPr>
              <a:t>m</a:t>
            </a:r>
            <a:r>
              <a:rPr lang="es-MX" sz="3200" spc="-5" dirty="0">
                <a:effectLst/>
                <a:ea typeface="Calibri" panose="020F0502020204030204" pitchFamily="34" charset="0"/>
                <a:cs typeface="Garamond" panose="02020404030301010803" pitchFamily="18" charset="0"/>
              </a:rPr>
              <a:t>po:</a:t>
            </a:r>
          </a:p>
          <a:p>
            <a:pPr marL="1016000" lvl="2" algn="just" eaLnBrk="0" hangingPunct="0">
              <a:spcBef>
                <a:spcPts val="20"/>
              </a:spcBef>
              <a:spcAft>
                <a:spcPts val="0"/>
              </a:spcAft>
            </a:pPr>
            <a:r>
              <a:rPr lang="es-MX" sz="2800" dirty="0">
                <a:effectLst/>
                <a:ea typeface="Calibri" panose="020F0502020204030204" pitchFamily="34" charset="0"/>
                <a:cs typeface="Garamond" panose="02020404030301010803" pitchFamily="18" charset="0"/>
              </a:rPr>
              <a:t>R</a:t>
            </a:r>
            <a:r>
              <a:rPr lang="es-MX" sz="2800" spc="5" dirty="0">
                <a:effectLst/>
                <a:ea typeface="Calibri" panose="020F0502020204030204" pitchFamily="34" charset="0"/>
                <a:cs typeface="Garamond" panose="02020404030301010803" pitchFamily="18" charset="0"/>
              </a:rPr>
              <a:t>ec</a:t>
            </a:r>
            <a:r>
              <a:rPr lang="es-MX" sz="2800" spc="-5" dirty="0">
                <a:effectLst/>
                <a:ea typeface="Calibri" panose="020F0502020204030204" pitchFamily="34" charset="0"/>
                <a:cs typeface="Garamond" panose="02020404030301010803" pitchFamily="18" charset="0"/>
              </a:rPr>
              <a:t>ol</a:t>
            </a:r>
            <a:r>
              <a:rPr lang="es-MX" sz="2800" spc="5" dirty="0">
                <a:effectLst/>
                <a:ea typeface="Calibri" panose="020F0502020204030204" pitchFamily="34" charset="0"/>
                <a:cs typeface="Garamond" panose="02020404030301010803" pitchFamily="18" charset="0"/>
              </a:rPr>
              <a:t>ec</a:t>
            </a:r>
            <a:r>
              <a:rPr lang="es-MX" sz="2800" spc="-5" dirty="0">
                <a:effectLst/>
                <a:ea typeface="Calibri" panose="020F0502020204030204" pitchFamily="34" charset="0"/>
                <a:cs typeface="Garamond" panose="02020404030301010803" pitchFamily="18" charset="0"/>
              </a:rPr>
              <a:t>t</a:t>
            </a:r>
            <a:r>
              <a:rPr lang="es-MX" sz="2800" dirty="0">
                <a:effectLst/>
                <a:ea typeface="Calibri" panose="020F0502020204030204" pitchFamily="34" charset="0"/>
                <a:cs typeface="Garamond" panose="02020404030301010803" pitchFamily="18" charset="0"/>
              </a:rPr>
              <a:t>ar</a:t>
            </a:r>
            <a:r>
              <a:rPr lang="es-MX" sz="2800" spc="15" dirty="0">
                <a:effectLst/>
                <a:ea typeface="Calibri" panose="020F0502020204030204" pitchFamily="34" charset="0"/>
                <a:cs typeface="Garamond" panose="02020404030301010803" pitchFamily="18" charset="0"/>
              </a:rPr>
              <a:t> </a:t>
            </a:r>
            <a:r>
              <a:rPr lang="es-MX" sz="2800" spc="5" dirty="0">
                <a:effectLst/>
                <a:ea typeface="Calibri" panose="020F0502020204030204" pitchFamily="34" charset="0"/>
                <a:cs typeface="Garamond" panose="02020404030301010803" pitchFamily="18" charset="0"/>
              </a:rPr>
              <a:t>e</a:t>
            </a:r>
            <a:r>
              <a:rPr lang="es-MX" sz="2800" spc="-5" dirty="0">
                <a:effectLst/>
                <a:ea typeface="Calibri" panose="020F0502020204030204" pitchFamily="34" charset="0"/>
                <a:cs typeface="Garamond" panose="02020404030301010803" pitchFamily="18" charset="0"/>
              </a:rPr>
              <a:t>sti</a:t>
            </a:r>
            <a:r>
              <a:rPr lang="es-MX" sz="2800" dirty="0">
                <a:effectLst/>
                <a:ea typeface="Calibri" panose="020F0502020204030204" pitchFamily="34" charset="0"/>
                <a:cs typeface="Garamond" panose="02020404030301010803" pitchFamily="18" charset="0"/>
              </a:rPr>
              <a:t>ma</a:t>
            </a:r>
            <a:r>
              <a:rPr lang="es-MX" sz="2800" spc="5" dirty="0">
                <a:effectLst/>
                <a:ea typeface="Calibri" panose="020F0502020204030204" pitchFamily="34" charset="0"/>
                <a:cs typeface="Garamond" panose="02020404030301010803" pitchFamily="18" charset="0"/>
              </a:rPr>
              <a:t>d</a:t>
            </a:r>
            <a:r>
              <a:rPr lang="es-MX" sz="2800" spc="-5" dirty="0">
                <a:effectLst/>
                <a:ea typeface="Calibri" panose="020F0502020204030204" pitchFamily="34" charset="0"/>
                <a:cs typeface="Garamond" panose="02020404030301010803" pitchFamily="18" charset="0"/>
              </a:rPr>
              <a:t>o</a:t>
            </a:r>
            <a:r>
              <a:rPr lang="es-MX" sz="2800" dirty="0">
                <a:effectLst/>
                <a:ea typeface="Calibri" panose="020F0502020204030204" pitchFamily="34" charset="0"/>
                <a:cs typeface="Garamond" panose="02020404030301010803" pitchFamily="18" charset="0"/>
              </a:rPr>
              <a:t>r</a:t>
            </a:r>
            <a:r>
              <a:rPr lang="es-MX" sz="2800" spc="5" dirty="0">
                <a:effectLst/>
                <a:ea typeface="Calibri" panose="020F0502020204030204" pitchFamily="34" charset="0"/>
                <a:cs typeface="Garamond" panose="02020404030301010803" pitchFamily="18" charset="0"/>
              </a:rPr>
              <a:t>e</a:t>
            </a:r>
            <a:r>
              <a:rPr lang="es-MX" sz="2800" dirty="0">
                <a:effectLst/>
                <a:ea typeface="Calibri" panose="020F0502020204030204" pitchFamily="34" charset="0"/>
                <a:cs typeface="Garamond" panose="02020404030301010803" pitchFamily="18" charset="0"/>
              </a:rPr>
              <a:t>s</a:t>
            </a:r>
            <a:r>
              <a:rPr lang="es-MX" sz="2800" spc="10" dirty="0">
                <a:effectLst/>
                <a:ea typeface="Calibri" panose="020F0502020204030204" pitchFamily="34" charset="0"/>
                <a:cs typeface="Garamond" panose="02020404030301010803" pitchFamily="18" charset="0"/>
              </a:rPr>
              <a:t> </a:t>
            </a:r>
            <a:r>
              <a:rPr lang="es-MX" sz="2800" spc="-5" dirty="0">
                <a:effectLst/>
                <a:ea typeface="Calibri" panose="020F0502020204030204" pitchFamily="34" charset="0"/>
                <a:cs typeface="Garamond" panose="02020404030301010803" pitchFamily="18" charset="0"/>
              </a:rPr>
              <a:t>p</a:t>
            </a:r>
            <a:r>
              <a:rPr lang="es-MX" sz="2800" dirty="0">
                <a:effectLst/>
                <a:ea typeface="Calibri" panose="020F0502020204030204" pitchFamily="34" charset="0"/>
                <a:cs typeface="Garamond" panose="02020404030301010803" pitchFamily="18" charset="0"/>
              </a:rPr>
              <a:t>ara</a:t>
            </a:r>
            <a:r>
              <a:rPr lang="es-MX" sz="2800" spc="15" dirty="0">
                <a:effectLst/>
                <a:ea typeface="Calibri" panose="020F0502020204030204" pitchFamily="34" charset="0"/>
                <a:cs typeface="Garamond" panose="02020404030301010803" pitchFamily="18" charset="0"/>
              </a:rPr>
              <a:t> </a:t>
            </a:r>
            <a:r>
              <a:rPr lang="es-MX" sz="2800" dirty="0">
                <a:effectLst/>
                <a:ea typeface="Calibri" panose="020F0502020204030204" pitchFamily="34" charset="0"/>
                <a:cs typeface="Garamond" panose="02020404030301010803" pitchFamily="18" charset="0"/>
              </a:rPr>
              <a:t>las </a:t>
            </a:r>
            <a:r>
              <a:rPr lang="es-MX" sz="2800" spc="-5" dirty="0">
                <a:effectLst/>
                <a:ea typeface="Calibri" panose="020F0502020204030204" pitchFamily="34" charset="0"/>
                <a:cs typeface="Garamond" panose="02020404030301010803" pitchFamily="18" charset="0"/>
              </a:rPr>
              <a:t>t</a:t>
            </a:r>
            <a:r>
              <a:rPr lang="es-MX" sz="2800" dirty="0">
                <a:effectLst/>
                <a:ea typeface="Calibri" panose="020F0502020204030204" pitchFamily="34" charset="0"/>
                <a:cs typeface="Garamond" panose="02020404030301010803" pitchFamily="18" charset="0"/>
              </a:rPr>
              <a:t>a</a:t>
            </a:r>
            <a:r>
              <a:rPr lang="es-MX" sz="2800" spc="-5" dirty="0">
                <a:effectLst/>
                <a:ea typeface="Calibri" panose="020F0502020204030204" pitchFamily="34" charset="0"/>
                <a:cs typeface="Garamond" panose="02020404030301010803" pitchFamily="18" charset="0"/>
              </a:rPr>
              <a:t>s</a:t>
            </a:r>
            <a:r>
              <a:rPr lang="es-MX" sz="2800" dirty="0">
                <a:effectLst/>
                <a:ea typeface="Calibri" panose="020F0502020204030204" pitchFamily="34" charset="0"/>
                <a:cs typeface="Garamond" panose="02020404030301010803" pitchFamily="18" charset="0"/>
              </a:rPr>
              <a:t>as</a:t>
            </a:r>
            <a:r>
              <a:rPr lang="es-MX" sz="2800" spc="5" dirty="0">
                <a:effectLst/>
                <a:ea typeface="Calibri" panose="020F0502020204030204" pitchFamily="34" charset="0"/>
                <a:cs typeface="Garamond" panose="02020404030301010803" pitchFamily="18" charset="0"/>
              </a:rPr>
              <a:t> d</a:t>
            </a:r>
            <a:r>
              <a:rPr lang="es-MX" sz="2800" dirty="0">
                <a:effectLst/>
                <a:ea typeface="Calibri" panose="020F0502020204030204" pitchFamily="34" charset="0"/>
                <a:cs typeface="Garamond" panose="02020404030301010803" pitchFamily="18" charset="0"/>
              </a:rPr>
              <a:t>e</a:t>
            </a:r>
            <a:r>
              <a:rPr lang="es-MX" sz="2800" spc="15" dirty="0">
                <a:effectLst/>
                <a:ea typeface="Calibri" panose="020F0502020204030204" pitchFamily="34" charset="0"/>
                <a:cs typeface="Garamond" panose="02020404030301010803" pitchFamily="18" charset="0"/>
              </a:rPr>
              <a:t> </a:t>
            </a:r>
            <a:r>
              <a:rPr lang="es-MX" sz="2800" spc="5" dirty="0">
                <a:effectLst/>
                <a:ea typeface="Calibri" panose="020F0502020204030204" pitchFamily="34" charset="0"/>
                <a:cs typeface="Garamond" panose="02020404030301010803" pitchFamily="18" charset="0"/>
              </a:rPr>
              <a:t>de</a:t>
            </a:r>
            <a:r>
              <a:rPr lang="es-MX" sz="2800" spc="-5" dirty="0">
                <a:effectLst/>
                <a:ea typeface="Calibri" panose="020F0502020204030204" pitchFamily="34" charset="0"/>
                <a:cs typeface="Garamond" panose="02020404030301010803" pitchFamily="18" charset="0"/>
              </a:rPr>
              <a:t>so</a:t>
            </a:r>
            <a:r>
              <a:rPr lang="es-MX" sz="2800" spc="5" dirty="0">
                <a:effectLst/>
                <a:ea typeface="Calibri" panose="020F0502020204030204" pitchFamily="34" charset="0"/>
                <a:cs typeface="Garamond" panose="02020404030301010803" pitchFamily="18" charset="0"/>
              </a:rPr>
              <a:t>c</a:t>
            </a:r>
            <a:r>
              <a:rPr lang="es-MX" sz="2800" dirty="0">
                <a:effectLst/>
                <a:ea typeface="Calibri" panose="020F0502020204030204" pitchFamily="34" charset="0"/>
                <a:cs typeface="Garamond" panose="02020404030301010803" pitchFamily="18" charset="0"/>
              </a:rPr>
              <a:t>u</a:t>
            </a:r>
            <a:r>
              <a:rPr lang="es-MX" sz="2800" spc="-5" dirty="0">
                <a:effectLst/>
                <a:ea typeface="Calibri" panose="020F0502020204030204" pitchFamily="34" charset="0"/>
                <a:cs typeface="Garamond" panose="02020404030301010803" pitchFamily="18" charset="0"/>
              </a:rPr>
              <a:t>p</a:t>
            </a:r>
            <a:r>
              <a:rPr lang="es-MX" sz="2800" spc="15" dirty="0">
                <a:effectLst/>
                <a:ea typeface="Calibri" panose="020F0502020204030204" pitchFamily="34" charset="0"/>
                <a:cs typeface="Garamond" panose="02020404030301010803" pitchFamily="18" charset="0"/>
              </a:rPr>
              <a:t>a</a:t>
            </a:r>
            <a:r>
              <a:rPr lang="es-MX" sz="2800" spc="5" dirty="0">
                <a:effectLst/>
                <a:ea typeface="Calibri" panose="020F0502020204030204" pitchFamily="34" charset="0"/>
                <a:cs typeface="Garamond" panose="02020404030301010803" pitchFamily="18" charset="0"/>
              </a:rPr>
              <a:t>c</a:t>
            </a:r>
            <a:r>
              <a:rPr lang="es-MX" sz="2800" dirty="0">
                <a:effectLst/>
                <a:ea typeface="Calibri" panose="020F0502020204030204" pitchFamily="34" charset="0"/>
                <a:cs typeface="Garamond" panose="02020404030301010803" pitchFamily="18" charset="0"/>
              </a:rPr>
              <a:t>i</a:t>
            </a:r>
            <a:r>
              <a:rPr lang="es-MX" sz="2800" spc="-5" dirty="0">
                <a:effectLst/>
                <a:ea typeface="Calibri" panose="020F0502020204030204" pitchFamily="34" charset="0"/>
                <a:cs typeface="Garamond" panose="02020404030301010803" pitchFamily="18" charset="0"/>
              </a:rPr>
              <a:t>ó</a:t>
            </a:r>
            <a:r>
              <a:rPr lang="es-MX" sz="2800" dirty="0">
                <a:effectLst/>
                <a:ea typeface="Calibri" panose="020F0502020204030204" pitchFamily="34" charset="0"/>
                <a:cs typeface="Garamond" panose="02020404030301010803" pitchFamily="18" charset="0"/>
              </a:rPr>
              <a:t>n</a:t>
            </a:r>
            <a:r>
              <a:rPr lang="es-MX" sz="2800" spc="10" dirty="0">
                <a:effectLst/>
                <a:ea typeface="Calibri" panose="020F0502020204030204" pitchFamily="34" charset="0"/>
                <a:cs typeface="Garamond" panose="02020404030301010803" pitchFamily="18" charset="0"/>
              </a:rPr>
              <a:t> </a:t>
            </a:r>
            <a:r>
              <a:rPr lang="es-MX" sz="2800" dirty="0">
                <a:effectLst/>
                <a:ea typeface="Calibri" panose="020F0502020204030204" pitchFamily="34" charset="0"/>
                <a:cs typeface="Garamond" panose="02020404030301010803" pitchFamily="18" charset="0"/>
              </a:rPr>
              <a:t>desde el</a:t>
            </a:r>
            <a:r>
              <a:rPr lang="es-MX" sz="2800" spc="-25" dirty="0">
                <a:effectLst/>
                <a:ea typeface="Calibri" panose="020F0502020204030204" pitchFamily="34" charset="0"/>
                <a:cs typeface="Garamond" panose="02020404030301010803" pitchFamily="18" charset="0"/>
              </a:rPr>
              <a:t> </a:t>
            </a:r>
            <a:r>
              <a:rPr lang="es-MX" sz="2800" spc="-5" dirty="0">
                <a:effectLst/>
                <a:ea typeface="Calibri" panose="020F0502020204030204" pitchFamily="34" charset="0"/>
                <a:cs typeface="Garamond" panose="02020404030301010803" pitchFamily="18" charset="0"/>
              </a:rPr>
              <a:t>p</a:t>
            </a:r>
            <a:r>
              <a:rPr lang="es-MX" sz="2800" dirty="0">
                <a:effectLst/>
                <a:ea typeface="Calibri" panose="020F0502020204030204" pitchFamily="34" charset="0"/>
                <a:cs typeface="Garamond" panose="02020404030301010803" pitchFamily="18" charset="0"/>
              </a:rPr>
              <a:t>rim</a:t>
            </a:r>
            <a:r>
              <a:rPr lang="es-MX" sz="2800" spc="5" dirty="0">
                <a:effectLst/>
                <a:ea typeface="Calibri" panose="020F0502020204030204" pitchFamily="34" charset="0"/>
                <a:cs typeface="Garamond" panose="02020404030301010803" pitchFamily="18" charset="0"/>
              </a:rPr>
              <a:t>e</a:t>
            </a:r>
            <a:r>
              <a:rPr lang="es-MX" sz="2800" dirty="0">
                <a:effectLst/>
                <a:ea typeface="Calibri" panose="020F0502020204030204" pitchFamily="34" charset="0"/>
                <a:cs typeface="Garamond" panose="02020404030301010803" pitchFamily="18" charset="0"/>
              </a:rPr>
              <a:t>r</a:t>
            </a:r>
            <a:r>
              <a:rPr lang="es-MX" sz="2800" spc="-15" dirty="0">
                <a:effectLst/>
                <a:ea typeface="Calibri" panose="020F0502020204030204" pitchFamily="34" charset="0"/>
                <a:cs typeface="Garamond" panose="02020404030301010803" pitchFamily="18" charset="0"/>
              </a:rPr>
              <a:t> </a:t>
            </a:r>
            <a:r>
              <a:rPr lang="es-MX" sz="2800" spc="-5" dirty="0">
                <a:effectLst/>
                <a:ea typeface="Calibri" panose="020F0502020204030204" pitchFamily="34" charset="0"/>
                <a:cs typeface="Garamond" panose="02020404030301010803" pitchFamily="18" charset="0"/>
              </a:rPr>
              <a:t>t</a:t>
            </a:r>
            <a:r>
              <a:rPr lang="es-MX" sz="2800" dirty="0">
                <a:effectLst/>
                <a:ea typeface="Calibri" panose="020F0502020204030204" pitchFamily="34" charset="0"/>
                <a:cs typeface="Garamond" panose="02020404030301010803" pitchFamily="18" charset="0"/>
              </a:rPr>
              <a:t>rim</a:t>
            </a:r>
            <a:r>
              <a:rPr lang="es-MX" sz="2800" spc="5" dirty="0">
                <a:effectLst/>
                <a:ea typeface="Calibri" panose="020F0502020204030204" pitchFamily="34" charset="0"/>
                <a:cs typeface="Garamond" panose="02020404030301010803" pitchFamily="18" charset="0"/>
              </a:rPr>
              <a:t>e</a:t>
            </a:r>
            <a:r>
              <a:rPr lang="es-MX" sz="2800" spc="-5" dirty="0">
                <a:effectLst/>
                <a:ea typeface="Calibri" panose="020F0502020204030204" pitchFamily="34" charset="0"/>
                <a:cs typeface="Garamond" panose="02020404030301010803" pitchFamily="18" charset="0"/>
              </a:rPr>
              <a:t>st</a:t>
            </a:r>
            <a:r>
              <a:rPr lang="es-MX" sz="2800" dirty="0">
                <a:effectLst/>
                <a:ea typeface="Calibri" panose="020F0502020204030204" pitchFamily="34" charset="0"/>
                <a:cs typeface="Garamond" panose="02020404030301010803" pitchFamily="18" charset="0"/>
              </a:rPr>
              <a:t>re</a:t>
            </a:r>
            <a:r>
              <a:rPr lang="es-MX" sz="2800" spc="-20" dirty="0">
                <a:effectLst/>
                <a:ea typeface="Calibri" panose="020F0502020204030204" pitchFamily="34" charset="0"/>
                <a:cs typeface="Garamond" panose="02020404030301010803" pitchFamily="18" charset="0"/>
              </a:rPr>
              <a:t> </a:t>
            </a:r>
            <a:r>
              <a:rPr lang="es-MX" sz="2800" spc="5" dirty="0">
                <a:effectLst/>
                <a:ea typeface="Calibri" panose="020F0502020204030204" pitchFamily="34" charset="0"/>
                <a:cs typeface="Garamond" panose="02020404030301010803" pitchFamily="18" charset="0"/>
              </a:rPr>
              <a:t>d</a:t>
            </a:r>
            <a:r>
              <a:rPr lang="es-MX" sz="2800" dirty="0">
                <a:effectLst/>
                <a:ea typeface="Calibri" panose="020F0502020204030204" pitchFamily="34" charset="0"/>
                <a:cs typeface="Garamond" panose="02020404030301010803" pitchFamily="18" charset="0"/>
              </a:rPr>
              <a:t>e</a:t>
            </a:r>
            <a:r>
              <a:rPr lang="es-MX" sz="2800" spc="-15" dirty="0">
                <a:effectLst/>
                <a:ea typeface="Calibri" panose="020F0502020204030204" pitchFamily="34" charset="0"/>
                <a:cs typeface="Garamond" panose="02020404030301010803" pitchFamily="18" charset="0"/>
              </a:rPr>
              <a:t> </a:t>
            </a:r>
            <a:r>
              <a:rPr lang="es-MX" sz="2800" dirty="0">
                <a:effectLst/>
                <a:ea typeface="Calibri" panose="020F0502020204030204" pitchFamily="34" charset="0"/>
                <a:cs typeface="Garamond" panose="02020404030301010803" pitchFamily="18" charset="0"/>
              </a:rPr>
              <a:t>2005,</a:t>
            </a:r>
            <a:r>
              <a:rPr lang="es-MX" sz="2800" spc="-20" dirty="0">
                <a:effectLst/>
                <a:ea typeface="Calibri" panose="020F0502020204030204" pitchFamily="34" charset="0"/>
                <a:cs typeface="Garamond" panose="02020404030301010803" pitchFamily="18" charset="0"/>
              </a:rPr>
              <a:t> </a:t>
            </a:r>
            <a:r>
              <a:rPr lang="es-MX" sz="2800" spc="-5" dirty="0">
                <a:effectLst/>
                <a:ea typeface="Calibri" panose="020F0502020204030204" pitchFamily="34" charset="0"/>
                <a:cs typeface="Garamond" panose="02020404030301010803" pitchFamily="18" charset="0"/>
              </a:rPr>
              <a:t>h</a:t>
            </a:r>
            <a:r>
              <a:rPr lang="es-MX" sz="2800" dirty="0">
                <a:effectLst/>
                <a:ea typeface="Calibri" panose="020F0502020204030204" pitchFamily="34" charset="0"/>
                <a:cs typeface="Garamond" panose="02020404030301010803" pitchFamily="18" charset="0"/>
              </a:rPr>
              <a:t>a</a:t>
            </a:r>
            <a:r>
              <a:rPr lang="es-MX" sz="2800" spc="-5" dirty="0">
                <a:effectLst/>
                <a:ea typeface="Calibri" panose="020F0502020204030204" pitchFamily="34" charset="0"/>
                <a:cs typeface="Garamond" panose="02020404030301010803" pitchFamily="18" charset="0"/>
              </a:rPr>
              <a:t>st</a:t>
            </a:r>
            <a:r>
              <a:rPr lang="es-MX" sz="2800" dirty="0">
                <a:effectLst/>
                <a:ea typeface="Calibri" panose="020F0502020204030204" pitchFamily="34" charset="0"/>
                <a:cs typeface="Garamond" panose="02020404030301010803" pitchFamily="18" charset="0"/>
              </a:rPr>
              <a:t>a</a:t>
            </a:r>
            <a:r>
              <a:rPr lang="es-MX" sz="2800" spc="-20" dirty="0">
                <a:effectLst/>
                <a:ea typeface="Calibri" panose="020F0502020204030204" pitchFamily="34" charset="0"/>
                <a:cs typeface="Garamond" panose="02020404030301010803" pitchFamily="18" charset="0"/>
              </a:rPr>
              <a:t> </a:t>
            </a:r>
            <a:r>
              <a:rPr lang="es-MX" sz="2800" spc="5" dirty="0">
                <a:effectLst/>
                <a:ea typeface="Calibri" panose="020F0502020204030204" pitchFamily="34" charset="0"/>
                <a:cs typeface="Garamond" panose="02020404030301010803" pitchFamily="18" charset="0"/>
              </a:rPr>
              <a:t>e</a:t>
            </a:r>
            <a:r>
              <a:rPr lang="es-MX" sz="2800" dirty="0">
                <a:effectLst/>
                <a:ea typeface="Calibri" panose="020F0502020204030204" pitchFamily="34" charset="0"/>
                <a:cs typeface="Garamond" panose="02020404030301010803" pitchFamily="18" charset="0"/>
              </a:rPr>
              <a:t>l</a:t>
            </a:r>
            <a:r>
              <a:rPr lang="es-MX" sz="2800" spc="-20" dirty="0">
                <a:effectLst/>
                <a:ea typeface="Calibri" panose="020F0502020204030204" pitchFamily="34" charset="0"/>
                <a:cs typeface="Garamond" panose="02020404030301010803" pitchFamily="18" charset="0"/>
              </a:rPr>
              <a:t> </a:t>
            </a:r>
            <a:r>
              <a:rPr lang="es-MX" sz="2800" spc="-5" dirty="0">
                <a:effectLst/>
                <a:ea typeface="Calibri" panose="020F0502020204030204" pitchFamily="34" charset="0"/>
                <a:cs typeface="Garamond" panose="02020404030301010803" pitchFamily="18" charset="0"/>
              </a:rPr>
              <a:t>p</a:t>
            </a:r>
            <a:r>
              <a:rPr lang="es-MX" sz="2800" dirty="0">
                <a:effectLst/>
                <a:ea typeface="Calibri" panose="020F0502020204030204" pitchFamily="34" charset="0"/>
                <a:cs typeface="Garamond" panose="02020404030301010803" pitchFamily="18" charset="0"/>
              </a:rPr>
              <a:t>rim</a:t>
            </a:r>
            <a:r>
              <a:rPr lang="es-MX" sz="2800" spc="5" dirty="0">
                <a:effectLst/>
                <a:ea typeface="Calibri" panose="020F0502020204030204" pitchFamily="34" charset="0"/>
                <a:cs typeface="Garamond" panose="02020404030301010803" pitchFamily="18" charset="0"/>
              </a:rPr>
              <a:t>e</a:t>
            </a:r>
            <a:r>
              <a:rPr lang="es-MX" sz="2800" dirty="0">
                <a:effectLst/>
                <a:ea typeface="Calibri" panose="020F0502020204030204" pitchFamily="34" charset="0"/>
                <a:cs typeface="Garamond" panose="02020404030301010803" pitchFamily="18" charset="0"/>
              </a:rPr>
              <a:t>r</a:t>
            </a:r>
            <a:r>
              <a:rPr lang="es-MX" sz="2800" spc="-15" dirty="0">
                <a:effectLst/>
                <a:ea typeface="Calibri" panose="020F0502020204030204" pitchFamily="34" charset="0"/>
                <a:cs typeface="Garamond" panose="02020404030301010803" pitchFamily="18" charset="0"/>
              </a:rPr>
              <a:t> </a:t>
            </a:r>
            <a:r>
              <a:rPr lang="es-MX" sz="2800" spc="-5" dirty="0">
                <a:effectLst/>
                <a:ea typeface="Calibri" panose="020F0502020204030204" pitchFamily="34" charset="0"/>
                <a:cs typeface="Garamond" panose="02020404030301010803" pitchFamily="18" charset="0"/>
              </a:rPr>
              <a:t>t</a:t>
            </a:r>
            <a:r>
              <a:rPr lang="es-MX" sz="2800" dirty="0">
                <a:effectLst/>
                <a:ea typeface="Calibri" panose="020F0502020204030204" pitchFamily="34" charset="0"/>
                <a:cs typeface="Garamond" panose="02020404030301010803" pitchFamily="18" charset="0"/>
              </a:rPr>
              <a:t>rim</a:t>
            </a:r>
            <a:r>
              <a:rPr lang="es-MX" sz="2800" spc="5" dirty="0">
                <a:effectLst/>
                <a:ea typeface="Calibri" panose="020F0502020204030204" pitchFamily="34" charset="0"/>
                <a:cs typeface="Garamond" panose="02020404030301010803" pitchFamily="18" charset="0"/>
              </a:rPr>
              <a:t>e</a:t>
            </a:r>
            <a:r>
              <a:rPr lang="es-MX" sz="2800" spc="-5" dirty="0">
                <a:effectLst/>
                <a:ea typeface="Calibri" panose="020F0502020204030204" pitchFamily="34" charset="0"/>
                <a:cs typeface="Garamond" panose="02020404030301010803" pitchFamily="18" charset="0"/>
              </a:rPr>
              <a:t>st</a:t>
            </a:r>
            <a:r>
              <a:rPr lang="es-MX" sz="2800" dirty="0">
                <a:effectLst/>
                <a:ea typeface="Calibri" panose="020F0502020204030204" pitchFamily="34" charset="0"/>
                <a:cs typeface="Garamond" panose="02020404030301010803" pitchFamily="18" charset="0"/>
              </a:rPr>
              <a:t>re</a:t>
            </a:r>
            <a:r>
              <a:rPr lang="es-MX" sz="2800" spc="-20" dirty="0">
                <a:effectLst/>
                <a:ea typeface="Calibri" panose="020F0502020204030204" pitchFamily="34" charset="0"/>
                <a:cs typeface="Garamond" panose="02020404030301010803" pitchFamily="18" charset="0"/>
              </a:rPr>
              <a:t> </a:t>
            </a:r>
            <a:r>
              <a:rPr lang="es-MX" sz="2800" spc="5" dirty="0">
                <a:effectLst/>
                <a:ea typeface="Calibri" panose="020F0502020204030204" pitchFamily="34" charset="0"/>
                <a:cs typeface="Garamond" panose="02020404030301010803" pitchFamily="18" charset="0"/>
              </a:rPr>
              <a:t>d</a:t>
            </a:r>
            <a:r>
              <a:rPr lang="es-MX" sz="2800" dirty="0">
                <a:effectLst/>
                <a:ea typeface="Calibri" panose="020F0502020204030204" pitchFamily="34" charset="0"/>
                <a:cs typeface="Garamond" panose="02020404030301010803" pitchFamily="18" charset="0"/>
              </a:rPr>
              <a:t>e</a:t>
            </a:r>
            <a:r>
              <a:rPr lang="es-MX" sz="2800" spc="-15" dirty="0">
                <a:effectLst/>
                <a:ea typeface="Calibri" panose="020F0502020204030204" pitchFamily="34" charset="0"/>
                <a:cs typeface="Garamond" panose="02020404030301010803" pitchFamily="18" charset="0"/>
              </a:rPr>
              <a:t> </a:t>
            </a:r>
            <a:r>
              <a:rPr lang="es-MX" sz="2800" dirty="0">
                <a:effectLst/>
                <a:ea typeface="Calibri" panose="020F0502020204030204" pitchFamily="34" charset="0"/>
                <a:cs typeface="Garamond" panose="02020404030301010803" pitchFamily="18" charset="0"/>
              </a:rPr>
              <a:t>2024.</a:t>
            </a:r>
          </a:p>
          <a:p>
            <a:pPr marL="1016000" lvl="2" algn="just" eaLnBrk="0" hangingPunct="0">
              <a:spcBef>
                <a:spcPts val="20"/>
              </a:spcBef>
              <a:spcAft>
                <a:spcPts val="0"/>
              </a:spcAft>
            </a:pPr>
            <a:r>
              <a:rPr lang="es-MX" sz="2800" spc="-5" dirty="0">
                <a:effectLst/>
                <a:ea typeface="Calibri" panose="020F0502020204030204" pitchFamily="34" charset="0"/>
                <a:cs typeface="Garamond" panose="02020404030301010803" pitchFamily="18" charset="0"/>
              </a:rPr>
              <a:t>Aj</a:t>
            </a:r>
            <a:r>
              <a:rPr lang="es-MX" sz="2800" dirty="0">
                <a:effectLst/>
                <a:ea typeface="Calibri" panose="020F0502020204030204" pitchFamily="34" charset="0"/>
                <a:cs typeface="Garamond" panose="02020404030301010803" pitchFamily="18" charset="0"/>
              </a:rPr>
              <a:t>u</a:t>
            </a:r>
            <a:r>
              <a:rPr lang="es-MX" sz="2800" spc="-5" dirty="0">
                <a:effectLst/>
                <a:ea typeface="Calibri" panose="020F0502020204030204" pitchFamily="34" charset="0"/>
                <a:cs typeface="Garamond" panose="02020404030301010803" pitchFamily="18" charset="0"/>
              </a:rPr>
              <a:t>st</a:t>
            </a:r>
            <a:r>
              <a:rPr lang="es-MX" sz="2800" dirty="0">
                <a:effectLst/>
                <a:ea typeface="Calibri" panose="020F0502020204030204" pitchFamily="34" charset="0"/>
                <a:cs typeface="Garamond" panose="02020404030301010803" pitchFamily="18" charset="0"/>
              </a:rPr>
              <a:t>ar</a:t>
            </a:r>
            <a:r>
              <a:rPr lang="es-MX" sz="2800" spc="100" dirty="0">
                <a:effectLst/>
                <a:ea typeface="Calibri" panose="020F0502020204030204" pitchFamily="34" charset="0"/>
                <a:cs typeface="Garamond" panose="02020404030301010803" pitchFamily="18" charset="0"/>
              </a:rPr>
              <a:t> </a:t>
            </a:r>
            <a:r>
              <a:rPr lang="es-MX" sz="2800" spc="10" dirty="0">
                <a:effectLst/>
                <a:ea typeface="Calibri" panose="020F0502020204030204" pitchFamily="34" charset="0"/>
                <a:cs typeface="Garamond" panose="02020404030301010803" pitchFamily="18" charset="0"/>
              </a:rPr>
              <a:t>m</a:t>
            </a:r>
            <a:r>
              <a:rPr lang="es-MX" sz="2800" spc="-5" dirty="0">
                <a:effectLst/>
                <a:ea typeface="Calibri" panose="020F0502020204030204" pitchFamily="34" charset="0"/>
                <a:cs typeface="Garamond" panose="02020404030301010803" pitchFamily="18" charset="0"/>
              </a:rPr>
              <a:t>o</a:t>
            </a:r>
            <a:r>
              <a:rPr lang="es-MX" sz="2800" spc="5" dirty="0">
                <a:effectLst/>
                <a:ea typeface="Calibri" panose="020F0502020204030204" pitchFamily="34" charset="0"/>
                <a:cs typeface="Garamond" panose="02020404030301010803" pitchFamily="18" charset="0"/>
              </a:rPr>
              <a:t>de</a:t>
            </a:r>
            <a:r>
              <a:rPr lang="es-MX" sz="2800" spc="-5" dirty="0">
                <a:effectLst/>
                <a:ea typeface="Calibri" panose="020F0502020204030204" pitchFamily="34" charset="0"/>
                <a:cs typeface="Garamond" panose="02020404030301010803" pitchFamily="18" charset="0"/>
              </a:rPr>
              <a:t>l</a:t>
            </a:r>
            <a:r>
              <a:rPr lang="es-MX" sz="2800" dirty="0">
                <a:effectLst/>
                <a:ea typeface="Calibri" panose="020F0502020204030204" pitchFamily="34" charset="0"/>
                <a:cs typeface="Garamond" panose="02020404030301010803" pitchFamily="18" charset="0"/>
              </a:rPr>
              <a:t>os</a:t>
            </a:r>
            <a:r>
              <a:rPr lang="es-MX" sz="2800" spc="90" dirty="0">
                <a:effectLst/>
                <a:ea typeface="Calibri" panose="020F0502020204030204" pitchFamily="34" charset="0"/>
                <a:cs typeface="Garamond" panose="02020404030301010803" pitchFamily="18" charset="0"/>
              </a:rPr>
              <a:t> </a:t>
            </a:r>
            <a:r>
              <a:rPr lang="es-MX" sz="2800" spc="5" dirty="0">
                <a:effectLst/>
                <a:ea typeface="Calibri" panose="020F0502020204030204" pitchFamily="34" charset="0"/>
                <a:cs typeface="Garamond" panose="02020404030301010803" pitchFamily="18" charset="0"/>
              </a:rPr>
              <a:t>d</a:t>
            </a:r>
            <a:r>
              <a:rPr lang="es-MX" sz="2800" dirty="0">
                <a:effectLst/>
                <a:ea typeface="Calibri" panose="020F0502020204030204" pitchFamily="34" charset="0"/>
                <a:cs typeface="Garamond" panose="02020404030301010803" pitchFamily="18" charset="0"/>
              </a:rPr>
              <a:t>e</a:t>
            </a:r>
            <a:r>
              <a:rPr lang="es-MX" sz="2800" spc="105" dirty="0">
                <a:effectLst/>
                <a:ea typeface="Calibri" panose="020F0502020204030204" pitchFamily="34" charset="0"/>
                <a:cs typeface="Garamond" panose="02020404030301010803" pitchFamily="18" charset="0"/>
              </a:rPr>
              <a:t> </a:t>
            </a:r>
            <a:r>
              <a:rPr lang="es-MX" sz="2800" spc="-5" dirty="0">
                <a:effectLst/>
                <a:ea typeface="Calibri" panose="020F0502020204030204" pitchFamily="34" charset="0"/>
                <a:cs typeface="Garamond" panose="02020404030301010803" pitchFamily="18" charset="0"/>
              </a:rPr>
              <a:t>p</a:t>
            </a:r>
            <a:r>
              <a:rPr lang="es-MX" sz="2800" dirty="0">
                <a:effectLst/>
                <a:ea typeface="Calibri" panose="020F0502020204030204" pitchFamily="34" charset="0"/>
                <a:cs typeface="Garamond" panose="02020404030301010803" pitchFamily="18" charset="0"/>
              </a:rPr>
              <a:t>r</a:t>
            </a:r>
            <a:r>
              <a:rPr lang="es-MX" sz="2800" spc="-5" dirty="0">
                <a:effectLst/>
                <a:ea typeface="Calibri" panose="020F0502020204030204" pitchFamily="34" charset="0"/>
                <a:cs typeface="Garamond" panose="02020404030301010803" pitchFamily="18" charset="0"/>
              </a:rPr>
              <a:t>o</a:t>
            </a:r>
            <a:r>
              <a:rPr lang="es-MX" sz="2800" spc="5" dirty="0">
                <a:effectLst/>
                <a:ea typeface="Calibri" panose="020F0502020204030204" pitchFamily="34" charset="0"/>
                <a:cs typeface="Garamond" panose="02020404030301010803" pitchFamily="18" charset="0"/>
              </a:rPr>
              <a:t>n</a:t>
            </a:r>
            <a:r>
              <a:rPr lang="es-MX" sz="2800" spc="-5" dirty="0">
                <a:effectLst/>
                <a:ea typeface="Calibri" panose="020F0502020204030204" pitchFamily="34" charset="0"/>
                <a:cs typeface="Garamond" panose="02020404030301010803" pitchFamily="18" charset="0"/>
              </a:rPr>
              <a:t>ós</a:t>
            </a:r>
            <a:r>
              <a:rPr lang="es-MX" sz="2800" spc="5" dirty="0">
                <a:effectLst/>
                <a:ea typeface="Calibri" panose="020F0502020204030204" pitchFamily="34" charset="0"/>
                <a:cs typeface="Garamond" panose="02020404030301010803" pitchFamily="18" charset="0"/>
              </a:rPr>
              <a:t>t</a:t>
            </a:r>
            <a:r>
              <a:rPr lang="es-MX" sz="2800" spc="-5" dirty="0">
                <a:effectLst/>
                <a:ea typeface="Calibri" panose="020F0502020204030204" pitchFamily="34" charset="0"/>
                <a:cs typeface="Garamond" panose="02020404030301010803" pitchFamily="18" charset="0"/>
              </a:rPr>
              <a:t>i</a:t>
            </a:r>
            <a:r>
              <a:rPr lang="es-MX" sz="2800" spc="5" dirty="0">
                <a:effectLst/>
                <a:ea typeface="Calibri" panose="020F0502020204030204" pitchFamily="34" charset="0"/>
                <a:cs typeface="Garamond" panose="02020404030301010803" pitchFamily="18" charset="0"/>
              </a:rPr>
              <a:t>c</a:t>
            </a:r>
            <a:r>
              <a:rPr lang="es-MX" sz="2800" spc="-5" dirty="0">
                <a:effectLst/>
                <a:ea typeface="Calibri" panose="020F0502020204030204" pitchFamily="34" charset="0"/>
                <a:cs typeface="Garamond" panose="02020404030301010803" pitchFamily="18" charset="0"/>
              </a:rPr>
              <a:t>o</a:t>
            </a:r>
            <a:r>
              <a:rPr lang="es-MX" sz="2800" dirty="0">
                <a:effectLst/>
                <a:ea typeface="Calibri" panose="020F0502020204030204" pitchFamily="34" charset="0"/>
                <a:cs typeface="Garamond" panose="02020404030301010803" pitchFamily="18" charset="0"/>
              </a:rPr>
              <a:t>,</a:t>
            </a:r>
            <a:r>
              <a:rPr lang="es-MX" sz="2800" spc="90" dirty="0">
                <a:effectLst/>
                <a:ea typeface="Calibri" panose="020F0502020204030204" pitchFamily="34" charset="0"/>
                <a:cs typeface="Garamond" panose="02020404030301010803" pitchFamily="18" charset="0"/>
              </a:rPr>
              <a:t> </a:t>
            </a:r>
            <a:r>
              <a:rPr lang="es-MX" sz="2800" spc="5" dirty="0">
                <a:effectLst/>
                <a:ea typeface="Calibri" panose="020F0502020204030204" pitchFamily="34" charset="0"/>
                <a:cs typeface="Garamond" panose="02020404030301010803" pitchFamily="18" charset="0"/>
              </a:rPr>
              <a:t>c</a:t>
            </a:r>
            <a:r>
              <a:rPr lang="es-MX" sz="2800" spc="-5" dirty="0">
                <a:effectLst/>
                <a:ea typeface="Calibri" panose="020F0502020204030204" pitchFamily="34" charset="0"/>
                <a:cs typeface="Garamond" panose="02020404030301010803" pitchFamily="18" charset="0"/>
              </a:rPr>
              <a:t>o</a:t>
            </a:r>
            <a:r>
              <a:rPr lang="es-MX" sz="2800" dirty="0">
                <a:effectLst/>
                <a:ea typeface="Calibri" panose="020F0502020204030204" pitchFamily="34" charset="0"/>
                <a:cs typeface="Garamond" panose="02020404030301010803" pitchFamily="18" charset="0"/>
              </a:rPr>
              <a:t>n</a:t>
            </a:r>
            <a:r>
              <a:rPr lang="es-MX" sz="2800" spc="100" dirty="0">
                <a:effectLst/>
                <a:ea typeface="Calibri" panose="020F0502020204030204" pitchFamily="34" charset="0"/>
                <a:cs typeface="Garamond" panose="02020404030301010803" pitchFamily="18" charset="0"/>
              </a:rPr>
              <a:t> </a:t>
            </a:r>
            <a:r>
              <a:rPr lang="es-MX" sz="2800" spc="-5" dirty="0">
                <a:effectLst/>
                <a:ea typeface="Calibri" panose="020F0502020204030204" pitchFamily="34" charset="0"/>
                <a:cs typeface="Garamond" panose="02020404030301010803" pitchFamily="18" charset="0"/>
              </a:rPr>
              <a:t>b</a:t>
            </a:r>
            <a:r>
              <a:rPr lang="es-MX" sz="2800" dirty="0">
                <a:effectLst/>
                <a:ea typeface="Calibri" panose="020F0502020204030204" pitchFamily="34" charset="0"/>
                <a:cs typeface="Garamond" panose="02020404030301010803" pitchFamily="18" charset="0"/>
              </a:rPr>
              <a:t>a</a:t>
            </a:r>
            <a:r>
              <a:rPr lang="es-MX" sz="2800" spc="-5" dirty="0">
                <a:effectLst/>
                <a:ea typeface="Calibri" panose="020F0502020204030204" pitchFamily="34" charset="0"/>
                <a:cs typeface="Garamond" panose="02020404030301010803" pitchFamily="18" charset="0"/>
              </a:rPr>
              <a:t>s</a:t>
            </a:r>
            <a:r>
              <a:rPr lang="es-MX" sz="2800" dirty="0">
                <a:effectLst/>
                <a:ea typeface="Calibri" panose="020F0502020204030204" pitchFamily="34" charset="0"/>
                <a:cs typeface="Garamond" panose="02020404030301010803" pitchFamily="18" charset="0"/>
              </a:rPr>
              <a:t>e</a:t>
            </a:r>
            <a:r>
              <a:rPr lang="es-MX" sz="2800" spc="100" dirty="0">
                <a:effectLst/>
                <a:ea typeface="Calibri" panose="020F0502020204030204" pitchFamily="34" charset="0"/>
                <a:cs typeface="Garamond" panose="02020404030301010803" pitchFamily="18" charset="0"/>
              </a:rPr>
              <a:t> </a:t>
            </a:r>
            <a:r>
              <a:rPr lang="es-MX" sz="2800" spc="5" dirty="0">
                <a:effectLst/>
                <a:ea typeface="Calibri" panose="020F0502020204030204" pitchFamily="34" charset="0"/>
                <a:cs typeface="Garamond" panose="02020404030301010803" pitchFamily="18" charset="0"/>
              </a:rPr>
              <a:t>e</a:t>
            </a:r>
            <a:r>
              <a:rPr lang="es-MX" sz="2800" dirty="0">
                <a:effectLst/>
                <a:ea typeface="Calibri" panose="020F0502020204030204" pitchFamily="34" charset="0"/>
                <a:cs typeface="Garamond" panose="02020404030301010803" pitchFamily="18" charset="0"/>
              </a:rPr>
              <a:t>n</a:t>
            </a:r>
            <a:r>
              <a:rPr lang="es-MX" sz="2800" spc="95" dirty="0">
                <a:effectLst/>
                <a:ea typeface="Calibri" panose="020F0502020204030204" pitchFamily="34" charset="0"/>
                <a:cs typeface="Garamond" panose="02020404030301010803" pitchFamily="18" charset="0"/>
              </a:rPr>
              <a:t> </a:t>
            </a:r>
            <a:r>
              <a:rPr lang="es-MX" sz="2800" spc="-5" dirty="0">
                <a:effectLst/>
                <a:ea typeface="Calibri" panose="020F0502020204030204" pitchFamily="34" charset="0"/>
                <a:cs typeface="Garamond" panose="02020404030301010803" pitchFamily="18" charset="0"/>
              </a:rPr>
              <a:t>l</a:t>
            </a:r>
            <a:r>
              <a:rPr lang="es-MX" sz="2800" dirty="0">
                <a:effectLst/>
                <a:ea typeface="Calibri" panose="020F0502020204030204" pitchFamily="34" charset="0"/>
                <a:cs typeface="Garamond" panose="02020404030301010803" pitchFamily="18" charset="0"/>
              </a:rPr>
              <a:t>a</a:t>
            </a:r>
            <a:r>
              <a:rPr lang="es-MX" sz="2800" spc="100" dirty="0">
                <a:effectLst/>
                <a:ea typeface="Calibri" panose="020F0502020204030204" pitchFamily="34" charset="0"/>
                <a:cs typeface="Garamond" panose="02020404030301010803" pitchFamily="18" charset="0"/>
              </a:rPr>
              <a:t> </a:t>
            </a:r>
            <a:r>
              <a:rPr lang="es-MX" sz="2800" spc="-5" dirty="0">
                <a:effectLst/>
                <a:ea typeface="Calibri" panose="020F0502020204030204" pitchFamily="34" charset="0"/>
                <a:cs typeface="Garamond" panose="02020404030301010803" pitchFamily="18" charset="0"/>
              </a:rPr>
              <a:t>in</a:t>
            </a:r>
            <a:r>
              <a:rPr lang="es-MX" sz="2800" spc="10" dirty="0">
                <a:effectLst/>
                <a:ea typeface="Calibri" panose="020F0502020204030204" pitchFamily="34" charset="0"/>
                <a:cs typeface="Garamond" panose="02020404030301010803" pitchFamily="18" charset="0"/>
              </a:rPr>
              <a:t>f</a:t>
            </a:r>
            <a:r>
              <a:rPr lang="es-MX" sz="2800" spc="-5" dirty="0">
                <a:effectLst/>
                <a:ea typeface="Calibri" panose="020F0502020204030204" pitchFamily="34" charset="0"/>
                <a:cs typeface="Garamond" panose="02020404030301010803" pitchFamily="18" charset="0"/>
              </a:rPr>
              <a:t>o</a:t>
            </a:r>
            <a:r>
              <a:rPr lang="es-MX" sz="2800" dirty="0">
                <a:effectLst/>
                <a:ea typeface="Calibri" panose="020F0502020204030204" pitchFamily="34" charset="0"/>
                <a:cs typeface="Garamond" panose="02020404030301010803" pitchFamily="18" charset="0"/>
              </a:rPr>
              <a:t>rma</a:t>
            </a:r>
            <a:r>
              <a:rPr lang="es-MX" sz="2800" spc="5" dirty="0">
                <a:effectLst/>
                <a:ea typeface="Calibri" panose="020F0502020204030204" pitchFamily="34" charset="0"/>
                <a:cs typeface="Garamond" panose="02020404030301010803" pitchFamily="18" charset="0"/>
              </a:rPr>
              <a:t>c</a:t>
            </a:r>
            <a:r>
              <a:rPr lang="es-MX" sz="2800" spc="-5" dirty="0">
                <a:effectLst/>
                <a:ea typeface="Calibri" panose="020F0502020204030204" pitchFamily="34" charset="0"/>
                <a:cs typeface="Garamond" panose="02020404030301010803" pitchFamily="18" charset="0"/>
              </a:rPr>
              <a:t>i</a:t>
            </a:r>
            <a:r>
              <a:rPr lang="es-MX" sz="2800" spc="5" dirty="0">
                <a:effectLst/>
                <a:ea typeface="Calibri" panose="020F0502020204030204" pitchFamily="34" charset="0"/>
                <a:cs typeface="Garamond" panose="02020404030301010803" pitchFamily="18" charset="0"/>
              </a:rPr>
              <a:t>ó</a:t>
            </a:r>
            <a:r>
              <a:rPr lang="es-MX" sz="2800" dirty="0">
                <a:effectLst/>
                <a:ea typeface="Calibri" panose="020F0502020204030204" pitchFamily="34" charset="0"/>
                <a:cs typeface="Garamond" panose="02020404030301010803" pitchFamily="18" charset="0"/>
              </a:rPr>
              <a:t>n</a:t>
            </a:r>
            <a:r>
              <a:rPr lang="es-MX" sz="2800" spc="90" dirty="0">
                <a:effectLst/>
                <a:ea typeface="Calibri" panose="020F0502020204030204" pitchFamily="34" charset="0"/>
                <a:cs typeface="Garamond" panose="02020404030301010803" pitchFamily="18" charset="0"/>
              </a:rPr>
              <a:t> </a:t>
            </a:r>
            <a:r>
              <a:rPr lang="es-MX" sz="2800" spc="-5" dirty="0">
                <a:effectLst/>
                <a:ea typeface="Calibri" panose="020F0502020204030204" pitchFamily="34" charset="0"/>
                <a:cs typeface="Garamond" panose="02020404030301010803" pitchFamily="18" charset="0"/>
              </a:rPr>
              <a:t>hi</a:t>
            </a:r>
            <a:r>
              <a:rPr lang="es-MX" sz="2800" spc="5" dirty="0">
                <a:effectLst/>
                <a:ea typeface="Calibri" panose="020F0502020204030204" pitchFamily="34" charset="0"/>
                <a:cs typeface="Garamond" panose="02020404030301010803" pitchFamily="18" charset="0"/>
              </a:rPr>
              <a:t>s</a:t>
            </a:r>
            <a:r>
              <a:rPr lang="es-MX" sz="2800" spc="-5" dirty="0">
                <a:effectLst/>
                <a:ea typeface="Calibri" panose="020F0502020204030204" pitchFamily="34" charset="0"/>
                <a:cs typeface="Garamond" panose="02020404030301010803" pitchFamily="18" charset="0"/>
              </a:rPr>
              <a:t>tó</a:t>
            </a:r>
            <a:r>
              <a:rPr lang="es-MX" sz="2800" dirty="0">
                <a:effectLst/>
                <a:ea typeface="Calibri" panose="020F0502020204030204" pitchFamily="34" charset="0"/>
                <a:cs typeface="Garamond" panose="02020404030301010803" pitchFamily="18" charset="0"/>
              </a:rPr>
              <a:t>r</a:t>
            </a:r>
            <a:r>
              <a:rPr lang="es-MX" sz="2800" spc="-5" dirty="0">
                <a:effectLst/>
                <a:ea typeface="Calibri" panose="020F0502020204030204" pitchFamily="34" charset="0"/>
                <a:cs typeface="Garamond" panose="02020404030301010803" pitchFamily="18" charset="0"/>
              </a:rPr>
              <a:t>i</a:t>
            </a:r>
            <a:r>
              <a:rPr lang="es-MX" sz="2800" spc="5" dirty="0">
                <a:effectLst/>
                <a:ea typeface="Calibri" panose="020F0502020204030204" pitchFamily="34" charset="0"/>
                <a:cs typeface="Garamond" panose="02020404030301010803" pitchFamily="18" charset="0"/>
              </a:rPr>
              <a:t>c</a:t>
            </a:r>
            <a:r>
              <a:rPr lang="es-MX" sz="2800" dirty="0">
                <a:effectLst/>
                <a:ea typeface="Calibri" panose="020F0502020204030204" pitchFamily="34" charset="0"/>
                <a:cs typeface="Garamond" panose="02020404030301010803" pitchFamily="18" charset="0"/>
              </a:rPr>
              <a:t>a</a:t>
            </a:r>
            <a:r>
              <a:rPr lang="es-MX" sz="2800" spc="105" dirty="0">
                <a:effectLst/>
                <a:ea typeface="Calibri" panose="020F0502020204030204" pitchFamily="34" charset="0"/>
                <a:cs typeface="Garamond" panose="02020404030301010803" pitchFamily="18" charset="0"/>
              </a:rPr>
              <a:t> </a:t>
            </a:r>
            <a:r>
              <a:rPr lang="es-MX" sz="2800" spc="5" dirty="0">
                <a:effectLst/>
                <a:ea typeface="Calibri" panose="020F0502020204030204" pitchFamily="34" charset="0"/>
                <a:cs typeface="Garamond" panose="02020404030301010803" pitchFamily="18" charset="0"/>
              </a:rPr>
              <a:t>de</a:t>
            </a:r>
            <a:r>
              <a:rPr lang="es-MX" sz="2800" dirty="0">
                <a:effectLst/>
                <a:ea typeface="Calibri" panose="020F0502020204030204" pitchFamily="34" charset="0"/>
                <a:cs typeface="Garamond" panose="02020404030301010803" pitchFamily="18" charset="0"/>
              </a:rPr>
              <a:t>l v</a:t>
            </a:r>
            <a:r>
              <a:rPr lang="es-MX" sz="2800" spc="5" dirty="0">
                <a:effectLst/>
                <a:ea typeface="Calibri" panose="020F0502020204030204" pitchFamily="34" charset="0"/>
                <a:cs typeface="Garamond" panose="02020404030301010803" pitchFamily="18" charset="0"/>
              </a:rPr>
              <a:t>ec</a:t>
            </a:r>
            <a:r>
              <a:rPr lang="es-MX" sz="2800" spc="-5" dirty="0">
                <a:effectLst/>
                <a:ea typeface="Calibri" panose="020F0502020204030204" pitchFamily="34" charset="0"/>
                <a:cs typeface="Garamond" panose="02020404030301010803" pitchFamily="18" charset="0"/>
              </a:rPr>
              <a:t>to</a:t>
            </a:r>
            <a:r>
              <a:rPr lang="es-MX" sz="2800" dirty="0">
                <a:effectLst/>
                <a:ea typeface="Calibri" panose="020F0502020204030204" pitchFamily="34" charset="0"/>
                <a:cs typeface="Garamond" panose="02020404030301010803" pitchFamily="18" charset="0"/>
              </a:rPr>
              <a:t>r.</a:t>
            </a:r>
          </a:p>
          <a:p>
            <a:pPr marL="1016000" lvl="2" algn="just" eaLnBrk="0" hangingPunct="0">
              <a:spcBef>
                <a:spcPts val="20"/>
              </a:spcBef>
              <a:spcAft>
                <a:spcPts val="0"/>
              </a:spcAft>
            </a:pPr>
            <a:r>
              <a:rPr lang="es-MX" sz="2800" dirty="0">
                <a:ea typeface="Calibri" panose="020F0502020204030204" pitchFamily="34" charset="0"/>
                <a:cs typeface="Garamond" panose="02020404030301010803" pitchFamily="18" charset="0"/>
              </a:rPr>
              <a:t>Calcular pronósticos, y</a:t>
            </a:r>
            <a:endParaRPr lang="es-MX" sz="2800" dirty="0">
              <a:effectLst/>
              <a:ea typeface="Calibri" panose="020F0502020204030204" pitchFamily="34" charset="0"/>
              <a:cs typeface="Garamond" panose="02020404030301010803" pitchFamily="18" charset="0"/>
            </a:endParaRPr>
          </a:p>
          <a:p>
            <a:pPr marL="1016000" lvl="2" algn="just" eaLnBrk="0" hangingPunct="0">
              <a:spcBef>
                <a:spcPts val="20"/>
              </a:spcBef>
              <a:spcAft>
                <a:spcPts val="0"/>
              </a:spcAft>
            </a:pPr>
            <a:r>
              <a:rPr lang="es-MX" sz="2800" spc="5" dirty="0">
                <a:effectLst/>
                <a:ea typeface="Calibri" panose="020F0502020204030204" pitchFamily="34" charset="0"/>
                <a:cs typeface="Garamond" panose="02020404030301010803" pitchFamily="18" charset="0"/>
              </a:rPr>
              <a:t>E</a:t>
            </a:r>
            <a:r>
              <a:rPr lang="es-MX" sz="2800" spc="-5" dirty="0">
                <a:effectLst/>
                <a:ea typeface="Calibri" panose="020F0502020204030204" pitchFamily="34" charset="0"/>
                <a:cs typeface="Garamond" panose="02020404030301010803" pitchFamily="18" charset="0"/>
              </a:rPr>
              <a:t>sti</a:t>
            </a:r>
            <a:r>
              <a:rPr lang="es-MX" sz="2800" dirty="0">
                <a:effectLst/>
                <a:ea typeface="Calibri" panose="020F0502020204030204" pitchFamily="34" charset="0"/>
                <a:cs typeface="Garamond" panose="02020404030301010803" pitchFamily="18" charset="0"/>
              </a:rPr>
              <a:t>mar</a:t>
            </a:r>
            <a:r>
              <a:rPr lang="es-MX" sz="2800" spc="-35" dirty="0">
                <a:effectLst/>
                <a:ea typeface="Calibri" panose="020F0502020204030204" pitchFamily="34" charset="0"/>
                <a:cs typeface="Garamond" panose="02020404030301010803" pitchFamily="18" charset="0"/>
              </a:rPr>
              <a:t> </a:t>
            </a:r>
            <a:r>
              <a:rPr lang="es-MX" sz="2800" spc="-5" dirty="0">
                <a:effectLst/>
                <a:ea typeface="Calibri" panose="020F0502020204030204" pitchFamily="34" charset="0"/>
                <a:cs typeface="Garamond" panose="02020404030301010803" pitchFamily="18" charset="0"/>
              </a:rPr>
              <a:t>lo</a:t>
            </a:r>
            <a:r>
              <a:rPr lang="es-MX" sz="2800" dirty="0">
                <a:effectLst/>
                <a:ea typeface="Calibri" panose="020F0502020204030204" pitchFamily="34" charset="0"/>
                <a:cs typeface="Garamond" panose="02020404030301010803" pitchFamily="18" charset="0"/>
              </a:rPr>
              <a:t>s</a:t>
            </a:r>
            <a:r>
              <a:rPr lang="es-MX" sz="2800" spc="-25" dirty="0">
                <a:effectLst/>
                <a:ea typeface="Calibri" panose="020F0502020204030204" pitchFamily="34" charset="0"/>
                <a:cs typeface="Garamond" panose="02020404030301010803" pitchFamily="18" charset="0"/>
              </a:rPr>
              <a:t> </a:t>
            </a:r>
            <a:r>
              <a:rPr lang="es-MX" sz="2800" spc="-5" dirty="0">
                <a:effectLst/>
                <a:ea typeface="Calibri" panose="020F0502020204030204" pitchFamily="34" charset="0"/>
                <a:cs typeface="Garamond" panose="02020404030301010803" pitchFamily="18" charset="0"/>
              </a:rPr>
              <a:t>p</a:t>
            </a:r>
            <a:r>
              <a:rPr lang="es-MX" sz="2800" spc="5" dirty="0">
                <a:effectLst/>
                <a:ea typeface="Calibri" panose="020F0502020204030204" pitchFamily="34" charset="0"/>
                <a:cs typeface="Garamond" panose="02020404030301010803" pitchFamily="18" charset="0"/>
              </a:rPr>
              <a:t>o</a:t>
            </a:r>
            <a:r>
              <a:rPr lang="es-MX" sz="2800" spc="-5" dirty="0">
                <a:effectLst/>
                <a:ea typeface="Calibri" panose="020F0502020204030204" pitchFamily="34" charset="0"/>
                <a:cs typeface="Garamond" panose="02020404030301010803" pitchFamily="18" charset="0"/>
              </a:rPr>
              <a:t>n</a:t>
            </a:r>
            <a:r>
              <a:rPr lang="es-MX" sz="2800" spc="5" dirty="0">
                <a:effectLst/>
                <a:ea typeface="Calibri" panose="020F0502020204030204" pitchFamily="34" charset="0"/>
                <a:cs typeface="Garamond" panose="02020404030301010803" pitchFamily="18" charset="0"/>
              </a:rPr>
              <a:t>de</a:t>
            </a:r>
            <a:r>
              <a:rPr lang="es-MX" sz="2800" dirty="0">
                <a:effectLst/>
                <a:ea typeface="Calibri" panose="020F0502020204030204" pitchFamily="34" charset="0"/>
                <a:cs typeface="Garamond" panose="02020404030301010803" pitchFamily="18" charset="0"/>
              </a:rPr>
              <a:t>ra</a:t>
            </a:r>
            <a:r>
              <a:rPr lang="es-MX" sz="2800" spc="5" dirty="0">
                <a:effectLst/>
                <a:ea typeface="Calibri" panose="020F0502020204030204" pitchFamily="34" charset="0"/>
                <a:cs typeface="Garamond" panose="02020404030301010803" pitchFamily="18" charset="0"/>
              </a:rPr>
              <a:t>d</a:t>
            </a:r>
            <a:r>
              <a:rPr lang="es-MX" sz="2800" spc="-5" dirty="0">
                <a:effectLst/>
                <a:ea typeface="Calibri" panose="020F0502020204030204" pitchFamily="34" charset="0"/>
                <a:cs typeface="Garamond" panose="02020404030301010803" pitchFamily="18" charset="0"/>
              </a:rPr>
              <a:t>o</a:t>
            </a:r>
            <a:r>
              <a:rPr lang="es-MX" sz="2800" dirty="0">
                <a:effectLst/>
                <a:ea typeface="Calibri" panose="020F0502020204030204" pitchFamily="34" charset="0"/>
                <a:cs typeface="Garamond" panose="02020404030301010803" pitchFamily="18" charset="0"/>
              </a:rPr>
              <a:t>res</a:t>
            </a:r>
            <a:r>
              <a:rPr lang="es-MX" sz="2800" spc="-40" dirty="0">
                <a:effectLst/>
                <a:ea typeface="Calibri" panose="020F0502020204030204" pitchFamily="34" charset="0"/>
                <a:cs typeface="Garamond" panose="02020404030301010803" pitchFamily="18" charset="0"/>
              </a:rPr>
              <a:t> </a:t>
            </a:r>
            <a:r>
              <a:rPr lang="es-MX" sz="2800" dirty="0">
                <a:effectLst/>
                <a:ea typeface="Calibri" panose="020F0502020204030204" pitchFamily="34" charset="0"/>
                <a:cs typeface="Garamond" panose="02020404030301010803" pitchFamily="18" charset="0"/>
              </a:rPr>
              <a:t>que</a:t>
            </a:r>
            <a:r>
              <a:rPr lang="es-MX" sz="2800" spc="-40" dirty="0">
                <a:effectLst/>
                <a:ea typeface="Calibri" panose="020F0502020204030204" pitchFamily="34" charset="0"/>
                <a:cs typeface="Garamond" panose="02020404030301010803" pitchFamily="18" charset="0"/>
              </a:rPr>
              <a:t> </a:t>
            </a:r>
            <a:r>
              <a:rPr lang="es-MX" sz="2800" spc="-5" dirty="0">
                <a:effectLst/>
                <a:ea typeface="Calibri" panose="020F0502020204030204" pitchFamily="34" charset="0"/>
                <a:cs typeface="Garamond" panose="02020404030301010803" pitchFamily="18" charset="0"/>
              </a:rPr>
              <a:t>p</a:t>
            </a:r>
            <a:r>
              <a:rPr lang="es-MX" sz="2800" spc="5" dirty="0">
                <a:effectLst/>
                <a:ea typeface="Calibri" panose="020F0502020204030204" pitchFamily="34" charset="0"/>
                <a:cs typeface="Garamond" panose="02020404030301010803" pitchFamily="18" charset="0"/>
              </a:rPr>
              <a:t>e</a:t>
            </a:r>
            <a:r>
              <a:rPr lang="es-MX" sz="2800" dirty="0">
                <a:effectLst/>
                <a:ea typeface="Calibri" panose="020F0502020204030204" pitchFamily="34" charset="0"/>
                <a:cs typeface="Garamond" panose="02020404030301010803" pitchFamily="18" charset="0"/>
              </a:rPr>
              <a:t>r</a:t>
            </a:r>
            <a:r>
              <a:rPr lang="es-MX" sz="2800" spc="-5" dirty="0">
                <a:effectLst/>
                <a:ea typeface="Calibri" panose="020F0502020204030204" pitchFamily="34" charset="0"/>
                <a:cs typeface="Garamond" panose="02020404030301010803" pitchFamily="18" charset="0"/>
              </a:rPr>
              <a:t>miti</a:t>
            </a:r>
            <a:r>
              <a:rPr lang="es-MX" sz="2800" dirty="0">
                <a:effectLst/>
                <a:ea typeface="Calibri" panose="020F0502020204030204" pitchFamily="34" charset="0"/>
                <a:cs typeface="Garamond" panose="02020404030301010803" pitchFamily="18" charset="0"/>
              </a:rPr>
              <a:t>rán</a:t>
            </a:r>
            <a:r>
              <a:rPr lang="es-MX" sz="2800" spc="-40" dirty="0">
                <a:effectLst/>
                <a:ea typeface="Calibri" panose="020F0502020204030204" pitchFamily="34" charset="0"/>
                <a:cs typeface="Garamond" panose="02020404030301010803" pitchFamily="18" charset="0"/>
              </a:rPr>
              <a:t> </a:t>
            </a:r>
            <a:r>
              <a:rPr lang="es-MX" sz="2800" spc="5" dirty="0">
                <a:effectLst/>
                <a:ea typeface="Calibri" panose="020F0502020204030204" pitchFamily="34" charset="0"/>
                <a:cs typeface="Garamond" panose="02020404030301010803" pitchFamily="18" charset="0"/>
              </a:rPr>
              <a:t>de</a:t>
            </a:r>
            <a:r>
              <a:rPr lang="es-MX" sz="2800" spc="-5" dirty="0">
                <a:effectLst/>
                <a:ea typeface="Calibri" panose="020F0502020204030204" pitchFamily="34" charset="0"/>
                <a:cs typeface="Garamond" panose="02020404030301010803" pitchFamily="18" charset="0"/>
              </a:rPr>
              <a:t>s</a:t>
            </a:r>
            <a:r>
              <a:rPr lang="es-MX" sz="2800" dirty="0">
                <a:effectLst/>
                <a:ea typeface="Calibri" panose="020F0502020204030204" pitchFamily="34" charset="0"/>
                <a:cs typeface="Garamond" panose="02020404030301010803" pitchFamily="18" charset="0"/>
              </a:rPr>
              <a:t>arr</a:t>
            </a:r>
            <a:r>
              <a:rPr lang="es-MX" sz="2800" spc="-5" dirty="0">
                <a:effectLst/>
                <a:ea typeface="Calibri" panose="020F0502020204030204" pitchFamily="34" charset="0"/>
                <a:cs typeface="Garamond" panose="02020404030301010803" pitchFamily="18" charset="0"/>
              </a:rPr>
              <a:t>oll</a:t>
            </a:r>
            <a:r>
              <a:rPr lang="es-MX" sz="2800" dirty="0">
                <a:effectLst/>
                <a:ea typeface="Calibri" panose="020F0502020204030204" pitchFamily="34" charset="0"/>
                <a:cs typeface="Garamond" panose="02020404030301010803" pitchFamily="18" charset="0"/>
              </a:rPr>
              <a:t>ar</a:t>
            </a:r>
            <a:r>
              <a:rPr lang="es-MX" sz="2800" spc="-30" dirty="0">
                <a:effectLst/>
                <a:ea typeface="Calibri" panose="020F0502020204030204" pitchFamily="34" charset="0"/>
                <a:cs typeface="Garamond" panose="02020404030301010803" pitchFamily="18" charset="0"/>
              </a:rPr>
              <a:t> </a:t>
            </a:r>
            <a:r>
              <a:rPr lang="es-MX" sz="2800" spc="-5" dirty="0">
                <a:effectLst/>
                <a:ea typeface="Calibri" panose="020F0502020204030204" pitchFamily="34" charset="0"/>
                <a:cs typeface="Garamond" panose="02020404030301010803" pitchFamily="18" charset="0"/>
              </a:rPr>
              <a:t>la</a:t>
            </a:r>
            <a:r>
              <a:rPr lang="es-MX" sz="2800" dirty="0">
                <a:effectLst/>
                <a:ea typeface="Calibri" panose="020F0502020204030204" pitchFamily="34" charset="0"/>
                <a:cs typeface="Garamond" panose="02020404030301010803" pitchFamily="18" charset="0"/>
              </a:rPr>
              <a:t> (mejor)</a:t>
            </a:r>
            <a:r>
              <a:rPr lang="es-MX" sz="2800" spc="-35" dirty="0">
                <a:effectLst/>
                <a:ea typeface="Calibri" panose="020F0502020204030204" pitchFamily="34" charset="0"/>
                <a:cs typeface="Garamond" panose="02020404030301010803" pitchFamily="18" charset="0"/>
              </a:rPr>
              <a:t> </a:t>
            </a:r>
            <a:r>
              <a:rPr lang="es-MX" sz="2800" spc="5" dirty="0">
                <a:effectLst/>
                <a:ea typeface="Calibri" panose="020F0502020204030204" pitchFamily="34" charset="0"/>
                <a:cs typeface="Garamond" panose="02020404030301010803" pitchFamily="18" charset="0"/>
              </a:rPr>
              <a:t>c</a:t>
            </a:r>
            <a:r>
              <a:rPr lang="es-MX" sz="2800" spc="-5" dirty="0">
                <a:effectLst/>
                <a:ea typeface="Calibri" panose="020F0502020204030204" pitchFamily="34" charset="0"/>
                <a:cs typeface="Garamond" panose="02020404030301010803" pitchFamily="18" charset="0"/>
              </a:rPr>
              <a:t>omb</a:t>
            </a:r>
            <a:r>
              <a:rPr lang="es-MX" sz="2800" spc="10" dirty="0">
                <a:effectLst/>
                <a:ea typeface="Calibri" panose="020F0502020204030204" pitchFamily="34" charset="0"/>
                <a:cs typeface="Garamond" panose="02020404030301010803" pitchFamily="18" charset="0"/>
              </a:rPr>
              <a:t>i</a:t>
            </a:r>
            <a:r>
              <a:rPr lang="es-MX" sz="2800" spc="-5" dirty="0">
                <a:effectLst/>
                <a:ea typeface="Calibri" panose="020F0502020204030204" pitchFamily="34" charset="0"/>
                <a:cs typeface="Garamond" panose="02020404030301010803" pitchFamily="18" charset="0"/>
              </a:rPr>
              <a:t>n</a:t>
            </a:r>
            <a:r>
              <a:rPr lang="es-MX" sz="2800" dirty="0">
                <a:effectLst/>
                <a:ea typeface="Calibri" panose="020F0502020204030204" pitchFamily="34" charset="0"/>
                <a:cs typeface="Garamond" panose="02020404030301010803" pitchFamily="18" charset="0"/>
              </a:rPr>
              <a:t>a</a:t>
            </a:r>
            <a:r>
              <a:rPr lang="es-MX" sz="2800" spc="5" dirty="0">
                <a:effectLst/>
                <a:ea typeface="Calibri" panose="020F0502020204030204" pitchFamily="34" charset="0"/>
                <a:cs typeface="Garamond" panose="02020404030301010803" pitchFamily="18" charset="0"/>
              </a:rPr>
              <a:t>c</a:t>
            </a:r>
            <a:r>
              <a:rPr lang="es-MX" sz="2800" spc="-5" dirty="0">
                <a:effectLst/>
                <a:ea typeface="Calibri" panose="020F0502020204030204" pitchFamily="34" charset="0"/>
                <a:cs typeface="Garamond" panose="02020404030301010803" pitchFamily="18" charset="0"/>
              </a:rPr>
              <a:t>ión.</a:t>
            </a:r>
            <a:endParaRPr lang="en-GB" sz="280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B4A3C49-2319-A8BA-7F32-7E82EE31FF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OBJETIVOS ESPECÍFICOS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44563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">
            <a:extLst>
              <a:ext uri="{FF2B5EF4-FFF2-40B4-BE49-F238E27FC236}">
                <a16:creationId xmlns:a16="http://schemas.microsoft.com/office/drawing/2014/main" id="{E39306E3-FC02-7444-9265-19EC90959D4D}"/>
              </a:ext>
            </a:extLst>
          </p:cNvPr>
          <p:cNvSpPr txBox="1">
            <a:spLocks/>
          </p:cNvSpPr>
          <p:nvPr/>
        </p:nvSpPr>
        <p:spPr>
          <a:xfrm>
            <a:off x="635431" y="3214751"/>
            <a:ext cx="5215121" cy="57606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s-MX" altLang="ko-KR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ANTECEDENTES</a:t>
            </a:r>
          </a:p>
        </p:txBody>
      </p:sp>
      <p:grpSp>
        <p:nvGrpSpPr>
          <p:cNvPr id="2" name="Gráfico 19">
            <a:extLst>
              <a:ext uri="{FF2B5EF4-FFF2-40B4-BE49-F238E27FC236}">
                <a16:creationId xmlns:a16="http://schemas.microsoft.com/office/drawing/2014/main" id="{9EB93B33-5A01-83BB-2B67-E1366F92CBA3}"/>
              </a:ext>
            </a:extLst>
          </p:cNvPr>
          <p:cNvGrpSpPr/>
          <p:nvPr/>
        </p:nvGrpSpPr>
        <p:grpSpPr>
          <a:xfrm>
            <a:off x="4999557" y="4090363"/>
            <a:ext cx="734805" cy="166384"/>
            <a:chOff x="4999557" y="4090363"/>
            <a:chExt cx="734805" cy="166384"/>
          </a:xfrm>
          <a:solidFill>
            <a:srgbClr val="1BA3E2"/>
          </a:solidFill>
        </p:grpSpPr>
        <p:sp>
          <p:nvSpPr>
            <p:cNvPr id="3" name="Forma libre: forma 2">
              <a:extLst>
                <a:ext uri="{FF2B5EF4-FFF2-40B4-BE49-F238E27FC236}">
                  <a16:creationId xmlns:a16="http://schemas.microsoft.com/office/drawing/2014/main" id="{9F5E0E42-BB50-0DC4-FC51-5D7B46236F52}"/>
                </a:ext>
              </a:extLst>
            </p:cNvPr>
            <p:cNvSpPr/>
            <p:nvPr/>
          </p:nvSpPr>
          <p:spPr>
            <a:xfrm>
              <a:off x="5004373" y="4095041"/>
              <a:ext cx="161674" cy="157028"/>
            </a:xfrm>
            <a:custGeom>
              <a:avLst/>
              <a:gdLst>
                <a:gd name="connsiteX0" fmla="*/ 161674 w 161674"/>
                <a:gd name="connsiteY0" fmla="*/ 78514 h 157028"/>
                <a:gd name="connsiteX1" fmla="*/ 80837 w 161674"/>
                <a:gd name="connsiteY1" fmla="*/ 157028 h 157028"/>
                <a:gd name="connsiteX2" fmla="*/ 0 w 161674"/>
                <a:gd name="connsiteY2" fmla="*/ 78514 h 157028"/>
                <a:gd name="connsiteX3" fmla="*/ 80837 w 161674"/>
                <a:gd name="connsiteY3" fmla="*/ 0 h 157028"/>
                <a:gd name="connsiteX4" fmla="*/ 161674 w 161674"/>
                <a:gd name="connsiteY4" fmla="*/ 78514 h 157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674" h="157028">
                  <a:moveTo>
                    <a:pt x="161674" y="78514"/>
                  </a:moveTo>
                  <a:cubicBezTo>
                    <a:pt x="161674" y="121876"/>
                    <a:pt x="125482" y="157028"/>
                    <a:pt x="80837" y="157028"/>
                  </a:cubicBezTo>
                  <a:cubicBezTo>
                    <a:pt x="36192" y="157028"/>
                    <a:pt x="0" y="121876"/>
                    <a:pt x="0" y="78514"/>
                  </a:cubicBezTo>
                  <a:cubicBezTo>
                    <a:pt x="0" y="35152"/>
                    <a:pt x="36192" y="0"/>
                    <a:pt x="80837" y="0"/>
                  </a:cubicBezTo>
                  <a:cubicBezTo>
                    <a:pt x="125482" y="0"/>
                    <a:pt x="161674" y="35152"/>
                    <a:pt x="161674" y="78514"/>
                  </a:cubicBezTo>
                  <a:close/>
                </a:path>
              </a:pathLst>
            </a:custGeom>
            <a:solidFill>
              <a:srgbClr val="1BA3E2"/>
            </a:solidFill>
            <a:ln w="94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4" name="Forma libre: forma 3">
              <a:extLst>
                <a:ext uri="{FF2B5EF4-FFF2-40B4-BE49-F238E27FC236}">
                  <a16:creationId xmlns:a16="http://schemas.microsoft.com/office/drawing/2014/main" id="{C2F194F1-D3F3-6CF9-AC56-17CF8CECDC70}"/>
                </a:ext>
              </a:extLst>
            </p:cNvPr>
            <p:cNvSpPr/>
            <p:nvPr/>
          </p:nvSpPr>
          <p:spPr>
            <a:xfrm>
              <a:off x="4999557" y="4090363"/>
              <a:ext cx="171306" cy="166384"/>
            </a:xfrm>
            <a:custGeom>
              <a:avLst/>
              <a:gdLst>
                <a:gd name="connsiteX0" fmla="*/ 85653 w 171306"/>
                <a:gd name="connsiteY0" fmla="*/ 166384 h 166384"/>
                <a:gd name="connsiteX1" fmla="*/ 0 w 171306"/>
                <a:gd name="connsiteY1" fmla="*/ 83192 h 166384"/>
                <a:gd name="connsiteX2" fmla="*/ 85653 w 171306"/>
                <a:gd name="connsiteY2" fmla="*/ 0 h 166384"/>
                <a:gd name="connsiteX3" fmla="*/ 171307 w 171306"/>
                <a:gd name="connsiteY3" fmla="*/ 83192 h 166384"/>
                <a:gd name="connsiteX4" fmla="*/ 85653 w 171306"/>
                <a:gd name="connsiteY4" fmla="*/ 166384 h 166384"/>
                <a:gd name="connsiteX5" fmla="*/ 85653 w 171306"/>
                <a:gd name="connsiteY5" fmla="*/ 9264 h 166384"/>
                <a:gd name="connsiteX6" fmla="*/ 9444 w 171306"/>
                <a:gd name="connsiteY6" fmla="*/ 83284 h 166384"/>
                <a:gd name="connsiteX7" fmla="*/ 85653 w 171306"/>
                <a:gd name="connsiteY7" fmla="*/ 157304 h 166384"/>
                <a:gd name="connsiteX8" fmla="*/ 161863 w 171306"/>
                <a:gd name="connsiteY8" fmla="*/ 83284 h 166384"/>
                <a:gd name="connsiteX9" fmla="*/ 161863 w 171306"/>
                <a:gd name="connsiteY9" fmla="*/ 83192 h 166384"/>
                <a:gd name="connsiteX10" fmla="*/ 85653 w 171306"/>
                <a:gd name="connsiteY10" fmla="*/ 9264 h 166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1306" h="166384">
                  <a:moveTo>
                    <a:pt x="85653" y="166384"/>
                  </a:moveTo>
                  <a:cubicBezTo>
                    <a:pt x="38348" y="166384"/>
                    <a:pt x="0" y="129138"/>
                    <a:pt x="0" y="83192"/>
                  </a:cubicBezTo>
                  <a:cubicBezTo>
                    <a:pt x="0" y="37246"/>
                    <a:pt x="38348" y="0"/>
                    <a:pt x="85653" y="0"/>
                  </a:cubicBezTo>
                  <a:cubicBezTo>
                    <a:pt x="132958" y="0"/>
                    <a:pt x="171307" y="37246"/>
                    <a:pt x="171307" y="83192"/>
                  </a:cubicBezTo>
                  <a:cubicBezTo>
                    <a:pt x="171255" y="129116"/>
                    <a:pt x="132936" y="166334"/>
                    <a:pt x="85653" y="166384"/>
                  </a:cubicBezTo>
                  <a:close/>
                  <a:moveTo>
                    <a:pt x="85653" y="9264"/>
                  </a:moveTo>
                  <a:cubicBezTo>
                    <a:pt x="43564" y="9264"/>
                    <a:pt x="9444" y="42404"/>
                    <a:pt x="9444" y="83284"/>
                  </a:cubicBezTo>
                  <a:cubicBezTo>
                    <a:pt x="9444" y="124163"/>
                    <a:pt x="43564" y="157304"/>
                    <a:pt x="85653" y="157304"/>
                  </a:cubicBezTo>
                  <a:cubicBezTo>
                    <a:pt x="127743" y="157304"/>
                    <a:pt x="161863" y="124163"/>
                    <a:pt x="161863" y="83284"/>
                  </a:cubicBezTo>
                  <a:cubicBezTo>
                    <a:pt x="161863" y="83253"/>
                    <a:pt x="161863" y="83223"/>
                    <a:pt x="161863" y="83192"/>
                  </a:cubicBezTo>
                  <a:cubicBezTo>
                    <a:pt x="161811" y="42348"/>
                    <a:pt x="127706" y="9264"/>
                    <a:pt x="85653" y="9264"/>
                  </a:cubicBezTo>
                  <a:close/>
                </a:path>
              </a:pathLst>
            </a:custGeom>
            <a:solidFill>
              <a:srgbClr val="1BA3E2"/>
            </a:solidFill>
            <a:ln w="94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5" name="Forma libre: forma 4">
              <a:extLst>
                <a:ext uri="{FF2B5EF4-FFF2-40B4-BE49-F238E27FC236}">
                  <a16:creationId xmlns:a16="http://schemas.microsoft.com/office/drawing/2014/main" id="{2134CD19-F258-C99C-888F-98A1C433365C}"/>
                </a:ext>
              </a:extLst>
            </p:cNvPr>
            <p:cNvSpPr/>
            <p:nvPr/>
          </p:nvSpPr>
          <p:spPr>
            <a:xfrm>
              <a:off x="5285320" y="4090363"/>
              <a:ext cx="171306" cy="166384"/>
            </a:xfrm>
            <a:custGeom>
              <a:avLst/>
              <a:gdLst>
                <a:gd name="connsiteX0" fmla="*/ 85748 w 171306"/>
                <a:gd name="connsiteY0" fmla="*/ 166384 h 166384"/>
                <a:gd name="connsiteX1" fmla="*/ 0 w 171306"/>
                <a:gd name="connsiteY1" fmla="*/ 83284 h 166384"/>
                <a:gd name="connsiteX2" fmla="*/ 85559 w 171306"/>
                <a:gd name="connsiteY2" fmla="*/ 0 h 166384"/>
                <a:gd name="connsiteX3" fmla="*/ 171307 w 171306"/>
                <a:gd name="connsiteY3" fmla="*/ 83100 h 166384"/>
                <a:gd name="connsiteX4" fmla="*/ 171307 w 171306"/>
                <a:gd name="connsiteY4" fmla="*/ 83192 h 166384"/>
                <a:gd name="connsiteX5" fmla="*/ 85748 w 171306"/>
                <a:gd name="connsiteY5" fmla="*/ 166384 h 166384"/>
                <a:gd name="connsiteX6" fmla="*/ 85748 w 171306"/>
                <a:gd name="connsiteY6" fmla="*/ 9264 h 166384"/>
                <a:gd name="connsiteX7" fmla="*/ 9444 w 171306"/>
                <a:gd name="connsiteY7" fmla="*/ 83192 h 166384"/>
                <a:gd name="connsiteX8" fmla="*/ 85559 w 171306"/>
                <a:gd name="connsiteY8" fmla="*/ 157304 h 166384"/>
                <a:gd name="connsiteX9" fmla="*/ 161863 w 171306"/>
                <a:gd name="connsiteY9" fmla="*/ 83375 h 166384"/>
                <a:gd name="connsiteX10" fmla="*/ 161863 w 171306"/>
                <a:gd name="connsiteY10" fmla="*/ 83192 h 166384"/>
                <a:gd name="connsiteX11" fmla="*/ 85748 w 171306"/>
                <a:gd name="connsiteY11" fmla="*/ 9264 h 166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71306" h="166384">
                  <a:moveTo>
                    <a:pt x="85748" y="166384"/>
                  </a:moveTo>
                  <a:cubicBezTo>
                    <a:pt x="38443" y="166435"/>
                    <a:pt x="52" y="129229"/>
                    <a:pt x="0" y="83284"/>
                  </a:cubicBezTo>
                  <a:cubicBezTo>
                    <a:pt x="-52" y="37338"/>
                    <a:pt x="38254" y="51"/>
                    <a:pt x="85559" y="0"/>
                  </a:cubicBezTo>
                  <a:cubicBezTo>
                    <a:pt x="132864" y="-51"/>
                    <a:pt x="171255" y="37155"/>
                    <a:pt x="171307" y="83100"/>
                  </a:cubicBezTo>
                  <a:cubicBezTo>
                    <a:pt x="171307" y="83131"/>
                    <a:pt x="171307" y="83161"/>
                    <a:pt x="171307" y="83192"/>
                  </a:cubicBezTo>
                  <a:cubicBezTo>
                    <a:pt x="171307" y="129102"/>
                    <a:pt x="133016" y="166334"/>
                    <a:pt x="85748" y="166384"/>
                  </a:cubicBezTo>
                  <a:close/>
                  <a:moveTo>
                    <a:pt x="85748" y="9264"/>
                  </a:moveTo>
                  <a:cubicBezTo>
                    <a:pt x="43659" y="9213"/>
                    <a:pt x="9496" y="42312"/>
                    <a:pt x="9444" y="83192"/>
                  </a:cubicBezTo>
                  <a:cubicBezTo>
                    <a:pt x="9392" y="124072"/>
                    <a:pt x="43470" y="157253"/>
                    <a:pt x="85559" y="157304"/>
                  </a:cubicBezTo>
                  <a:cubicBezTo>
                    <a:pt x="127648" y="157354"/>
                    <a:pt x="161811" y="124255"/>
                    <a:pt x="161863" y="83375"/>
                  </a:cubicBezTo>
                  <a:cubicBezTo>
                    <a:pt x="161863" y="83314"/>
                    <a:pt x="161863" y="83253"/>
                    <a:pt x="161863" y="83192"/>
                  </a:cubicBezTo>
                  <a:cubicBezTo>
                    <a:pt x="161811" y="42384"/>
                    <a:pt x="127763" y="9314"/>
                    <a:pt x="85748" y="9264"/>
                  </a:cubicBezTo>
                  <a:close/>
                </a:path>
              </a:pathLst>
            </a:custGeom>
            <a:solidFill>
              <a:srgbClr val="1BA3E2"/>
            </a:solidFill>
            <a:ln w="94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6" name="Forma libre: forma 5">
              <a:extLst>
                <a:ext uri="{FF2B5EF4-FFF2-40B4-BE49-F238E27FC236}">
                  <a16:creationId xmlns:a16="http://schemas.microsoft.com/office/drawing/2014/main" id="{666EA6FD-4133-4BCC-FCD5-824BD87D2335}"/>
                </a:ext>
              </a:extLst>
            </p:cNvPr>
            <p:cNvSpPr/>
            <p:nvPr/>
          </p:nvSpPr>
          <p:spPr>
            <a:xfrm>
              <a:off x="5567872" y="4095041"/>
              <a:ext cx="161674" cy="157028"/>
            </a:xfrm>
            <a:custGeom>
              <a:avLst/>
              <a:gdLst>
                <a:gd name="connsiteX0" fmla="*/ 161674 w 161674"/>
                <a:gd name="connsiteY0" fmla="*/ 78514 h 157028"/>
                <a:gd name="connsiteX1" fmla="*/ 80837 w 161674"/>
                <a:gd name="connsiteY1" fmla="*/ 157028 h 157028"/>
                <a:gd name="connsiteX2" fmla="*/ 0 w 161674"/>
                <a:gd name="connsiteY2" fmla="*/ 78514 h 157028"/>
                <a:gd name="connsiteX3" fmla="*/ 80837 w 161674"/>
                <a:gd name="connsiteY3" fmla="*/ 0 h 157028"/>
                <a:gd name="connsiteX4" fmla="*/ 161674 w 161674"/>
                <a:gd name="connsiteY4" fmla="*/ 78514 h 157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674" h="157028">
                  <a:moveTo>
                    <a:pt x="161674" y="78514"/>
                  </a:moveTo>
                  <a:cubicBezTo>
                    <a:pt x="161674" y="121876"/>
                    <a:pt x="125482" y="157028"/>
                    <a:pt x="80837" y="157028"/>
                  </a:cubicBezTo>
                  <a:cubicBezTo>
                    <a:pt x="36192" y="157028"/>
                    <a:pt x="0" y="121876"/>
                    <a:pt x="0" y="78514"/>
                  </a:cubicBezTo>
                  <a:cubicBezTo>
                    <a:pt x="0" y="35152"/>
                    <a:pt x="36192" y="0"/>
                    <a:pt x="80837" y="0"/>
                  </a:cubicBezTo>
                  <a:cubicBezTo>
                    <a:pt x="125482" y="0"/>
                    <a:pt x="161674" y="35152"/>
                    <a:pt x="161674" y="78514"/>
                  </a:cubicBezTo>
                  <a:close/>
                </a:path>
              </a:pathLst>
            </a:custGeom>
            <a:solidFill>
              <a:srgbClr val="1BA3E2"/>
            </a:solidFill>
            <a:ln w="94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7" name="Forma libre: forma 6">
              <a:extLst>
                <a:ext uri="{FF2B5EF4-FFF2-40B4-BE49-F238E27FC236}">
                  <a16:creationId xmlns:a16="http://schemas.microsoft.com/office/drawing/2014/main" id="{F04B1F3D-B2B1-C3DC-9E94-C596F0559279}"/>
                </a:ext>
              </a:extLst>
            </p:cNvPr>
            <p:cNvSpPr/>
            <p:nvPr/>
          </p:nvSpPr>
          <p:spPr>
            <a:xfrm>
              <a:off x="5563056" y="4090363"/>
              <a:ext cx="171306" cy="166384"/>
            </a:xfrm>
            <a:custGeom>
              <a:avLst/>
              <a:gdLst>
                <a:gd name="connsiteX0" fmla="*/ 85653 w 171306"/>
                <a:gd name="connsiteY0" fmla="*/ 166384 h 166384"/>
                <a:gd name="connsiteX1" fmla="*/ 0 w 171306"/>
                <a:gd name="connsiteY1" fmla="*/ 83192 h 166384"/>
                <a:gd name="connsiteX2" fmla="*/ 85653 w 171306"/>
                <a:gd name="connsiteY2" fmla="*/ 0 h 166384"/>
                <a:gd name="connsiteX3" fmla="*/ 171307 w 171306"/>
                <a:gd name="connsiteY3" fmla="*/ 83192 h 166384"/>
                <a:gd name="connsiteX4" fmla="*/ 85653 w 171306"/>
                <a:gd name="connsiteY4" fmla="*/ 166384 h 166384"/>
                <a:gd name="connsiteX5" fmla="*/ 85653 w 171306"/>
                <a:gd name="connsiteY5" fmla="*/ 9264 h 166384"/>
                <a:gd name="connsiteX6" fmla="*/ 9444 w 171306"/>
                <a:gd name="connsiteY6" fmla="*/ 83284 h 166384"/>
                <a:gd name="connsiteX7" fmla="*/ 85653 w 171306"/>
                <a:gd name="connsiteY7" fmla="*/ 157304 h 166384"/>
                <a:gd name="connsiteX8" fmla="*/ 161863 w 171306"/>
                <a:gd name="connsiteY8" fmla="*/ 83284 h 166384"/>
                <a:gd name="connsiteX9" fmla="*/ 161863 w 171306"/>
                <a:gd name="connsiteY9" fmla="*/ 83192 h 166384"/>
                <a:gd name="connsiteX10" fmla="*/ 85653 w 171306"/>
                <a:gd name="connsiteY10" fmla="*/ 9264 h 166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1306" h="166384">
                  <a:moveTo>
                    <a:pt x="85653" y="166384"/>
                  </a:moveTo>
                  <a:cubicBezTo>
                    <a:pt x="38349" y="166384"/>
                    <a:pt x="0" y="129138"/>
                    <a:pt x="0" y="83192"/>
                  </a:cubicBezTo>
                  <a:cubicBezTo>
                    <a:pt x="0" y="37246"/>
                    <a:pt x="38349" y="0"/>
                    <a:pt x="85653" y="0"/>
                  </a:cubicBezTo>
                  <a:cubicBezTo>
                    <a:pt x="132958" y="0"/>
                    <a:pt x="171307" y="37246"/>
                    <a:pt x="171307" y="83192"/>
                  </a:cubicBezTo>
                  <a:cubicBezTo>
                    <a:pt x="171307" y="129138"/>
                    <a:pt x="132958" y="166384"/>
                    <a:pt x="85653" y="166384"/>
                  </a:cubicBezTo>
                  <a:close/>
                  <a:moveTo>
                    <a:pt x="85653" y="9264"/>
                  </a:moveTo>
                  <a:cubicBezTo>
                    <a:pt x="43564" y="9264"/>
                    <a:pt x="9444" y="42404"/>
                    <a:pt x="9444" y="83284"/>
                  </a:cubicBezTo>
                  <a:cubicBezTo>
                    <a:pt x="9444" y="124163"/>
                    <a:pt x="43564" y="157304"/>
                    <a:pt x="85653" y="157304"/>
                  </a:cubicBezTo>
                  <a:cubicBezTo>
                    <a:pt x="127743" y="157304"/>
                    <a:pt x="161863" y="124163"/>
                    <a:pt x="161863" y="83284"/>
                  </a:cubicBezTo>
                  <a:cubicBezTo>
                    <a:pt x="161863" y="83253"/>
                    <a:pt x="161863" y="83223"/>
                    <a:pt x="161863" y="83192"/>
                  </a:cubicBezTo>
                  <a:cubicBezTo>
                    <a:pt x="161811" y="42348"/>
                    <a:pt x="127706" y="9264"/>
                    <a:pt x="85653" y="9264"/>
                  </a:cubicBezTo>
                  <a:close/>
                </a:path>
              </a:pathLst>
            </a:custGeom>
            <a:solidFill>
              <a:srgbClr val="1BA3E2"/>
            </a:solidFill>
            <a:ln w="94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</p:grpSp>
      <p:sp>
        <p:nvSpPr>
          <p:cNvPr id="8" name="Título 7">
            <a:extLst>
              <a:ext uri="{FF2B5EF4-FFF2-40B4-BE49-F238E27FC236}">
                <a16:creationId xmlns:a16="http://schemas.microsoft.com/office/drawing/2014/main" id="{4103CE6E-CD9F-293C-E3CD-EDA6746B7BD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dirty="0"/>
              <a:t>ANTECEDENTES</a:t>
            </a:r>
          </a:p>
        </p:txBody>
      </p:sp>
      <p:sp>
        <p:nvSpPr>
          <p:cNvPr id="9" name="Subtítulo 8">
            <a:extLst>
              <a:ext uri="{FF2B5EF4-FFF2-40B4-BE49-F238E27FC236}">
                <a16:creationId xmlns:a16="http://schemas.microsoft.com/office/drawing/2014/main" id="{D3CE04EE-4308-8D4D-8E8F-246C7BD00D4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492025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">
            <a:extLst>
              <a:ext uri="{FF2B5EF4-FFF2-40B4-BE49-F238E27FC236}">
                <a16:creationId xmlns:a16="http://schemas.microsoft.com/office/drawing/2014/main" id="{868BE941-0F9A-1447-9AD6-E2E0C178CAB2}"/>
              </a:ext>
            </a:extLst>
          </p:cNvPr>
          <p:cNvSpPr txBox="1">
            <a:spLocks/>
          </p:cNvSpPr>
          <p:nvPr/>
        </p:nvSpPr>
        <p:spPr>
          <a:xfrm>
            <a:off x="1070104" y="2675136"/>
            <a:ext cx="4729648" cy="57606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s-MX" altLang="ko-KR" sz="3200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MODIFICACIÓN DEL</a:t>
            </a:r>
          </a:p>
        </p:txBody>
      </p:sp>
      <p:sp>
        <p:nvSpPr>
          <p:cNvPr id="15" name="Text Placeholder 1">
            <a:extLst>
              <a:ext uri="{FF2B5EF4-FFF2-40B4-BE49-F238E27FC236}">
                <a16:creationId xmlns:a16="http://schemas.microsoft.com/office/drawing/2014/main" id="{E39306E3-FC02-7444-9265-19EC90959D4D}"/>
              </a:ext>
            </a:extLst>
          </p:cNvPr>
          <p:cNvSpPr txBox="1">
            <a:spLocks/>
          </p:cNvSpPr>
          <p:nvPr/>
        </p:nvSpPr>
        <p:spPr>
          <a:xfrm>
            <a:off x="1095503" y="3214751"/>
            <a:ext cx="6651259" cy="57606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s-MX" altLang="ko-KR" sz="4800" b="1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DISEÑO MUESTRAL</a:t>
            </a:r>
          </a:p>
        </p:txBody>
      </p:sp>
      <p:grpSp>
        <p:nvGrpSpPr>
          <p:cNvPr id="2" name="Gráfico 19">
            <a:extLst>
              <a:ext uri="{FF2B5EF4-FFF2-40B4-BE49-F238E27FC236}">
                <a16:creationId xmlns:a16="http://schemas.microsoft.com/office/drawing/2014/main" id="{9EB93B33-5A01-83BB-2B67-E1366F92CBA3}"/>
              </a:ext>
            </a:extLst>
          </p:cNvPr>
          <p:cNvGrpSpPr/>
          <p:nvPr/>
        </p:nvGrpSpPr>
        <p:grpSpPr>
          <a:xfrm>
            <a:off x="3768962" y="4829575"/>
            <a:ext cx="734805" cy="166384"/>
            <a:chOff x="4999557" y="4090363"/>
            <a:chExt cx="734805" cy="166384"/>
          </a:xfrm>
          <a:solidFill>
            <a:srgbClr val="1BA3E2"/>
          </a:solidFill>
        </p:grpSpPr>
        <p:sp>
          <p:nvSpPr>
            <p:cNvPr id="3" name="Forma libre: forma 2">
              <a:extLst>
                <a:ext uri="{FF2B5EF4-FFF2-40B4-BE49-F238E27FC236}">
                  <a16:creationId xmlns:a16="http://schemas.microsoft.com/office/drawing/2014/main" id="{9F5E0E42-BB50-0DC4-FC51-5D7B46236F52}"/>
                </a:ext>
              </a:extLst>
            </p:cNvPr>
            <p:cNvSpPr/>
            <p:nvPr/>
          </p:nvSpPr>
          <p:spPr>
            <a:xfrm>
              <a:off x="5004373" y="4095041"/>
              <a:ext cx="161674" cy="157028"/>
            </a:xfrm>
            <a:custGeom>
              <a:avLst/>
              <a:gdLst>
                <a:gd name="connsiteX0" fmla="*/ 161674 w 161674"/>
                <a:gd name="connsiteY0" fmla="*/ 78514 h 157028"/>
                <a:gd name="connsiteX1" fmla="*/ 80837 w 161674"/>
                <a:gd name="connsiteY1" fmla="*/ 157028 h 157028"/>
                <a:gd name="connsiteX2" fmla="*/ 0 w 161674"/>
                <a:gd name="connsiteY2" fmla="*/ 78514 h 157028"/>
                <a:gd name="connsiteX3" fmla="*/ 80837 w 161674"/>
                <a:gd name="connsiteY3" fmla="*/ 0 h 157028"/>
                <a:gd name="connsiteX4" fmla="*/ 161674 w 161674"/>
                <a:gd name="connsiteY4" fmla="*/ 78514 h 157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674" h="157028">
                  <a:moveTo>
                    <a:pt x="161674" y="78514"/>
                  </a:moveTo>
                  <a:cubicBezTo>
                    <a:pt x="161674" y="121876"/>
                    <a:pt x="125482" y="157028"/>
                    <a:pt x="80837" y="157028"/>
                  </a:cubicBezTo>
                  <a:cubicBezTo>
                    <a:pt x="36192" y="157028"/>
                    <a:pt x="0" y="121876"/>
                    <a:pt x="0" y="78514"/>
                  </a:cubicBezTo>
                  <a:cubicBezTo>
                    <a:pt x="0" y="35152"/>
                    <a:pt x="36192" y="0"/>
                    <a:pt x="80837" y="0"/>
                  </a:cubicBezTo>
                  <a:cubicBezTo>
                    <a:pt x="125482" y="0"/>
                    <a:pt x="161674" y="35152"/>
                    <a:pt x="161674" y="78514"/>
                  </a:cubicBezTo>
                  <a:close/>
                </a:path>
              </a:pathLst>
            </a:custGeom>
            <a:solidFill>
              <a:srgbClr val="1BA3E2"/>
            </a:solidFill>
            <a:ln w="94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4" name="Forma libre: forma 3">
              <a:extLst>
                <a:ext uri="{FF2B5EF4-FFF2-40B4-BE49-F238E27FC236}">
                  <a16:creationId xmlns:a16="http://schemas.microsoft.com/office/drawing/2014/main" id="{C2F194F1-D3F3-6CF9-AC56-17CF8CECDC70}"/>
                </a:ext>
              </a:extLst>
            </p:cNvPr>
            <p:cNvSpPr/>
            <p:nvPr/>
          </p:nvSpPr>
          <p:spPr>
            <a:xfrm>
              <a:off x="4999557" y="4090363"/>
              <a:ext cx="171306" cy="166384"/>
            </a:xfrm>
            <a:custGeom>
              <a:avLst/>
              <a:gdLst>
                <a:gd name="connsiteX0" fmla="*/ 85653 w 171306"/>
                <a:gd name="connsiteY0" fmla="*/ 166384 h 166384"/>
                <a:gd name="connsiteX1" fmla="*/ 0 w 171306"/>
                <a:gd name="connsiteY1" fmla="*/ 83192 h 166384"/>
                <a:gd name="connsiteX2" fmla="*/ 85653 w 171306"/>
                <a:gd name="connsiteY2" fmla="*/ 0 h 166384"/>
                <a:gd name="connsiteX3" fmla="*/ 171307 w 171306"/>
                <a:gd name="connsiteY3" fmla="*/ 83192 h 166384"/>
                <a:gd name="connsiteX4" fmla="*/ 85653 w 171306"/>
                <a:gd name="connsiteY4" fmla="*/ 166384 h 166384"/>
                <a:gd name="connsiteX5" fmla="*/ 85653 w 171306"/>
                <a:gd name="connsiteY5" fmla="*/ 9264 h 166384"/>
                <a:gd name="connsiteX6" fmla="*/ 9444 w 171306"/>
                <a:gd name="connsiteY6" fmla="*/ 83284 h 166384"/>
                <a:gd name="connsiteX7" fmla="*/ 85653 w 171306"/>
                <a:gd name="connsiteY7" fmla="*/ 157304 h 166384"/>
                <a:gd name="connsiteX8" fmla="*/ 161863 w 171306"/>
                <a:gd name="connsiteY8" fmla="*/ 83284 h 166384"/>
                <a:gd name="connsiteX9" fmla="*/ 161863 w 171306"/>
                <a:gd name="connsiteY9" fmla="*/ 83192 h 166384"/>
                <a:gd name="connsiteX10" fmla="*/ 85653 w 171306"/>
                <a:gd name="connsiteY10" fmla="*/ 9264 h 166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1306" h="166384">
                  <a:moveTo>
                    <a:pt x="85653" y="166384"/>
                  </a:moveTo>
                  <a:cubicBezTo>
                    <a:pt x="38348" y="166384"/>
                    <a:pt x="0" y="129138"/>
                    <a:pt x="0" y="83192"/>
                  </a:cubicBezTo>
                  <a:cubicBezTo>
                    <a:pt x="0" y="37246"/>
                    <a:pt x="38348" y="0"/>
                    <a:pt x="85653" y="0"/>
                  </a:cubicBezTo>
                  <a:cubicBezTo>
                    <a:pt x="132958" y="0"/>
                    <a:pt x="171307" y="37246"/>
                    <a:pt x="171307" y="83192"/>
                  </a:cubicBezTo>
                  <a:cubicBezTo>
                    <a:pt x="171255" y="129116"/>
                    <a:pt x="132936" y="166334"/>
                    <a:pt x="85653" y="166384"/>
                  </a:cubicBezTo>
                  <a:close/>
                  <a:moveTo>
                    <a:pt x="85653" y="9264"/>
                  </a:moveTo>
                  <a:cubicBezTo>
                    <a:pt x="43564" y="9264"/>
                    <a:pt x="9444" y="42404"/>
                    <a:pt x="9444" y="83284"/>
                  </a:cubicBezTo>
                  <a:cubicBezTo>
                    <a:pt x="9444" y="124163"/>
                    <a:pt x="43564" y="157304"/>
                    <a:pt x="85653" y="157304"/>
                  </a:cubicBezTo>
                  <a:cubicBezTo>
                    <a:pt x="127743" y="157304"/>
                    <a:pt x="161863" y="124163"/>
                    <a:pt x="161863" y="83284"/>
                  </a:cubicBezTo>
                  <a:cubicBezTo>
                    <a:pt x="161863" y="83253"/>
                    <a:pt x="161863" y="83223"/>
                    <a:pt x="161863" y="83192"/>
                  </a:cubicBezTo>
                  <a:cubicBezTo>
                    <a:pt x="161811" y="42348"/>
                    <a:pt x="127706" y="9264"/>
                    <a:pt x="85653" y="9264"/>
                  </a:cubicBezTo>
                  <a:close/>
                </a:path>
              </a:pathLst>
            </a:custGeom>
            <a:solidFill>
              <a:srgbClr val="1BA3E2"/>
            </a:solidFill>
            <a:ln w="94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5" name="Forma libre: forma 4">
              <a:extLst>
                <a:ext uri="{FF2B5EF4-FFF2-40B4-BE49-F238E27FC236}">
                  <a16:creationId xmlns:a16="http://schemas.microsoft.com/office/drawing/2014/main" id="{2134CD19-F258-C99C-888F-98A1C433365C}"/>
                </a:ext>
              </a:extLst>
            </p:cNvPr>
            <p:cNvSpPr/>
            <p:nvPr/>
          </p:nvSpPr>
          <p:spPr>
            <a:xfrm>
              <a:off x="5285320" y="4090363"/>
              <a:ext cx="171306" cy="166384"/>
            </a:xfrm>
            <a:custGeom>
              <a:avLst/>
              <a:gdLst>
                <a:gd name="connsiteX0" fmla="*/ 85748 w 171306"/>
                <a:gd name="connsiteY0" fmla="*/ 166384 h 166384"/>
                <a:gd name="connsiteX1" fmla="*/ 0 w 171306"/>
                <a:gd name="connsiteY1" fmla="*/ 83284 h 166384"/>
                <a:gd name="connsiteX2" fmla="*/ 85559 w 171306"/>
                <a:gd name="connsiteY2" fmla="*/ 0 h 166384"/>
                <a:gd name="connsiteX3" fmla="*/ 171307 w 171306"/>
                <a:gd name="connsiteY3" fmla="*/ 83100 h 166384"/>
                <a:gd name="connsiteX4" fmla="*/ 171307 w 171306"/>
                <a:gd name="connsiteY4" fmla="*/ 83192 h 166384"/>
                <a:gd name="connsiteX5" fmla="*/ 85748 w 171306"/>
                <a:gd name="connsiteY5" fmla="*/ 166384 h 166384"/>
                <a:gd name="connsiteX6" fmla="*/ 85748 w 171306"/>
                <a:gd name="connsiteY6" fmla="*/ 9264 h 166384"/>
                <a:gd name="connsiteX7" fmla="*/ 9444 w 171306"/>
                <a:gd name="connsiteY7" fmla="*/ 83192 h 166384"/>
                <a:gd name="connsiteX8" fmla="*/ 85559 w 171306"/>
                <a:gd name="connsiteY8" fmla="*/ 157304 h 166384"/>
                <a:gd name="connsiteX9" fmla="*/ 161863 w 171306"/>
                <a:gd name="connsiteY9" fmla="*/ 83375 h 166384"/>
                <a:gd name="connsiteX10" fmla="*/ 161863 w 171306"/>
                <a:gd name="connsiteY10" fmla="*/ 83192 h 166384"/>
                <a:gd name="connsiteX11" fmla="*/ 85748 w 171306"/>
                <a:gd name="connsiteY11" fmla="*/ 9264 h 166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71306" h="166384">
                  <a:moveTo>
                    <a:pt x="85748" y="166384"/>
                  </a:moveTo>
                  <a:cubicBezTo>
                    <a:pt x="38443" y="166435"/>
                    <a:pt x="52" y="129229"/>
                    <a:pt x="0" y="83284"/>
                  </a:cubicBezTo>
                  <a:cubicBezTo>
                    <a:pt x="-52" y="37338"/>
                    <a:pt x="38254" y="51"/>
                    <a:pt x="85559" y="0"/>
                  </a:cubicBezTo>
                  <a:cubicBezTo>
                    <a:pt x="132864" y="-51"/>
                    <a:pt x="171255" y="37155"/>
                    <a:pt x="171307" y="83100"/>
                  </a:cubicBezTo>
                  <a:cubicBezTo>
                    <a:pt x="171307" y="83131"/>
                    <a:pt x="171307" y="83161"/>
                    <a:pt x="171307" y="83192"/>
                  </a:cubicBezTo>
                  <a:cubicBezTo>
                    <a:pt x="171307" y="129102"/>
                    <a:pt x="133016" y="166334"/>
                    <a:pt x="85748" y="166384"/>
                  </a:cubicBezTo>
                  <a:close/>
                  <a:moveTo>
                    <a:pt x="85748" y="9264"/>
                  </a:moveTo>
                  <a:cubicBezTo>
                    <a:pt x="43659" y="9213"/>
                    <a:pt x="9496" y="42312"/>
                    <a:pt x="9444" y="83192"/>
                  </a:cubicBezTo>
                  <a:cubicBezTo>
                    <a:pt x="9392" y="124072"/>
                    <a:pt x="43470" y="157253"/>
                    <a:pt x="85559" y="157304"/>
                  </a:cubicBezTo>
                  <a:cubicBezTo>
                    <a:pt x="127648" y="157354"/>
                    <a:pt x="161811" y="124255"/>
                    <a:pt x="161863" y="83375"/>
                  </a:cubicBezTo>
                  <a:cubicBezTo>
                    <a:pt x="161863" y="83314"/>
                    <a:pt x="161863" y="83253"/>
                    <a:pt x="161863" y="83192"/>
                  </a:cubicBezTo>
                  <a:cubicBezTo>
                    <a:pt x="161811" y="42384"/>
                    <a:pt x="127763" y="9314"/>
                    <a:pt x="85748" y="9264"/>
                  </a:cubicBezTo>
                  <a:close/>
                </a:path>
              </a:pathLst>
            </a:custGeom>
            <a:solidFill>
              <a:srgbClr val="1BA3E2"/>
            </a:solidFill>
            <a:ln w="94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6" name="Forma libre: forma 5">
              <a:extLst>
                <a:ext uri="{FF2B5EF4-FFF2-40B4-BE49-F238E27FC236}">
                  <a16:creationId xmlns:a16="http://schemas.microsoft.com/office/drawing/2014/main" id="{666EA6FD-4133-4BCC-FCD5-824BD87D2335}"/>
                </a:ext>
              </a:extLst>
            </p:cNvPr>
            <p:cNvSpPr/>
            <p:nvPr/>
          </p:nvSpPr>
          <p:spPr>
            <a:xfrm>
              <a:off x="5567872" y="4095041"/>
              <a:ext cx="161674" cy="157028"/>
            </a:xfrm>
            <a:custGeom>
              <a:avLst/>
              <a:gdLst>
                <a:gd name="connsiteX0" fmla="*/ 161674 w 161674"/>
                <a:gd name="connsiteY0" fmla="*/ 78514 h 157028"/>
                <a:gd name="connsiteX1" fmla="*/ 80837 w 161674"/>
                <a:gd name="connsiteY1" fmla="*/ 157028 h 157028"/>
                <a:gd name="connsiteX2" fmla="*/ 0 w 161674"/>
                <a:gd name="connsiteY2" fmla="*/ 78514 h 157028"/>
                <a:gd name="connsiteX3" fmla="*/ 80837 w 161674"/>
                <a:gd name="connsiteY3" fmla="*/ 0 h 157028"/>
                <a:gd name="connsiteX4" fmla="*/ 161674 w 161674"/>
                <a:gd name="connsiteY4" fmla="*/ 78514 h 157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674" h="157028">
                  <a:moveTo>
                    <a:pt x="161674" y="78514"/>
                  </a:moveTo>
                  <a:cubicBezTo>
                    <a:pt x="161674" y="121876"/>
                    <a:pt x="125482" y="157028"/>
                    <a:pt x="80837" y="157028"/>
                  </a:cubicBezTo>
                  <a:cubicBezTo>
                    <a:pt x="36192" y="157028"/>
                    <a:pt x="0" y="121876"/>
                    <a:pt x="0" y="78514"/>
                  </a:cubicBezTo>
                  <a:cubicBezTo>
                    <a:pt x="0" y="35152"/>
                    <a:pt x="36192" y="0"/>
                    <a:pt x="80837" y="0"/>
                  </a:cubicBezTo>
                  <a:cubicBezTo>
                    <a:pt x="125482" y="0"/>
                    <a:pt x="161674" y="35152"/>
                    <a:pt x="161674" y="78514"/>
                  </a:cubicBezTo>
                  <a:close/>
                </a:path>
              </a:pathLst>
            </a:custGeom>
            <a:solidFill>
              <a:srgbClr val="1BA3E2"/>
            </a:solidFill>
            <a:ln w="94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7" name="Forma libre: forma 6">
              <a:extLst>
                <a:ext uri="{FF2B5EF4-FFF2-40B4-BE49-F238E27FC236}">
                  <a16:creationId xmlns:a16="http://schemas.microsoft.com/office/drawing/2014/main" id="{F04B1F3D-B2B1-C3DC-9E94-C596F0559279}"/>
                </a:ext>
              </a:extLst>
            </p:cNvPr>
            <p:cNvSpPr/>
            <p:nvPr/>
          </p:nvSpPr>
          <p:spPr>
            <a:xfrm>
              <a:off x="5563056" y="4090363"/>
              <a:ext cx="171306" cy="166384"/>
            </a:xfrm>
            <a:custGeom>
              <a:avLst/>
              <a:gdLst>
                <a:gd name="connsiteX0" fmla="*/ 85653 w 171306"/>
                <a:gd name="connsiteY0" fmla="*/ 166384 h 166384"/>
                <a:gd name="connsiteX1" fmla="*/ 0 w 171306"/>
                <a:gd name="connsiteY1" fmla="*/ 83192 h 166384"/>
                <a:gd name="connsiteX2" fmla="*/ 85653 w 171306"/>
                <a:gd name="connsiteY2" fmla="*/ 0 h 166384"/>
                <a:gd name="connsiteX3" fmla="*/ 171307 w 171306"/>
                <a:gd name="connsiteY3" fmla="*/ 83192 h 166384"/>
                <a:gd name="connsiteX4" fmla="*/ 85653 w 171306"/>
                <a:gd name="connsiteY4" fmla="*/ 166384 h 166384"/>
                <a:gd name="connsiteX5" fmla="*/ 85653 w 171306"/>
                <a:gd name="connsiteY5" fmla="*/ 9264 h 166384"/>
                <a:gd name="connsiteX6" fmla="*/ 9444 w 171306"/>
                <a:gd name="connsiteY6" fmla="*/ 83284 h 166384"/>
                <a:gd name="connsiteX7" fmla="*/ 85653 w 171306"/>
                <a:gd name="connsiteY7" fmla="*/ 157304 h 166384"/>
                <a:gd name="connsiteX8" fmla="*/ 161863 w 171306"/>
                <a:gd name="connsiteY8" fmla="*/ 83284 h 166384"/>
                <a:gd name="connsiteX9" fmla="*/ 161863 w 171306"/>
                <a:gd name="connsiteY9" fmla="*/ 83192 h 166384"/>
                <a:gd name="connsiteX10" fmla="*/ 85653 w 171306"/>
                <a:gd name="connsiteY10" fmla="*/ 9264 h 166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1306" h="166384">
                  <a:moveTo>
                    <a:pt x="85653" y="166384"/>
                  </a:moveTo>
                  <a:cubicBezTo>
                    <a:pt x="38349" y="166384"/>
                    <a:pt x="0" y="129138"/>
                    <a:pt x="0" y="83192"/>
                  </a:cubicBezTo>
                  <a:cubicBezTo>
                    <a:pt x="0" y="37246"/>
                    <a:pt x="38349" y="0"/>
                    <a:pt x="85653" y="0"/>
                  </a:cubicBezTo>
                  <a:cubicBezTo>
                    <a:pt x="132958" y="0"/>
                    <a:pt x="171307" y="37246"/>
                    <a:pt x="171307" y="83192"/>
                  </a:cubicBezTo>
                  <a:cubicBezTo>
                    <a:pt x="171307" y="129138"/>
                    <a:pt x="132958" y="166384"/>
                    <a:pt x="85653" y="166384"/>
                  </a:cubicBezTo>
                  <a:close/>
                  <a:moveTo>
                    <a:pt x="85653" y="9264"/>
                  </a:moveTo>
                  <a:cubicBezTo>
                    <a:pt x="43564" y="9264"/>
                    <a:pt x="9444" y="42404"/>
                    <a:pt x="9444" y="83284"/>
                  </a:cubicBezTo>
                  <a:cubicBezTo>
                    <a:pt x="9444" y="124163"/>
                    <a:pt x="43564" y="157304"/>
                    <a:pt x="85653" y="157304"/>
                  </a:cubicBezTo>
                  <a:cubicBezTo>
                    <a:pt x="127743" y="157304"/>
                    <a:pt x="161863" y="124163"/>
                    <a:pt x="161863" y="83284"/>
                  </a:cubicBezTo>
                  <a:cubicBezTo>
                    <a:pt x="161863" y="83253"/>
                    <a:pt x="161863" y="83223"/>
                    <a:pt x="161863" y="83192"/>
                  </a:cubicBezTo>
                  <a:cubicBezTo>
                    <a:pt x="161811" y="42348"/>
                    <a:pt x="127706" y="9264"/>
                    <a:pt x="85653" y="9264"/>
                  </a:cubicBezTo>
                  <a:close/>
                </a:path>
              </a:pathLst>
            </a:custGeom>
            <a:solidFill>
              <a:srgbClr val="1BA3E2"/>
            </a:solidFill>
            <a:ln w="94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</p:grpSp>
    </p:spTree>
    <p:extLst>
      <p:ext uri="{BB962C8B-B14F-4D97-AF65-F5344CB8AC3E}">
        <p14:creationId xmlns:p14="http://schemas.microsoft.com/office/powerpoint/2010/main" val="4542925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04E4690-FE8F-BCEE-1ED3-7508ADE766DB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MX" sz="3600" dirty="0"/>
              <a:t>Es probabilístico, por lo cual los resultados obtenidos de la encuesta se generalizan a toda la población.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MX" sz="3600" dirty="0"/>
              <a:t>Es </a:t>
            </a:r>
            <a:r>
              <a:rPr lang="es-MX" sz="3600" dirty="0" err="1"/>
              <a:t>bietápico</a:t>
            </a:r>
            <a:r>
              <a:rPr lang="es-MX" sz="3600" dirty="0"/>
              <a:t>, estratificado y por conglomerados,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MX" sz="3600" dirty="0"/>
              <a:t>La unidad última de observación es la persona que al momento de la entrevista tenga 15 años cumplidos o más de edad.</a:t>
            </a:r>
            <a:endParaRPr lang="en-GB" sz="360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300BD69-78EF-0FD3-7253-4D9BD7A8FD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EL DISEÑO MUESTRAL DE LA ENOE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99983992"/>
      </p:ext>
    </p:extLst>
  </p:cSld>
  <p:clrMapOvr>
    <a:masterClrMapping/>
  </p:clrMapOvr>
</p:sld>
</file>

<file path=ppt/theme/theme1.xml><?xml version="1.0" encoding="utf-8"?>
<a:theme xmlns:a="http://schemas.openxmlformats.org/drawingml/2006/main" name="INEGI2025">
  <a:themeElements>
    <a:clrScheme name="25inegi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8989C"/>
      </a:accent1>
      <a:accent2>
        <a:srgbClr val="003057"/>
      </a:accent2>
      <a:accent3>
        <a:srgbClr val="9F2578"/>
      </a:accent3>
      <a:accent4>
        <a:srgbClr val="E26C3B"/>
      </a:accent4>
      <a:accent5>
        <a:srgbClr val="2C7D68"/>
      </a:accent5>
      <a:accent6>
        <a:srgbClr val="6342FF"/>
      </a:accent6>
      <a:hlink>
        <a:srgbClr val="00D6CD"/>
      </a:hlink>
      <a:folHlink>
        <a:srgbClr val="888CE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EGI2025" id="{C74BC2D9-70E7-4D73-9D86-4F0B95E97CC2}" vid="{070542E8-CAC8-44C6-BD57-CDBF0AE42DB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1310</TotalTime>
  <Words>919</Words>
  <Application>Microsoft Office PowerPoint</Application>
  <PresentationFormat>Panorámica</PresentationFormat>
  <Paragraphs>104</Paragraphs>
  <Slides>26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26</vt:i4>
      </vt:variant>
    </vt:vector>
  </HeadingPairs>
  <TitlesOfParts>
    <vt:vector size="33" baseType="lpstr">
      <vt:lpstr>Arial</vt:lpstr>
      <vt:lpstr>Arial Black</vt:lpstr>
      <vt:lpstr>Calibri</vt:lpstr>
      <vt:lpstr>Cambria Math</vt:lpstr>
      <vt:lpstr>Courier New</vt:lpstr>
      <vt:lpstr>Times New Roman</vt:lpstr>
      <vt:lpstr>INEGI2025</vt:lpstr>
      <vt:lpstr>Mejora de la precisión en encuestas recurrentes aprovechando la experiencia acumulada</vt:lpstr>
      <vt:lpstr>ÍNDICE</vt:lpstr>
      <vt:lpstr>MOTIVACIÓN</vt:lpstr>
      <vt:lpstr>OBJETIVOS</vt:lpstr>
      <vt:lpstr>OBJETIVOS ESPECÍFICOS</vt:lpstr>
      <vt:lpstr>OBJETIVOS ESPECÍFICOS</vt:lpstr>
      <vt:lpstr>ANTECEDENTES</vt:lpstr>
      <vt:lpstr>Presentación de PowerPoint</vt:lpstr>
      <vt:lpstr>EL DISEÑO MUESTRAL DE LA ENOE</vt:lpstr>
      <vt:lpstr>DISTRIBUCIÓN DE LA MUESTRA</vt:lpstr>
      <vt:lpstr>PERIODO DISPONIBLE</vt:lpstr>
      <vt:lpstr>Pregunta de investigación</vt:lpstr>
      <vt:lpstr>ESTRATO 1</vt:lpstr>
      <vt:lpstr>ESTRATO 2</vt:lpstr>
      <vt:lpstr>PROCEDIMIENTO PROPUESTO</vt:lpstr>
      <vt:lpstr>MODELOS DE SERIES DE TIEMPO</vt:lpstr>
      <vt:lpstr>PROCEDIMIENTO PROPUESTO</vt:lpstr>
      <vt:lpstr>Presentación de PowerPoint</vt:lpstr>
      <vt:lpstr>TDA TRIMESTRAL NACIONAL,  2005/1 a 2025/1</vt:lpstr>
      <vt:lpstr>Presentación de PowerPoint</vt:lpstr>
      <vt:lpstr>UK QUARTERLY UNEMPLOYMENT RATE, 2005-2025</vt:lpstr>
      <vt:lpstr>DESOCUPACIÓN EN EUROPA</vt:lpstr>
      <vt:lpstr>MODELOS DE INTERVENCIONES EN SERIES DE TIEMPO ESTACIONARIAS.</vt:lpstr>
      <vt:lpstr>Primeras y segundas diferencias TDA</vt:lpstr>
      <vt:lpstr>TRABAJO FUTURO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BUSTOS Y DE LA TIJERA VICTOR ALFREDO</dc:creator>
  <cp:lastModifiedBy>BUSTOS Y DE LA TIJERA VICTOR ALFREDO</cp:lastModifiedBy>
  <cp:revision>1</cp:revision>
  <dcterms:created xsi:type="dcterms:W3CDTF">2025-06-12T20:13:45Z</dcterms:created>
  <dcterms:modified xsi:type="dcterms:W3CDTF">2025-06-20T16:21:09Z</dcterms:modified>
</cp:coreProperties>
</file>