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24"/>
  </p:notesMasterIdLst>
  <p:sldIdLst>
    <p:sldId id="257" r:id="rId6"/>
    <p:sldId id="339" r:id="rId7"/>
    <p:sldId id="258" r:id="rId8"/>
    <p:sldId id="341" r:id="rId9"/>
    <p:sldId id="340" r:id="rId10"/>
    <p:sldId id="344" r:id="rId11"/>
    <p:sldId id="345" r:id="rId12"/>
    <p:sldId id="346" r:id="rId13"/>
    <p:sldId id="347" r:id="rId14"/>
    <p:sldId id="348" r:id="rId15"/>
    <p:sldId id="350" r:id="rId16"/>
    <p:sldId id="349" r:id="rId17"/>
    <p:sldId id="351" r:id="rId18"/>
    <p:sldId id="355" r:id="rId19"/>
    <p:sldId id="352" r:id="rId20"/>
    <p:sldId id="353" r:id="rId21"/>
    <p:sldId id="354" r:id="rId22"/>
    <p:sldId id="284" r:id="rId2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E2788D-7CE8-C4F7-9B44-E8AFD63E14A7}" v="26" dt="2025-06-26T20:55:00.578"/>
    <p1510:client id="{7F95DAEF-FED3-4D7F-8A57-5E6A2C13B816}" v="59" dt="2025-06-27T16:20:41.6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2580" autoAdjust="0"/>
  </p:normalViewPr>
  <p:slideViewPr>
    <p:cSldViewPr snapToGrid="0">
      <p:cViewPr varScale="1">
        <p:scale>
          <a:sx n="63" d="100"/>
          <a:sy n="63" d="100"/>
        </p:scale>
        <p:origin x="978" y="78"/>
      </p:cViewPr>
      <p:guideLst/>
    </p:cSldViewPr>
  </p:slideViewPr>
  <p:notesTextViewPr>
    <p:cViewPr>
      <p:scale>
        <a:sx n="3" d="2"/>
        <a:sy n="3" d="2"/>
      </p:scale>
      <p:origin x="-6" y="-1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Porcentaje de sitios</a:t>
            </a:r>
            <a:r>
              <a:rPr lang="es-MX" baseline="0"/>
              <a:t> por personal ocupado (</a:t>
            </a:r>
            <a:r>
              <a:rPr lang="es-MX" baseline="0" err="1"/>
              <a:t>Denue</a:t>
            </a:r>
            <a:r>
              <a:rPr lang="es-MX" baseline="0"/>
              <a:t>)</a:t>
            </a:r>
            <a:endParaRPr lang="es-MX"/>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bar"/>
        <c:grouping val="percentStacked"/>
        <c:varyColors val="0"/>
        <c:ser>
          <c:idx val="0"/>
          <c:order val="0"/>
          <c:tx>
            <c:strRef>
              <c:f>Hoja1!$D$7</c:f>
              <c:strCache>
                <c:ptCount val="1"/>
                <c:pt idx="0">
                  <c:v>U_E_ConSitio</c:v>
                </c:pt>
              </c:strCache>
            </c:strRef>
          </c:tx>
          <c:spPr>
            <a:solidFill>
              <a:schemeClr val="accent1"/>
            </a:solidFill>
            <a:ln>
              <a:noFill/>
            </a:ln>
            <a:effectLst/>
          </c:spPr>
          <c:invertIfNegative val="0"/>
          <c:cat>
            <c:strRef>
              <c:f>Hoja1!$C$8:$C$14</c:f>
              <c:strCache>
                <c:ptCount val="7"/>
                <c:pt idx="0">
                  <c:v>0 a 5 personas</c:v>
                </c:pt>
                <c:pt idx="1">
                  <c:v>6 a 10 personas</c:v>
                </c:pt>
                <c:pt idx="2">
                  <c:v>11 a 30 personas</c:v>
                </c:pt>
                <c:pt idx="3">
                  <c:v>31 a 50 personas</c:v>
                </c:pt>
                <c:pt idx="4">
                  <c:v>51 a 100 personas</c:v>
                </c:pt>
                <c:pt idx="5">
                  <c:v>101 a 250 personas</c:v>
                </c:pt>
                <c:pt idx="6">
                  <c:v>251 y más personas</c:v>
                </c:pt>
              </c:strCache>
            </c:strRef>
          </c:cat>
          <c:val>
            <c:numRef>
              <c:f>Hoja1!$D$8:$D$14</c:f>
              <c:numCache>
                <c:formatCode>General</c:formatCode>
                <c:ptCount val="7"/>
                <c:pt idx="0">
                  <c:v>113713</c:v>
                </c:pt>
                <c:pt idx="1">
                  <c:v>67678</c:v>
                </c:pt>
                <c:pt idx="2">
                  <c:v>54240</c:v>
                </c:pt>
                <c:pt idx="3">
                  <c:v>15158</c:v>
                </c:pt>
                <c:pt idx="4">
                  <c:v>14114</c:v>
                </c:pt>
                <c:pt idx="5">
                  <c:v>10865</c:v>
                </c:pt>
                <c:pt idx="6">
                  <c:v>6173</c:v>
                </c:pt>
              </c:numCache>
            </c:numRef>
          </c:val>
          <c:extLst>
            <c:ext xmlns:c16="http://schemas.microsoft.com/office/drawing/2014/chart" uri="{C3380CC4-5D6E-409C-BE32-E72D297353CC}">
              <c16:uniqueId val="{00000000-ED78-4995-9092-D4A0BF13D7A0}"/>
            </c:ext>
          </c:extLst>
        </c:ser>
        <c:ser>
          <c:idx val="1"/>
          <c:order val="1"/>
          <c:tx>
            <c:strRef>
              <c:f>Hoja1!$E$7</c:f>
              <c:strCache>
                <c:ptCount val="1"/>
                <c:pt idx="0">
                  <c:v>U_E_SinSitio</c:v>
                </c:pt>
              </c:strCache>
            </c:strRef>
          </c:tx>
          <c:spPr>
            <a:solidFill>
              <a:schemeClr val="accent2"/>
            </a:solidFill>
            <a:ln>
              <a:noFill/>
            </a:ln>
            <a:effectLst/>
          </c:spPr>
          <c:invertIfNegative val="0"/>
          <c:cat>
            <c:strRef>
              <c:f>Hoja1!$C$8:$C$14</c:f>
              <c:strCache>
                <c:ptCount val="7"/>
                <c:pt idx="0">
                  <c:v>0 a 5 personas</c:v>
                </c:pt>
                <c:pt idx="1">
                  <c:v>6 a 10 personas</c:v>
                </c:pt>
                <c:pt idx="2">
                  <c:v>11 a 30 personas</c:v>
                </c:pt>
                <c:pt idx="3">
                  <c:v>31 a 50 personas</c:v>
                </c:pt>
                <c:pt idx="4">
                  <c:v>51 a 100 personas</c:v>
                </c:pt>
                <c:pt idx="5">
                  <c:v>101 a 250 personas</c:v>
                </c:pt>
                <c:pt idx="6">
                  <c:v>251 y más personas</c:v>
                </c:pt>
              </c:strCache>
            </c:strRef>
          </c:cat>
          <c:val>
            <c:numRef>
              <c:f>Hoja1!$E$8:$E$14</c:f>
              <c:numCache>
                <c:formatCode>General</c:formatCode>
                <c:ptCount val="7"/>
                <c:pt idx="0">
                  <c:v>3832326</c:v>
                </c:pt>
                <c:pt idx="1">
                  <c:v>245728</c:v>
                </c:pt>
                <c:pt idx="2">
                  <c:v>166870</c:v>
                </c:pt>
                <c:pt idx="3">
                  <c:v>30505</c:v>
                </c:pt>
                <c:pt idx="4">
                  <c:v>16106</c:v>
                </c:pt>
                <c:pt idx="5">
                  <c:v>8499</c:v>
                </c:pt>
                <c:pt idx="6">
                  <c:v>5427</c:v>
                </c:pt>
              </c:numCache>
            </c:numRef>
          </c:val>
          <c:extLst>
            <c:ext xmlns:c16="http://schemas.microsoft.com/office/drawing/2014/chart" uri="{C3380CC4-5D6E-409C-BE32-E72D297353CC}">
              <c16:uniqueId val="{00000001-ED78-4995-9092-D4A0BF13D7A0}"/>
            </c:ext>
          </c:extLst>
        </c:ser>
        <c:dLbls>
          <c:showLegendKey val="0"/>
          <c:showVal val="0"/>
          <c:showCatName val="0"/>
          <c:showSerName val="0"/>
          <c:showPercent val="0"/>
          <c:showBubbleSize val="0"/>
        </c:dLbls>
        <c:gapWidth val="150"/>
        <c:overlap val="100"/>
        <c:axId val="1764397088"/>
        <c:axId val="1764395648"/>
      </c:barChart>
      <c:catAx>
        <c:axId val="17643970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764395648"/>
        <c:crosses val="autoZero"/>
        <c:auto val="1"/>
        <c:lblAlgn val="ctr"/>
        <c:lblOffset val="100"/>
        <c:noMultiLvlLbl val="0"/>
      </c:catAx>
      <c:valAx>
        <c:axId val="17643956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764397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bar"/>
        <c:grouping val="clustered"/>
        <c:varyColors val="0"/>
        <c:ser>
          <c:idx val="0"/>
          <c:order val="0"/>
          <c:tx>
            <c:strRef>
              <c:f>Hoja1!$D$6</c:f>
              <c:strCache>
                <c:ptCount val="1"/>
                <c:pt idx="0">
                  <c:v>Total de Unidades Económicas</c:v>
                </c:pt>
              </c:strCache>
            </c:strRef>
          </c:tx>
          <c:spPr>
            <a:solidFill>
              <a:schemeClr val="accent1"/>
            </a:solidFill>
            <a:ln>
              <a:noFill/>
            </a:ln>
            <a:effectLst/>
          </c:spPr>
          <c:invertIfNegative val="0"/>
          <c:cat>
            <c:strRef>
              <c:f>Hoja1!$C$7:$C$13</c:f>
              <c:strCache>
                <c:ptCount val="7"/>
                <c:pt idx="0">
                  <c:v>0 a 5 personas</c:v>
                </c:pt>
                <c:pt idx="1">
                  <c:v>de 6 a 10 personas</c:v>
                </c:pt>
                <c:pt idx="2">
                  <c:v>de 11 a 30 personas</c:v>
                </c:pt>
                <c:pt idx="3">
                  <c:v>de 31 a 50 personas</c:v>
                </c:pt>
                <c:pt idx="4">
                  <c:v>de 51 a 100 personas</c:v>
                </c:pt>
                <c:pt idx="5">
                  <c:v>de 101 a 250 personas</c:v>
                </c:pt>
                <c:pt idx="6">
                  <c:v>de 251 y mas personas</c:v>
                </c:pt>
              </c:strCache>
            </c:strRef>
          </c:cat>
          <c:val>
            <c:numRef>
              <c:f>Hoja1!$D$7:$D$13</c:f>
              <c:numCache>
                <c:formatCode>General</c:formatCode>
                <c:ptCount val="7"/>
                <c:pt idx="0">
                  <c:v>5377225</c:v>
                </c:pt>
                <c:pt idx="1">
                  <c:v>370551</c:v>
                </c:pt>
                <c:pt idx="2">
                  <c:v>237975</c:v>
                </c:pt>
                <c:pt idx="3">
                  <c:v>46353</c:v>
                </c:pt>
                <c:pt idx="4">
                  <c:v>32137</c:v>
                </c:pt>
                <c:pt idx="5">
                  <c:v>20905</c:v>
                </c:pt>
                <c:pt idx="6">
                  <c:v>12529</c:v>
                </c:pt>
              </c:numCache>
            </c:numRef>
          </c:val>
          <c:extLst>
            <c:ext xmlns:c16="http://schemas.microsoft.com/office/drawing/2014/chart" uri="{C3380CC4-5D6E-409C-BE32-E72D297353CC}">
              <c16:uniqueId val="{00000000-D130-4EC8-B85F-4372C60C4F03}"/>
            </c:ext>
          </c:extLst>
        </c:ser>
        <c:dLbls>
          <c:showLegendKey val="0"/>
          <c:showVal val="0"/>
          <c:showCatName val="0"/>
          <c:showSerName val="0"/>
          <c:showPercent val="0"/>
          <c:showBubbleSize val="0"/>
        </c:dLbls>
        <c:gapWidth val="182"/>
        <c:axId val="467025503"/>
        <c:axId val="467031743"/>
      </c:barChart>
      <c:catAx>
        <c:axId val="4670255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467031743"/>
        <c:crosses val="autoZero"/>
        <c:auto val="1"/>
        <c:lblAlgn val="ctr"/>
        <c:lblOffset val="100"/>
        <c:noMultiLvlLbl val="0"/>
      </c:catAx>
      <c:valAx>
        <c:axId val="4670317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4670255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EEA8F-4BD6-43F8-B4F0-FD39838C565F}" type="datetimeFigureOut">
              <a:rPr lang="es-MX" smtClean="0"/>
              <a:t>30/06/2025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686A4E-5921-4294-94D8-B1AFE46C815D}" type="slidenum">
              <a:rPr lang="es-MX" smtClean="0"/>
              <a:t>‹Nº›</a:t>
            </a:fld>
            <a:endParaRPr lang="es-MX"/>
          </a:p>
        </p:txBody>
      </p:sp>
    </p:spTree>
    <p:extLst>
      <p:ext uri="{BB962C8B-B14F-4D97-AF65-F5344CB8AC3E}">
        <p14:creationId xmlns:p14="http://schemas.microsoft.com/office/powerpoint/2010/main" val="321621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1" i="0" u="none" strike="noStrike" kern="1200" baseline="0" dirty="0">
                <a:solidFill>
                  <a:schemeClr val="tx1"/>
                </a:solidFill>
                <a:latin typeface="+mn-lt"/>
                <a:ea typeface="+mn-ea"/>
                <a:cs typeface="+mn-cs"/>
              </a:rPr>
              <a:t>Extensión solicitada: </a:t>
            </a:r>
            <a:r>
              <a:rPr lang="es-MX" sz="1200" b="0" i="0" u="none" strike="noStrike" kern="1200" baseline="0" dirty="0">
                <a:solidFill>
                  <a:schemeClr val="tx1"/>
                </a:solidFill>
                <a:latin typeface="+mn-lt"/>
                <a:ea typeface="+mn-ea"/>
                <a:cs typeface="+mn-cs"/>
              </a:rPr>
              <a:t>18 meses (6 meses en 2024 y 12 meses en 2025) 	</a:t>
            </a:r>
          </a:p>
        </p:txBody>
      </p:sp>
      <p:sp>
        <p:nvSpPr>
          <p:cNvPr id="4" name="Marcador de número de diapositiva 3"/>
          <p:cNvSpPr>
            <a:spLocks noGrp="1"/>
          </p:cNvSpPr>
          <p:nvPr>
            <p:ph type="sldNum" sz="quarter" idx="5"/>
          </p:nvPr>
        </p:nvSpPr>
        <p:spPr/>
        <p:txBody>
          <a:bodyPr/>
          <a:lstStyle/>
          <a:p>
            <a:fld id="{B7686A4E-5921-4294-94D8-B1AFE46C815D}" type="slidenum">
              <a:rPr lang="es-MX" smtClean="0"/>
              <a:t>1</a:t>
            </a:fld>
            <a:endParaRPr lang="es-MX"/>
          </a:p>
        </p:txBody>
      </p:sp>
    </p:spTree>
    <p:extLst>
      <p:ext uri="{BB962C8B-B14F-4D97-AF65-F5344CB8AC3E}">
        <p14:creationId xmlns:p14="http://schemas.microsoft.com/office/powerpoint/2010/main" val="2723547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7686A4E-5921-4294-94D8-B1AFE46C815D}" type="slidenum">
              <a:rPr lang="es-MX" smtClean="0"/>
              <a:t>3</a:t>
            </a:fld>
            <a:endParaRPr lang="es-MX"/>
          </a:p>
        </p:txBody>
      </p:sp>
    </p:spTree>
    <p:extLst>
      <p:ext uri="{BB962C8B-B14F-4D97-AF65-F5344CB8AC3E}">
        <p14:creationId xmlns:p14="http://schemas.microsoft.com/office/powerpoint/2010/main" val="163906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373674-B2C6-4B0C-9D20-04BF88F1DC2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7016D394-B360-7309-F43A-91C06E9444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5D2F1126-26B4-B439-CFE9-817DBAEC2EB7}"/>
              </a:ext>
            </a:extLst>
          </p:cNvPr>
          <p:cNvSpPr>
            <a:spLocks noGrp="1"/>
          </p:cNvSpPr>
          <p:nvPr>
            <p:ph type="dt" sz="half" idx="10"/>
          </p:nvPr>
        </p:nvSpPr>
        <p:spPr/>
        <p:txBody>
          <a:bodyPr/>
          <a:lstStyle/>
          <a:p>
            <a:fld id="{DE81D6B5-C6D2-405E-BFF2-AC5B6C076A71}" type="datetimeFigureOut">
              <a:rPr lang="es-MX" smtClean="0"/>
              <a:t>30/06/2025</a:t>
            </a:fld>
            <a:endParaRPr lang="es-MX"/>
          </a:p>
        </p:txBody>
      </p:sp>
      <p:sp>
        <p:nvSpPr>
          <p:cNvPr id="5" name="Marcador de pie de página 4">
            <a:extLst>
              <a:ext uri="{FF2B5EF4-FFF2-40B4-BE49-F238E27FC236}">
                <a16:creationId xmlns:a16="http://schemas.microsoft.com/office/drawing/2014/main" id="{F7934350-CDF0-0E5C-24FE-1A8EBCB68A0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D093D15-8CA6-84C5-5962-D20C023D5236}"/>
              </a:ext>
            </a:extLst>
          </p:cNvPr>
          <p:cNvSpPr>
            <a:spLocks noGrp="1"/>
          </p:cNvSpPr>
          <p:nvPr>
            <p:ph type="sldNum" sz="quarter" idx="12"/>
          </p:nvPr>
        </p:nvSpPr>
        <p:spPr/>
        <p:txBody>
          <a:bodyPr/>
          <a:lstStyle/>
          <a:p>
            <a:fld id="{F0CCA796-33FB-4F22-BFBC-E55CCF8EB716}" type="slidenum">
              <a:rPr lang="es-MX" smtClean="0"/>
              <a:t>‹Nº›</a:t>
            </a:fld>
            <a:endParaRPr lang="es-MX"/>
          </a:p>
        </p:txBody>
      </p:sp>
    </p:spTree>
    <p:extLst>
      <p:ext uri="{BB962C8B-B14F-4D97-AF65-F5344CB8AC3E}">
        <p14:creationId xmlns:p14="http://schemas.microsoft.com/office/powerpoint/2010/main" val="315788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B41864-410B-6FA3-1D3F-8E7B7877AAE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AA280FA1-1F57-7BDA-9A19-AD72A64C7CB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8BE9B54-DDFF-2BDC-E5FA-FAEE66E11AE8}"/>
              </a:ext>
            </a:extLst>
          </p:cNvPr>
          <p:cNvSpPr>
            <a:spLocks noGrp="1"/>
          </p:cNvSpPr>
          <p:nvPr>
            <p:ph type="dt" sz="half" idx="10"/>
          </p:nvPr>
        </p:nvSpPr>
        <p:spPr/>
        <p:txBody>
          <a:bodyPr/>
          <a:lstStyle/>
          <a:p>
            <a:fld id="{DE81D6B5-C6D2-405E-BFF2-AC5B6C076A71}" type="datetimeFigureOut">
              <a:rPr lang="es-MX" smtClean="0"/>
              <a:t>30/06/2025</a:t>
            </a:fld>
            <a:endParaRPr lang="es-MX"/>
          </a:p>
        </p:txBody>
      </p:sp>
      <p:sp>
        <p:nvSpPr>
          <p:cNvPr id="5" name="Marcador de pie de página 4">
            <a:extLst>
              <a:ext uri="{FF2B5EF4-FFF2-40B4-BE49-F238E27FC236}">
                <a16:creationId xmlns:a16="http://schemas.microsoft.com/office/drawing/2014/main" id="{BAFA21E0-6DDE-66B2-53E2-D066A0D8D5C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FE61C9B-5FC7-919B-DCD2-A94B5624CF1C}"/>
              </a:ext>
            </a:extLst>
          </p:cNvPr>
          <p:cNvSpPr>
            <a:spLocks noGrp="1"/>
          </p:cNvSpPr>
          <p:nvPr>
            <p:ph type="sldNum" sz="quarter" idx="12"/>
          </p:nvPr>
        </p:nvSpPr>
        <p:spPr/>
        <p:txBody>
          <a:bodyPr/>
          <a:lstStyle/>
          <a:p>
            <a:fld id="{F0CCA796-33FB-4F22-BFBC-E55CCF8EB716}" type="slidenum">
              <a:rPr lang="es-MX" smtClean="0"/>
              <a:t>‹Nº›</a:t>
            </a:fld>
            <a:endParaRPr lang="es-MX"/>
          </a:p>
        </p:txBody>
      </p:sp>
    </p:spTree>
    <p:extLst>
      <p:ext uri="{BB962C8B-B14F-4D97-AF65-F5344CB8AC3E}">
        <p14:creationId xmlns:p14="http://schemas.microsoft.com/office/powerpoint/2010/main" val="757420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C5F1059-E2EA-889C-E581-FA4443C12B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94410406-376C-CA57-20C1-DCE47E0EFFF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A8D1446-A357-72C4-C4C1-75AA8E4C23BB}"/>
              </a:ext>
            </a:extLst>
          </p:cNvPr>
          <p:cNvSpPr>
            <a:spLocks noGrp="1"/>
          </p:cNvSpPr>
          <p:nvPr>
            <p:ph type="dt" sz="half" idx="10"/>
          </p:nvPr>
        </p:nvSpPr>
        <p:spPr/>
        <p:txBody>
          <a:bodyPr/>
          <a:lstStyle/>
          <a:p>
            <a:fld id="{DE81D6B5-C6D2-405E-BFF2-AC5B6C076A71}" type="datetimeFigureOut">
              <a:rPr lang="es-MX" smtClean="0"/>
              <a:t>30/06/2025</a:t>
            </a:fld>
            <a:endParaRPr lang="es-MX"/>
          </a:p>
        </p:txBody>
      </p:sp>
      <p:sp>
        <p:nvSpPr>
          <p:cNvPr id="5" name="Marcador de pie de página 4">
            <a:extLst>
              <a:ext uri="{FF2B5EF4-FFF2-40B4-BE49-F238E27FC236}">
                <a16:creationId xmlns:a16="http://schemas.microsoft.com/office/drawing/2014/main" id="{1D3379F0-E61E-327B-D253-14D7BF022A3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879BF43-C929-73F9-AE09-3A761A40EEF7}"/>
              </a:ext>
            </a:extLst>
          </p:cNvPr>
          <p:cNvSpPr>
            <a:spLocks noGrp="1"/>
          </p:cNvSpPr>
          <p:nvPr>
            <p:ph type="sldNum" sz="quarter" idx="12"/>
          </p:nvPr>
        </p:nvSpPr>
        <p:spPr/>
        <p:txBody>
          <a:bodyPr/>
          <a:lstStyle/>
          <a:p>
            <a:fld id="{F0CCA796-33FB-4F22-BFBC-E55CCF8EB716}" type="slidenum">
              <a:rPr lang="es-MX" smtClean="0"/>
              <a:t>‹Nº›</a:t>
            </a:fld>
            <a:endParaRPr lang="es-MX"/>
          </a:p>
        </p:txBody>
      </p:sp>
    </p:spTree>
    <p:extLst>
      <p:ext uri="{BB962C8B-B14F-4D97-AF65-F5344CB8AC3E}">
        <p14:creationId xmlns:p14="http://schemas.microsoft.com/office/powerpoint/2010/main" val="2978031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1827015E-93DF-2C56-E4AA-A381DDD578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137558" cy="6858000"/>
          </a:xfrm>
          <a:prstGeom prst="rect">
            <a:avLst/>
          </a:prstGeom>
        </p:spPr>
      </p:pic>
      <p:pic>
        <p:nvPicPr>
          <p:cNvPr id="12" name="Imagen 11">
            <a:extLst>
              <a:ext uri="{FF2B5EF4-FFF2-40B4-BE49-F238E27FC236}">
                <a16:creationId xmlns:a16="http://schemas.microsoft.com/office/drawing/2014/main" id="{BACDC725-7347-E3FC-260A-D741DD90F573}"/>
              </a:ext>
            </a:extLst>
          </p:cNvPr>
          <p:cNvPicPr>
            <a:picLocks noChangeAspect="1"/>
          </p:cNvPicPr>
          <p:nvPr userDrawn="1"/>
        </p:nvPicPr>
        <p:blipFill>
          <a:blip r:embed="rId3"/>
          <a:stretch>
            <a:fillRect/>
          </a:stretch>
        </p:blipFill>
        <p:spPr>
          <a:xfrm>
            <a:off x="3330564" y="5796240"/>
            <a:ext cx="2187139" cy="426759"/>
          </a:xfrm>
          <a:prstGeom prst="rect">
            <a:avLst/>
          </a:prstGeom>
        </p:spPr>
      </p:pic>
      <p:pic>
        <p:nvPicPr>
          <p:cNvPr id="13" name="Imagen 12">
            <a:extLst>
              <a:ext uri="{FF2B5EF4-FFF2-40B4-BE49-F238E27FC236}">
                <a16:creationId xmlns:a16="http://schemas.microsoft.com/office/drawing/2014/main" id="{8828BEFF-EC5C-B1F0-A3DC-F32AEE23227D}"/>
              </a:ext>
            </a:extLst>
          </p:cNvPr>
          <p:cNvPicPr>
            <a:picLocks noChangeAspect="1"/>
          </p:cNvPicPr>
          <p:nvPr userDrawn="1"/>
        </p:nvPicPr>
        <p:blipFill>
          <a:blip r:embed="rId4"/>
          <a:stretch>
            <a:fillRect/>
          </a:stretch>
        </p:blipFill>
        <p:spPr>
          <a:xfrm>
            <a:off x="8403772" y="5951624"/>
            <a:ext cx="2771320" cy="271375"/>
          </a:xfrm>
          <a:prstGeom prst="rect">
            <a:avLst/>
          </a:prstGeom>
        </p:spPr>
      </p:pic>
    </p:spTree>
    <p:extLst>
      <p:ext uri="{BB962C8B-B14F-4D97-AF65-F5344CB8AC3E}">
        <p14:creationId xmlns:p14="http://schemas.microsoft.com/office/powerpoint/2010/main" val="3264944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D0F4753-9555-D7CB-172C-AAF73882AE21}"/>
              </a:ext>
            </a:extLst>
          </p:cNvPr>
          <p:cNvPicPr>
            <a:picLocks noChangeAspect="1"/>
          </p:cNvPicPr>
          <p:nvPr userDrawn="1"/>
        </p:nvPicPr>
        <p:blipFill>
          <a:blip r:embed="rId2"/>
          <a:stretch>
            <a:fillRect/>
          </a:stretch>
        </p:blipFill>
        <p:spPr>
          <a:xfrm>
            <a:off x="455597" y="4169213"/>
            <a:ext cx="197200" cy="2032356"/>
          </a:xfrm>
          <a:prstGeom prst="rect">
            <a:avLst/>
          </a:prstGeom>
        </p:spPr>
      </p:pic>
      <p:pic>
        <p:nvPicPr>
          <p:cNvPr id="3" name="Imagen 2">
            <a:extLst>
              <a:ext uri="{FF2B5EF4-FFF2-40B4-BE49-F238E27FC236}">
                <a16:creationId xmlns:a16="http://schemas.microsoft.com/office/drawing/2014/main" id="{5A496F65-3CCE-91A8-B431-1089F22F2BC3}"/>
              </a:ext>
            </a:extLst>
          </p:cNvPr>
          <p:cNvPicPr>
            <a:picLocks noChangeAspect="1"/>
          </p:cNvPicPr>
          <p:nvPr userDrawn="1"/>
        </p:nvPicPr>
        <p:blipFill>
          <a:blip r:embed="rId3"/>
          <a:stretch>
            <a:fillRect/>
          </a:stretch>
        </p:blipFill>
        <p:spPr>
          <a:xfrm>
            <a:off x="9729216" y="6198552"/>
            <a:ext cx="1775714" cy="344996"/>
          </a:xfrm>
          <a:prstGeom prst="rect">
            <a:avLst/>
          </a:prstGeom>
        </p:spPr>
      </p:pic>
    </p:spTree>
    <p:extLst>
      <p:ext uri="{BB962C8B-B14F-4D97-AF65-F5344CB8AC3E}">
        <p14:creationId xmlns:p14="http://schemas.microsoft.com/office/powerpoint/2010/main" val="680075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D0F4753-9555-D7CB-172C-AAF73882AE21}"/>
              </a:ext>
            </a:extLst>
          </p:cNvPr>
          <p:cNvPicPr>
            <a:picLocks noChangeAspect="1"/>
          </p:cNvPicPr>
          <p:nvPr userDrawn="1"/>
        </p:nvPicPr>
        <p:blipFill>
          <a:blip r:embed="rId2"/>
          <a:stretch>
            <a:fillRect/>
          </a:stretch>
        </p:blipFill>
        <p:spPr>
          <a:xfrm>
            <a:off x="455597" y="4169213"/>
            <a:ext cx="197200" cy="2032356"/>
          </a:xfrm>
          <a:prstGeom prst="rect">
            <a:avLst/>
          </a:prstGeom>
        </p:spPr>
      </p:pic>
      <p:pic>
        <p:nvPicPr>
          <p:cNvPr id="3" name="Imagen 2">
            <a:extLst>
              <a:ext uri="{FF2B5EF4-FFF2-40B4-BE49-F238E27FC236}">
                <a16:creationId xmlns:a16="http://schemas.microsoft.com/office/drawing/2014/main" id="{5A496F65-3CCE-91A8-B431-1089F22F2BC3}"/>
              </a:ext>
            </a:extLst>
          </p:cNvPr>
          <p:cNvPicPr>
            <a:picLocks noChangeAspect="1"/>
          </p:cNvPicPr>
          <p:nvPr userDrawn="1"/>
        </p:nvPicPr>
        <p:blipFill>
          <a:blip r:embed="rId3"/>
          <a:stretch>
            <a:fillRect/>
          </a:stretch>
        </p:blipFill>
        <p:spPr>
          <a:xfrm>
            <a:off x="9729216" y="6198552"/>
            <a:ext cx="1775714" cy="344996"/>
          </a:xfrm>
          <a:prstGeom prst="rect">
            <a:avLst/>
          </a:prstGeom>
        </p:spPr>
      </p:pic>
    </p:spTree>
    <p:extLst>
      <p:ext uri="{BB962C8B-B14F-4D97-AF65-F5344CB8AC3E}">
        <p14:creationId xmlns:p14="http://schemas.microsoft.com/office/powerpoint/2010/main" val="3852506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1827015E-93DF-2C56-E4AA-A381DDD578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137558" cy="6858000"/>
          </a:xfrm>
          <a:prstGeom prst="rect">
            <a:avLst/>
          </a:prstGeom>
        </p:spPr>
      </p:pic>
      <p:pic>
        <p:nvPicPr>
          <p:cNvPr id="12" name="Imagen 11">
            <a:extLst>
              <a:ext uri="{FF2B5EF4-FFF2-40B4-BE49-F238E27FC236}">
                <a16:creationId xmlns:a16="http://schemas.microsoft.com/office/drawing/2014/main" id="{BACDC725-7347-E3FC-260A-D741DD90F573}"/>
              </a:ext>
            </a:extLst>
          </p:cNvPr>
          <p:cNvPicPr>
            <a:picLocks noChangeAspect="1"/>
          </p:cNvPicPr>
          <p:nvPr userDrawn="1"/>
        </p:nvPicPr>
        <p:blipFill>
          <a:blip r:embed="rId3"/>
          <a:stretch>
            <a:fillRect/>
          </a:stretch>
        </p:blipFill>
        <p:spPr>
          <a:xfrm>
            <a:off x="3330564" y="5796240"/>
            <a:ext cx="2187139" cy="426759"/>
          </a:xfrm>
          <a:prstGeom prst="rect">
            <a:avLst/>
          </a:prstGeom>
        </p:spPr>
      </p:pic>
      <p:pic>
        <p:nvPicPr>
          <p:cNvPr id="13" name="Imagen 12">
            <a:extLst>
              <a:ext uri="{FF2B5EF4-FFF2-40B4-BE49-F238E27FC236}">
                <a16:creationId xmlns:a16="http://schemas.microsoft.com/office/drawing/2014/main" id="{8828BEFF-EC5C-B1F0-A3DC-F32AEE23227D}"/>
              </a:ext>
            </a:extLst>
          </p:cNvPr>
          <p:cNvPicPr>
            <a:picLocks noChangeAspect="1"/>
          </p:cNvPicPr>
          <p:nvPr userDrawn="1"/>
        </p:nvPicPr>
        <p:blipFill>
          <a:blip r:embed="rId4"/>
          <a:stretch>
            <a:fillRect/>
          </a:stretch>
        </p:blipFill>
        <p:spPr>
          <a:xfrm>
            <a:off x="8403772" y="5951624"/>
            <a:ext cx="2771320" cy="271375"/>
          </a:xfrm>
          <a:prstGeom prst="rect">
            <a:avLst/>
          </a:prstGeom>
        </p:spPr>
      </p:pic>
    </p:spTree>
    <p:extLst>
      <p:ext uri="{BB962C8B-B14F-4D97-AF65-F5344CB8AC3E}">
        <p14:creationId xmlns:p14="http://schemas.microsoft.com/office/powerpoint/2010/main" val="255755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solidFill>
          <a:srgbClr val="003057"/>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100A1F9-C897-A1EB-CEE7-5792EF170355}"/>
              </a:ext>
            </a:extLst>
          </p:cNvPr>
          <p:cNvPicPr>
            <a:picLocks noChangeAspect="1"/>
          </p:cNvPicPr>
          <p:nvPr userDrawn="1"/>
        </p:nvPicPr>
        <p:blipFill>
          <a:blip r:embed="rId2"/>
          <a:stretch>
            <a:fillRect/>
          </a:stretch>
        </p:blipFill>
        <p:spPr>
          <a:xfrm>
            <a:off x="8403772" y="587887"/>
            <a:ext cx="2765436" cy="276543"/>
          </a:xfrm>
          <a:prstGeom prst="rect">
            <a:avLst/>
          </a:prstGeom>
        </p:spPr>
      </p:pic>
      <p:pic>
        <p:nvPicPr>
          <p:cNvPr id="8" name="Imagen 7">
            <a:extLst>
              <a:ext uri="{FF2B5EF4-FFF2-40B4-BE49-F238E27FC236}">
                <a16:creationId xmlns:a16="http://schemas.microsoft.com/office/drawing/2014/main" id="{E7D0B96A-E081-9C39-E028-5518DEDBB1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5927271"/>
            <a:ext cx="12176255" cy="930729"/>
          </a:xfrm>
          <a:prstGeom prst="rect">
            <a:avLst/>
          </a:prstGeom>
        </p:spPr>
      </p:pic>
    </p:spTree>
    <p:extLst>
      <p:ext uri="{BB962C8B-B14F-4D97-AF65-F5344CB8AC3E}">
        <p14:creationId xmlns:p14="http://schemas.microsoft.com/office/powerpoint/2010/main" val="1840739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43D515E-9E8E-0697-34AF-2CFDB90565B4}"/>
              </a:ext>
            </a:extLst>
          </p:cNvPr>
          <p:cNvPicPr>
            <a:picLocks noChangeAspect="1"/>
          </p:cNvPicPr>
          <p:nvPr userDrawn="1"/>
        </p:nvPicPr>
        <p:blipFill rotWithShape="1">
          <a:blip r:embed="rId2"/>
          <a:srcRect r="32585" b="21872"/>
          <a:stretch/>
        </p:blipFill>
        <p:spPr>
          <a:xfrm>
            <a:off x="8455939" y="5185391"/>
            <a:ext cx="3736061" cy="1672609"/>
          </a:xfrm>
          <a:prstGeom prst="rect">
            <a:avLst/>
          </a:prstGeom>
        </p:spPr>
      </p:pic>
      <p:pic>
        <p:nvPicPr>
          <p:cNvPr id="3" name="Imagen 2">
            <a:extLst>
              <a:ext uri="{FF2B5EF4-FFF2-40B4-BE49-F238E27FC236}">
                <a16:creationId xmlns:a16="http://schemas.microsoft.com/office/drawing/2014/main" id="{6020F1E2-EE40-68C5-0FA4-2511BD0136A9}"/>
              </a:ext>
            </a:extLst>
          </p:cNvPr>
          <p:cNvPicPr>
            <a:picLocks noChangeAspect="1"/>
          </p:cNvPicPr>
          <p:nvPr userDrawn="1"/>
        </p:nvPicPr>
        <p:blipFill>
          <a:blip r:embed="rId3"/>
          <a:stretch>
            <a:fillRect/>
          </a:stretch>
        </p:blipFill>
        <p:spPr>
          <a:xfrm>
            <a:off x="455597" y="4169213"/>
            <a:ext cx="197200" cy="2032356"/>
          </a:xfrm>
          <a:prstGeom prst="rect">
            <a:avLst/>
          </a:prstGeom>
        </p:spPr>
      </p:pic>
      <p:sp>
        <p:nvSpPr>
          <p:cNvPr id="5" name="Rectángulo 4">
            <a:extLst>
              <a:ext uri="{FF2B5EF4-FFF2-40B4-BE49-F238E27FC236}">
                <a16:creationId xmlns:a16="http://schemas.microsoft.com/office/drawing/2014/main" id="{FB9AB649-4E5C-4DD0-781C-411BEFED84F4}"/>
              </a:ext>
            </a:extLst>
          </p:cNvPr>
          <p:cNvSpPr/>
          <p:nvPr userDrawn="1"/>
        </p:nvSpPr>
        <p:spPr>
          <a:xfrm>
            <a:off x="12016292" y="6201569"/>
            <a:ext cx="175708" cy="6564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 name="Imagen 6">
            <a:extLst>
              <a:ext uri="{FF2B5EF4-FFF2-40B4-BE49-F238E27FC236}">
                <a16:creationId xmlns:a16="http://schemas.microsoft.com/office/drawing/2014/main" id="{818251A5-3CE7-6359-C9D1-9CD0E23DE2A4}"/>
              </a:ext>
            </a:extLst>
          </p:cNvPr>
          <p:cNvPicPr>
            <a:picLocks noChangeAspect="1"/>
          </p:cNvPicPr>
          <p:nvPr userDrawn="1"/>
        </p:nvPicPr>
        <p:blipFill>
          <a:blip r:embed="rId4"/>
          <a:stretch>
            <a:fillRect/>
          </a:stretch>
        </p:blipFill>
        <p:spPr>
          <a:xfrm>
            <a:off x="9729216" y="625066"/>
            <a:ext cx="1775714" cy="344996"/>
          </a:xfrm>
          <a:prstGeom prst="rect">
            <a:avLst/>
          </a:prstGeom>
        </p:spPr>
      </p:pic>
    </p:spTree>
    <p:extLst>
      <p:ext uri="{BB962C8B-B14F-4D97-AF65-F5344CB8AC3E}">
        <p14:creationId xmlns:p14="http://schemas.microsoft.com/office/powerpoint/2010/main" val="3780770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8670AF9-FEEB-48DE-AD7D-F0D20A703A9F}"/>
              </a:ext>
            </a:extLst>
          </p:cNvPr>
          <p:cNvSpPr>
            <a:spLocks noGrp="1"/>
          </p:cNvSpPr>
          <p:nvPr>
            <p:ph type="pic" sz="quarter" idx="10" hasCustomPrompt="1"/>
          </p:nvPr>
        </p:nvSpPr>
        <p:spPr>
          <a:xfrm>
            <a:off x="0" y="0"/>
            <a:ext cx="4974956" cy="6858000"/>
          </a:xfrm>
          <a:custGeom>
            <a:avLst/>
            <a:gdLst>
              <a:gd name="connsiteX0" fmla="*/ 0 w 3016250"/>
              <a:gd name="connsiteY0" fmla="*/ 0 h 3565525"/>
              <a:gd name="connsiteX1" fmla="*/ 3016250 w 3016250"/>
              <a:gd name="connsiteY1" fmla="*/ 0 h 3565525"/>
              <a:gd name="connsiteX2" fmla="*/ 3016250 w 3016250"/>
              <a:gd name="connsiteY2" fmla="*/ 3565525 h 3565525"/>
              <a:gd name="connsiteX3" fmla="*/ 0 w 3016250"/>
              <a:gd name="connsiteY3" fmla="*/ 3565525 h 3565525"/>
            </a:gdLst>
            <a:ahLst/>
            <a:cxnLst>
              <a:cxn ang="0">
                <a:pos x="connsiteX0" y="connsiteY0"/>
              </a:cxn>
              <a:cxn ang="0">
                <a:pos x="connsiteX1" y="connsiteY1"/>
              </a:cxn>
              <a:cxn ang="0">
                <a:pos x="connsiteX2" y="connsiteY2"/>
              </a:cxn>
              <a:cxn ang="0">
                <a:pos x="connsiteX3" y="connsiteY3"/>
              </a:cxn>
            </a:cxnLst>
            <a:rect l="l" t="t" r="r" b="b"/>
            <a:pathLst>
              <a:path w="3016250" h="3565525">
                <a:moveTo>
                  <a:pt x="0" y="0"/>
                </a:moveTo>
                <a:lnTo>
                  <a:pt x="3016250" y="0"/>
                </a:lnTo>
                <a:lnTo>
                  <a:pt x="3016250" y="3565525"/>
                </a:lnTo>
                <a:lnTo>
                  <a:pt x="0" y="3565525"/>
                </a:lnTo>
                <a:close/>
              </a:path>
            </a:pathLst>
          </a:custGeom>
          <a:solidFill>
            <a:schemeClr val="bg2"/>
          </a:solidFill>
          <a:effectLst>
            <a:outerShdw blurRad="546100" dist="38100" dir="2700000" algn="tl" rotWithShape="0">
              <a:prstClr val="black">
                <a:alpha val="13000"/>
              </a:prstClr>
            </a:outerShdw>
          </a:effectLst>
        </p:spPr>
        <p:txBody>
          <a:bodyPr wrap="square">
            <a:noAutofit/>
          </a:bodyPr>
          <a:lstStyle>
            <a:lvl1pPr>
              <a:defRPr lang="en-ID" sz="1600">
                <a:solidFill>
                  <a:schemeClr val="bg2">
                    <a:lumMod val="75000"/>
                  </a:schemeClr>
                </a:solidFill>
              </a:defRPr>
            </a:lvl1pPr>
          </a:lstStyle>
          <a:p>
            <a:pPr lvl="0">
              <a:buNone/>
            </a:pPr>
            <a:r>
              <a:rPr lang="en-US" dirty="0" err="1"/>
              <a:t>Clic</a:t>
            </a:r>
            <a:r>
              <a:rPr lang="en-US" dirty="0"/>
              <a:t> </a:t>
            </a:r>
            <a:r>
              <a:rPr lang="en-US" dirty="0" err="1"/>
              <a:t>en</a:t>
            </a:r>
            <a:r>
              <a:rPr lang="en-US" dirty="0"/>
              <a:t> </a:t>
            </a:r>
            <a:r>
              <a:rPr lang="en-US" dirty="0" err="1"/>
              <a:t>el</a:t>
            </a:r>
            <a:r>
              <a:rPr lang="en-US" dirty="0"/>
              <a:t> </a:t>
            </a:r>
            <a:r>
              <a:rPr lang="en-US" dirty="0" err="1"/>
              <a:t>icono</a:t>
            </a:r>
            <a:r>
              <a:rPr lang="en-US" dirty="0"/>
              <a:t> para </a:t>
            </a:r>
            <a:r>
              <a:rPr lang="en-US" dirty="0" err="1"/>
              <a:t>agregar</a:t>
            </a:r>
            <a:r>
              <a:rPr lang="en-US" dirty="0"/>
              <a:t> imagen</a:t>
            </a:r>
            <a:endParaRPr lang="en-ID" dirty="0"/>
          </a:p>
        </p:txBody>
      </p:sp>
      <p:pic>
        <p:nvPicPr>
          <p:cNvPr id="2" name="Imagen 1">
            <a:extLst>
              <a:ext uri="{FF2B5EF4-FFF2-40B4-BE49-F238E27FC236}">
                <a16:creationId xmlns:a16="http://schemas.microsoft.com/office/drawing/2014/main" id="{F3543318-5350-A4EA-860D-FE62128B476B}"/>
              </a:ext>
            </a:extLst>
          </p:cNvPr>
          <p:cNvPicPr>
            <a:picLocks noChangeAspect="1"/>
          </p:cNvPicPr>
          <p:nvPr userDrawn="1"/>
        </p:nvPicPr>
        <p:blipFill>
          <a:blip r:embed="rId2"/>
          <a:stretch>
            <a:fillRect/>
          </a:stretch>
        </p:blipFill>
        <p:spPr>
          <a:xfrm>
            <a:off x="9729216" y="6198552"/>
            <a:ext cx="1775714" cy="344996"/>
          </a:xfrm>
          <a:prstGeom prst="rect">
            <a:avLst/>
          </a:prstGeom>
        </p:spPr>
      </p:pic>
    </p:spTree>
    <p:extLst>
      <p:ext uri="{BB962C8B-B14F-4D97-AF65-F5344CB8AC3E}">
        <p14:creationId xmlns:p14="http://schemas.microsoft.com/office/powerpoint/2010/main" val="1322847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D6B7044C-2F39-1754-8D57-EEF78C227E15}"/>
              </a:ext>
            </a:extLst>
          </p:cNvPr>
          <p:cNvSpPr>
            <a:spLocks noGrp="1"/>
          </p:cNvSpPr>
          <p:nvPr>
            <p:ph type="pic" sz="quarter" idx="10" hasCustomPrompt="1"/>
          </p:nvPr>
        </p:nvSpPr>
        <p:spPr>
          <a:xfrm>
            <a:off x="7217044" y="0"/>
            <a:ext cx="4974956" cy="6858000"/>
          </a:xfrm>
          <a:custGeom>
            <a:avLst/>
            <a:gdLst>
              <a:gd name="connsiteX0" fmla="*/ 0 w 3016250"/>
              <a:gd name="connsiteY0" fmla="*/ 0 h 3565525"/>
              <a:gd name="connsiteX1" fmla="*/ 3016250 w 3016250"/>
              <a:gd name="connsiteY1" fmla="*/ 0 h 3565525"/>
              <a:gd name="connsiteX2" fmla="*/ 3016250 w 3016250"/>
              <a:gd name="connsiteY2" fmla="*/ 3565525 h 3565525"/>
              <a:gd name="connsiteX3" fmla="*/ 0 w 3016250"/>
              <a:gd name="connsiteY3" fmla="*/ 3565525 h 3565525"/>
            </a:gdLst>
            <a:ahLst/>
            <a:cxnLst>
              <a:cxn ang="0">
                <a:pos x="connsiteX0" y="connsiteY0"/>
              </a:cxn>
              <a:cxn ang="0">
                <a:pos x="connsiteX1" y="connsiteY1"/>
              </a:cxn>
              <a:cxn ang="0">
                <a:pos x="connsiteX2" y="connsiteY2"/>
              </a:cxn>
              <a:cxn ang="0">
                <a:pos x="connsiteX3" y="connsiteY3"/>
              </a:cxn>
            </a:cxnLst>
            <a:rect l="l" t="t" r="r" b="b"/>
            <a:pathLst>
              <a:path w="3016250" h="3565525">
                <a:moveTo>
                  <a:pt x="0" y="0"/>
                </a:moveTo>
                <a:lnTo>
                  <a:pt x="3016250" y="0"/>
                </a:lnTo>
                <a:lnTo>
                  <a:pt x="3016250" y="3565525"/>
                </a:lnTo>
                <a:lnTo>
                  <a:pt x="0" y="3565525"/>
                </a:lnTo>
                <a:close/>
              </a:path>
            </a:pathLst>
          </a:custGeom>
          <a:solidFill>
            <a:schemeClr val="bg2"/>
          </a:solidFill>
          <a:effectLst>
            <a:outerShdw blurRad="546100" dist="38100" dir="2700000" algn="tl" rotWithShape="0">
              <a:prstClr val="black">
                <a:alpha val="13000"/>
              </a:prstClr>
            </a:outerShdw>
          </a:effectLst>
        </p:spPr>
        <p:txBody>
          <a:bodyPr wrap="square">
            <a:noAutofit/>
          </a:bodyPr>
          <a:lstStyle>
            <a:lvl1pPr>
              <a:defRPr lang="en-ID" sz="1600">
                <a:solidFill>
                  <a:schemeClr val="bg2">
                    <a:lumMod val="75000"/>
                  </a:schemeClr>
                </a:solidFill>
              </a:defRPr>
            </a:lvl1pPr>
          </a:lstStyle>
          <a:p>
            <a:pPr lvl="0">
              <a:buNone/>
            </a:pPr>
            <a:r>
              <a:rPr lang="en-US" dirty="0" err="1"/>
              <a:t>Clic</a:t>
            </a:r>
            <a:r>
              <a:rPr lang="en-US" dirty="0"/>
              <a:t> </a:t>
            </a:r>
            <a:r>
              <a:rPr lang="en-US" dirty="0" err="1"/>
              <a:t>en</a:t>
            </a:r>
            <a:r>
              <a:rPr lang="en-US" dirty="0"/>
              <a:t> </a:t>
            </a:r>
            <a:r>
              <a:rPr lang="en-US" dirty="0" err="1"/>
              <a:t>el</a:t>
            </a:r>
            <a:r>
              <a:rPr lang="en-US" dirty="0"/>
              <a:t> </a:t>
            </a:r>
            <a:r>
              <a:rPr lang="en-US" dirty="0" err="1"/>
              <a:t>icono</a:t>
            </a:r>
            <a:r>
              <a:rPr lang="en-US" dirty="0"/>
              <a:t> para </a:t>
            </a:r>
            <a:r>
              <a:rPr lang="en-US" dirty="0" err="1"/>
              <a:t>agregar</a:t>
            </a:r>
            <a:r>
              <a:rPr lang="en-US" dirty="0"/>
              <a:t> imagen</a:t>
            </a:r>
            <a:endParaRPr lang="en-ID" dirty="0"/>
          </a:p>
        </p:txBody>
      </p:sp>
      <p:pic>
        <p:nvPicPr>
          <p:cNvPr id="3" name="Imagen 2">
            <a:extLst>
              <a:ext uri="{FF2B5EF4-FFF2-40B4-BE49-F238E27FC236}">
                <a16:creationId xmlns:a16="http://schemas.microsoft.com/office/drawing/2014/main" id="{90C052EF-40A9-3991-1F7D-B2D6F4AC960E}"/>
              </a:ext>
            </a:extLst>
          </p:cNvPr>
          <p:cNvPicPr>
            <a:picLocks noChangeAspect="1"/>
          </p:cNvPicPr>
          <p:nvPr userDrawn="1"/>
        </p:nvPicPr>
        <p:blipFill>
          <a:blip r:embed="rId2"/>
          <a:stretch>
            <a:fillRect/>
          </a:stretch>
        </p:blipFill>
        <p:spPr>
          <a:xfrm>
            <a:off x="1249245" y="6198552"/>
            <a:ext cx="1775714" cy="344996"/>
          </a:xfrm>
          <a:prstGeom prst="rect">
            <a:avLst/>
          </a:prstGeom>
        </p:spPr>
      </p:pic>
      <p:pic>
        <p:nvPicPr>
          <p:cNvPr id="4" name="Imagen 3">
            <a:extLst>
              <a:ext uri="{FF2B5EF4-FFF2-40B4-BE49-F238E27FC236}">
                <a16:creationId xmlns:a16="http://schemas.microsoft.com/office/drawing/2014/main" id="{1B16FC54-5DE0-7C5A-4F92-59893151E184}"/>
              </a:ext>
            </a:extLst>
          </p:cNvPr>
          <p:cNvPicPr>
            <a:picLocks noChangeAspect="1"/>
          </p:cNvPicPr>
          <p:nvPr userDrawn="1"/>
        </p:nvPicPr>
        <p:blipFill>
          <a:blip r:embed="rId3"/>
          <a:stretch>
            <a:fillRect/>
          </a:stretch>
        </p:blipFill>
        <p:spPr>
          <a:xfrm>
            <a:off x="455597" y="4169213"/>
            <a:ext cx="197200" cy="2032356"/>
          </a:xfrm>
          <a:prstGeom prst="rect">
            <a:avLst/>
          </a:prstGeom>
        </p:spPr>
      </p:pic>
    </p:spTree>
    <p:extLst>
      <p:ext uri="{BB962C8B-B14F-4D97-AF65-F5344CB8AC3E}">
        <p14:creationId xmlns:p14="http://schemas.microsoft.com/office/powerpoint/2010/main" val="1436006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9B4623-D3CE-8112-6B62-9EB924F63BD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9BB5B48-1D00-AB19-3DE9-8A965CC4286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D3A6CB6-DAA4-A870-99AB-F180461667DF}"/>
              </a:ext>
            </a:extLst>
          </p:cNvPr>
          <p:cNvSpPr>
            <a:spLocks noGrp="1"/>
          </p:cNvSpPr>
          <p:nvPr>
            <p:ph type="dt" sz="half" idx="10"/>
          </p:nvPr>
        </p:nvSpPr>
        <p:spPr/>
        <p:txBody>
          <a:bodyPr/>
          <a:lstStyle/>
          <a:p>
            <a:fld id="{DE81D6B5-C6D2-405E-BFF2-AC5B6C076A71}" type="datetimeFigureOut">
              <a:rPr lang="es-MX" smtClean="0"/>
              <a:t>30/06/2025</a:t>
            </a:fld>
            <a:endParaRPr lang="es-MX"/>
          </a:p>
        </p:txBody>
      </p:sp>
      <p:sp>
        <p:nvSpPr>
          <p:cNvPr id="5" name="Marcador de pie de página 4">
            <a:extLst>
              <a:ext uri="{FF2B5EF4-FFF2-40B4-BE49-F238E27FC236}">
                <a16:creationId xmlns:a16="http://schemas.microsoft.com/office/drawing/2014/main" id="{1EA06068-BCA1-D02C-8B3B-4250056C9CD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D07E4A8-73AB-D9EC-E377-DC0E92519FA6}"/>
              </a:ext>
            </a:extLst>
          </p:cNvPr>
          <p:cNvSpPr>
            <a:spLocks noGrp="1"/>
          </p:cNvSpPr>
          <p:nvPr>
            <p:ph type="sldNum" sz="quarter" idx="12"/>
          </p:nvPr>
        </p:nvSpPr>
        <p:spPr/>
        <p:txBody>
          <a:bodyPr/>
          <a:lstStyle/>
          <a:p>
            <a:fld id="{F0CCA796-33FB-4F22-BFBC-E55CCF8EB716}" type="slidenum">
              <a:rPr lang="es-MX" smtClean="0"/>
              <a:t>‹Nº›</a:t>
            </a:fld>
            <a:endParaRPr lang="es-MX"/>
          </a:p>
        </p:txBody>
      </p:sp>
    </p:spTree>
    <p:extLst>
      <p:ext uri="{BB962C8B-B14F-4D97-AF65-F5344CB8AC3E}">
        <p14:creationId xmlns:p14="http://schemas.microsoft.com/office/powerpoint/2010/main" val="1302648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63FD2BC-B9C7-48FE-944E-77907034D8C9}"/>
              </a:ext>
            </a:extLst>
          </p:cNvPr>
          <p:cNvSpPr>
            <a:spLocks noGrp="1"/>
          </p:cNvSpPr>
          <p:nvPr>
            <p:ph type="pic" sz="quarter" idx="10" hasCustomPrompt="1"/>
          </p:nvPr>
        </p:nvSpPr>
        <p:spPr>
          <a:xfrm>
            <a:off x="6576185" y="2337120"/>
            <a:ext cx="4398963" cy="3409950"/>
          </a:xfrm>
          <a:custGeom>
            <a:avLst/>
            <a:gdLst>
              <a:gd name="connsiteX0" fmla="*/ 0 w 4398963"/>
              <a:gd name="connsiteY0" fmla="*/ 0 h 3409950"/>
              <a:gd name="connsiteX1" fmla="*/ 4398963 w 4398963"/>
              <a:gd name="connsiteY1" fmla="*/ 0 h 3409950"/>
              <a:gd name="connsiteX2" fmla="*/ 4398963 w 4398963"/>
              <a:gd name="connsiteY2" fmla="*/ 3409950 h 3409950"/>
              <a:gd name="connsiteX3" fmla="*/ 0 w 4398963"/>
              <a:gd name="connsiteY3" fmla="*/ 3409950 h 3409950"/>
            </a:gdLst>
            <a:ahLst/>
            <a:cxnLst>
              <a:cxn ang="0">
                <a:pos x="connsiteX0" y="connsiteY0"/>
              </a:cxn>
              <a:cxn ang="0">
                <a:pos x="connsiteX1" y="connsiteY1"/>
              </a:cxn>
              <a:cxn ang="0">
                <a:pos x="connsiteX2" y="connsiteY2"/>
              </a:cxn>
              <a:cxn ang="0">
                <a:pos x="connsiteX3" y="connsiteY3"/>
              </a:cxn>
            </a:cxnLst>
            <a:rect l="l" t="t" r="r" b="b"/>
            <a:pathLst>
              <a:path w="4398963" h="3409950">
                <a:moveTo>
                  <a:pt x="0" y="0"/>
                </a:moveTo>
                <a:lnTo>
                  <a:pt x="4398963" y="0"/>
                </a:lnTo>
                <a:lnTo>
                  <a:pt x="4398963" y="3409950"/>
                </a:lnTo>
                <a:lnTo>
                  <a:pt x="0" y="3409950"/>
                </a:lnTo>
                <a:close/>
              </a:path>
            </a:pathLst>
          </a:custGeom>
          <a:solidFill>
            <a:schemeClr val="bg2">
              <a:alpha val="40000"/>
            </a:schemeClr>
          </a:solidFill>
        </p:spPr>
        <p:txBody>
          <a:bodyPr wrap="square">
            <a:noAutofit/>
          </a:bodyPr>
          <a:lstStyle>
            <a:lvl1pPr>
              <a:defRPr lang="en-ID" sz="1600" dirty="0">
                <a:solidFill>
                  <a:schemeClr val="bg2">
                    <a:lumMod val="75000"/>
                  </a:schemeClr>
                </a:solidFill>
              </a:defRPr>
            </a:lvl1pPr>
          </a:lstStyle>
          <a:p>
            <a:pPr lvl="0">
              <a:buNone/>
            </a:pPr>
            <a:r>
              <a:rPr lang="en-US" dirty="0" err="1"/>
              <a:t>Clic</a:t>
            </a:r>
            <a:r>
              <a:rPr lang="en-US" dirty="0"/>
              <a:t> </a:t>
            </a:r>
            <a:r>
              <a:rPr lang="en-US" dirty="0" err="1"/>
              <a:t>en</a:t>
            </a:r>
            <a:r>
              <a:rPr lang="en-US" dirty="0"/>
              <a:t> </a:t>
            </a:r>
            <a:r>
              <a:rPr lang="en-US" dirty="0" err="1"/>
              <a:t>el</a:t>
            </a:r>
            <a:r>
              <a:rPr lang="en-US" dirty="0"/>
              <a:t> </a:t>
            </a:r>
            <a:r>
              <a:rPr lang="en-US" dirty="0" err="1"/>
              <a:t>icono</a:t>
            </a:r>
            <a:r>
              <a:rPr lang="en-US" dirty="0"/>
              <a:t> para </a:t>
            </a:r>
            <a:r>
              <a:rPr lang="en-US" dirty="0" err="1"/>
              <a:t>agregar</a:t>
            </a:r>
            <a:r>
              <a:rPr lang="en-US" dirty="0"/>
              <a:t> imagen</a:t>
            </a:r>
            <a:endParaRPr lang="en-ID" dirty="0"/>
          </a:p>
        </p:txBody>
      </p:sp>
      <p:pic>
        <p:nvPicPr>
          <p:cNvPr id="2" name="Imagen 1">
            <a:extLst>
              <a:ext uri="{FF2B5EF4-FFF2-40B4-BE49-F238E27FC236}">
                <a16:creationId xmlns:a16="http://schemas.microsoft.com/office/drawing/2014/main" id="{8BD3A2BE-FB94-3525-5482-5EE62BE37C58}"/>
              </a:ext>
            </a:extLst>
          </p:cNvPr>
          <p:cNvPicPr>
            <a:picLocks noChangeAspect="1"/>
          </p:cNvPicPr>
          <p:nvPr userDrawn="1"/>
        </p:nvPicPr>
        <p:blipFill>
          <a:blip r:embed="rId2"/>
          <a:stretch>
            <a:fillRect/>
          </a:stretch>
        </p:blipFill>
        <p:spPr>
          <a:xfrm>
            <a:off x="9729216" y="625066"/>
            <a:ext cx="1775714" cy="344996"/>
          </a:xfrm>
          <a:prstGeom prst="rect">
            <a:avLst/>
          </a:prstGeom>
        </p:spPr>
      </p:pic>
    </p:spTree>
    <p:extLst>
      <p:ext uri="{BB962C8B-B14F-4D97-AF65-F5344CB8AC3E}">
        <p14:creationId xmlns:p14="http://schemas.microsoft.com/office/powerpoint/2010/main" val="3575628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09F574D2-D61C-45F8-B2C3-843A2970BA83}"/>
              </a:ext>
            </a:extLst>
          </p:cNvPr>
          <p:cNvSpPr>
            <a:spLocks noGrp="1"/>
          </p:cNvSpPr>
          <p:nvPr>
            <p:ph type="pic" sz="quarter" idx="11" hasCustomPrompt="1"/>
          </p:nvPr>
        </p:nvSpPr>
        <p:spPr>
          <a:xfrm>
            <a:off x="4105855" y="1623425"/>
            <a:ext cx="2705099" cy="4015373"/>
          </a:xfrm>
          <a:prstGeom prst="rect">
            <a:avLst/>
          </a:prstGeom>
          <a:solidFill>
            <a:schemeClr val="bg2">
              <a:alpha val="40000"/>
            </a:schemeClr>
          </a:solidFill>
          <a:effectLst>
            <a:outerShdw blurRad="546100" dist="38100" dir="2700000" algn="tl" rotWithShape="0">
              <a:prstClr val="black">
                <a:alpha val="13000"/>
              </a:prstClr>
            </a:outerShdw>
          </a:effectLst>
        </p:spPr>
        <p:txBody>
          <a:bodyPr wrap="square">
            <a:noAutofit/>
          </a:bodyPr>
          <a:lstStyle>
            <a:lvl1pPr algn="ctr">
              <a:defRPr lang="en-GB" sz="1600" dirty="0">
                <a:solidFill>
                  <a:schemeClr val="bg2">
                    <a:lumMod val="75000"/>
                  </a:schemeClr>
                </a:solidFill>
              </a:defRPr>
            </a:lvl1pPr>
          </a:lstStyle>
          <a:p>
            <a:pPr lvl="0">
              <a:buNone/>
            </a:pPr>
            <a:r>
              <a:rPr lang="en-US" dirty="0" err="1"/>
              <a:t>Clic</a:t>
            </a:r>
            <a:r>
              <a:rPr lang="en-US" dirty="0"/>
              <a:t> </a:t>
            </a:r>
            <a:r>
              <a:rPr lang="en-US" dirty="0" err="1"/>
              <a:t>en</a:t>
            </a:r>
            <a:r>
              <a:rPr lang="en-US" dirty="0"/>
              <a:t> </a:t>
            </a:r>
            <a:r>
              <a:rPr lang="en-US" dirty="0" err="1"/>
              <a:t>el</a:t>
            </a:r>
            <a:r>
              <a:rPr lang="en-US" dirty="0"/>
              <a:t> </a:t>
            </a:r>
            <a:r>
              <a:rPr lang="en-US" dirty="0" err="1"/>
              <a:t>icono</a:t>
            </a:r>
            <a:r>
              <a:rPr lang="en-US" dirty="0"/>
              <a:t> para </a:t>
            </a:r>
            <a:r>
              <a:rPr lang="en-US" dirty="0" err="1"/>
              <a:t>agregar</a:t>
            </a:r>
            <a:r>
              <a:rPr lang="en-US" dirty="0"/>
              <a:t> imagen</a:t>
            </a:r>
            <a:endParaRPr lang="en-ID" dirty="0"/>
          </a:p>
        </p:txBody>
      </p:sp>
      <p:sp>
        <p:nvSpPr>
          <p:cNvPr id="3" name="Picture Placeholder 6">
            <a:extLst>
              <a:ext uri="{FF2B5EF4-FFF2-40B4-BE49-F238E27FC236}">
                <a16:creationId xmlns:a16="http://schemas.microsoft.com/office/drawing/2014/main" id="{F6EA1325-06AC-498C-8D11-25D5FF72D4C0}"/>
              </a:ext>
            </a:extLst>
          </p:cNvPr>
          <p:cNvSpPr>
            <a:spLocks noGrp="1"/>
          </p:cNvSpPr>
          <p:nvPr>
            <p:ph type="pic" sz="quarter" idx="10" hasCustomPrompt="1"/>
          </p:nvPr>
        </p:nvSpPr>
        <p:spPr>
          <a:xfrm>
            <a:off x="1068257" y="1623426"/>
            <a:ext cx="2705099" cy="4015373"/>
          </a:xfrm>
          <a:prstGeom prst="rect">
            <a:avLst/>
          </a:prstGeom>
          <a:solidFill>
            <a:schemeClr val="bg2">
              <a:alpha val="40000"/>
            </a:schemeClr>
          </a:solidFill>
          <a:effectLst>
            <a:outerShdw blurRad="546100" dist="38100" dir="2700000" algn="tl" rotWithShape="0">
              <a:prstClr val="black">
                <a:alpha val="13000"/>
              </a:prstClr>
            </a:outerShdw>
          </a:effectLst>
        </p:spPr>
        <p:txBody>
          <a:bodyPr wrap="square">
            <a:noAutofit/>
          </a:bodyPr>
          <a:lstStyle>
            <a:lvl1pPr algn="ctr">
              <a:defRPr lang="en-GB" sz="1600" dirty="0">
                <a:solidFill>
                  <a:schemeClr val="bg2">
                    <a:lumMod val="75000"/>
                  </a:schemeClr>
                </a:solidFill>
              </a:defRPr>
            </a:lvl1pPr>
          </a:lstStyle>
          <a:p>
            <a:pPr lvl="0">
              <a:buNone/>
            </a:pPr>
            <a:r>
              <a:rPr lang="en-US" dirty="0" err="1"/>
              <a:t>Clic</a:t>
            </a:r>
            <a:r>
              <a:rPr lang="en-US" dirty="0"/>
              <a:t> </a:t>
            </a:r>
            <a:r>
              <a:rPr lang="en-US" dirty="0" err="1"/>
              <a:t>en</a:t>
            </a:r>
            <a:r>
              <a:rPr lang="en-US" dirty="0"/>
              <a:t> </a:t>
            </a:r>
            <a:r>
              <a:rPr lang="en-US" dirty="0" err="1"/>
              <a:t>el</a:t>
            </a:r>
            <a:r>
              <a:rPr lang="en-US" dirty="0"/>
              <a:t> </a:t>
            </a:r>
            <a:r>
              <a:rPr lang="en-US" dirty="0" err="1"/>
              <a:t>icono</a:t>
            </a:r>
            <a:r>
              <a:rPr lang="en-US" dirty="0"/>
              <a:t> para </a:t>
            </a:r>
            <a:r>
              <a:rPr lang="en-US" dirty="0" err="1"/>
              <a:t>agregar</a:t>
            </a:r>
            <a:r>
              <a:rPr lang="en-US" dirty="0"/>
              <a:t> imagen</a:t>
            </a:r>
            <a:endParaRPr lang="en-ID" dirty="0"/>
          </a:p>
        </p:txBody>
      </p:sp>
      <p:pic>
        <p:nvPicPr>
          <p:cNvPr id="2" name="Imagen 1">
            <a:extLst>
              <a:ext uri="{FF2B5EF4-FFF2-40B4-BE49-F238E27FC236}">
                <a16:creationId xmlns:a16="http://schemas.microsoft.com/office/drawing/2014/main" id="{FCC2DEBD-4788-042F-E164-D04479D3826F}"/>
              </a:ext>
            </a:extLst>
          </p:cNvPr>
          <p:cNvPicPr>
            <a:picLocks noChangeAspect="1"/>
          </p:cNvPicPr>
          <p:nvPr userDrawn="1"/>
        </p:nvPicPr>
        <p:blipFill>
          <a:blip r:embed="rId2"/>
          <a:stretch>
            <a:fillRect/>
          </a:stretch>
        </p:blipFill>
        <p:spPr>
          <a:xfrm>
            <a:off x="9729216" y="6198552"/>
            <a:ext cx="1775714" cy="344996"/>
          </a:xfrm>
          <a:prstGeom prst="rect">
            <a:avLst/>
          </a:prstGeom>
        </p:spPr>
      </p:pic>
      <p:pic>
        <p:nvPicPr>
          <p:cNvPr id="5" name="Imagen 4">
            <a:extLst>
              <a:ext uri="{FF2B5EF4-FFF2-40B4-BE49-F238E27FC236}">
                <a16:creationId xmlns:a16="http://schemas.microsoft.com/office/drawing/2014/main" id="{A182F3BC-0C37-F5B1-848E-F15ED355AA57}"/>
              </a:ext>
            </a:extLst>
          </p:cNvPr>
          <p:cNvPicPr>
            <a:picLocks noChangeAspect="1"/>
          </p:cNvPicPr>
          <p:nvPr userDrawn="1"/>
        </p:nvPicPr>
        <p:blipFill>
          <a:blip r:embed="rId3"/>
          <a:stretch>
            <a:fillRect/>
          </a:stretch>
        </p:blipFill>
        <p:spPr>
          <a:xfrm>
            <a:off x="455597" y="4169213"/>
            <a:ext cx="197200" cy="2032356"/>
          </a:xfrm>
          <a:prstGeom prst="rect">
            <a:avLst/>
          </a:prstGeom>
        </p:spPr>
      </p:pic>
    </p:spTree>
    <p:extLst>
      <p:ext uri="{BB962C8B-B14F-4D97-AF65-F5344CB8AC3E}">
        <p14:creationId xmlns:p14="http://schemas.microsoft.com/office/powerpoint/2010/main" val="2907297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09F574D2-D61C-45F8-B2C3-843A2970BA83}"/>
              </a:ext>
            </a:extLst>
          </p:cNvPr>
          <p:cNvSpPr>
            <a:spLocks noGrp="1"/>
          </p:cNvSpPr>
          <p:nvPr>
            <p:ph type="pic" sz="quarter" idx="11" hasCustomPrompt="1"/>
          </p:nvPr>
        </p:nvSpPr>
        <p:spPr>
          <a:xfrm>
            <a:off x="4743450" y="1893248"/>
            <a:ext cx="2705099" cy="4015373"/>
          </a:xfrm>
          <a:prstGeom prst="rect">
            <a:avLst/>
          </a:prstGeom>
          <a:solidFill>
            <a:schemeClr val="bg2">
              <a:alpha val="40000"/>
            </a:schemeClr>
          </a:solidFill>
          <a:effectLst>
            <a:outerShdw blurRad="546100" dist="38100" dir="2700000" algn="tl" rotWithShape="0">
              <a:prstClr val="black">
                <a:alpha val="13000"/>
              </a:prstClr>
            </a:outerShdw>
          </a:effectLst>
        </p:spPr>
        <p:txBody>
          <a:bodyPr wrap="square">
            <a:noAutofit/>
          </a:bodyPr>
          <a:lstStyle>
            <a:lvl1pPr algn="ctr">
              <a:defRPr lang="en-GB" sz="1600" dirty="0">
                <a:solidFill>
                  <a:schemeClr val="bg2">
                    <a:lumMod val="75000"/>
                  </a:schemeClr>
                </a:solidFill>
              </a:defRPr>
            </a:lvl1pPr>
          </a:lstStyle>
          <a:p>
            <a:pPr lvl="0">
              <a:buNone/>
            </a:pPr>
            <a:r>
              <a:rPr lang="en-US" dirty="0" err="1"/>
              <a:t>Clic</a:t>
            </a:r>
            <a:r>
              <a:rPr lang="en-US" dirty="0"/>
              <a:t> </a:t>
            </a:r>
            <a:r>
              <a:rPr lang="en-US" dirty="0" err="1"/>
              <a:t>en</a:t>
            </a:r>
            <a:r>
              <a:rPr lang="en-US" dirty="0"/>
              <a:t> </a:t>
            </a:r>
            <a:r>
              <a:rPr lang="en-US" dirty="0" err="1"/>
              <a:t>el</a:t>
            </a:r>
            <a:r>
              <a:rPr lang="en-US" dirty="0"/>
              <a:t> </a:t>
            </a:r>
            <a:r>
              <a:rPr lang="en-US" dirty="0" err="1"/>
              <a:t>icono</a:t>
            </a:r>
            <a:r>
              <a:rPr lang="en-US" dirty="0"/>
              <a:t> para </a:t>
            </a:r>
            <a:r>
              <a:rPr lang="en-US" dirty="0" err="1"/>
              <a:t>agregar</a:t>
            </a:r>
            <a:r>
              <a:rPr lang="en-US" dirty="0"/>
              <a:t> imagen</a:t>
            </a:r>
            <a:endParaRPr lang="en-ID" dirty="0"/>
          </a:p>
        </p:txBody>
      </p:sp>
      <p:sp>
        <p:nvSpPr>
          <p:cNvPr id="3" name="Picture Placeholder 6">
            <a:extLst>
              <a:ext uri="{FF2B5EF4-FFF2-40B4-BE49-F238E27FC236}">
                <a16:creationId xmlns:a16="http://schemas.microsoft.com/office/drawing/2014/main" id="{F6EA1325-06AC-498C-8D11-25D5FF72D4C0}"/>
              </a:ext>
            </a:extLst>
          </p:cNvPr>
          <p:cNvSpPr>
            <a:spLocks noGrp="1"/>
          </p:cNvSpPr>
          <p:nvPr>
            <p:ph type="pic" sz="quarter" idx="10" hasCustomPrompt="1"/>
          </p:nvPr>
        </p:nvSpPr>
        <p:spPr>
          <a:xfrm>
            <a:off x="1705852" y="1893249"/>
            <a:ext cx="2705099" cy="4015373"/>
          </a:xfrm>
          <a:prstGeom prst="rect">
            <a:avLst/>
          </a:prstGeom>
          <a:solidFill>
            <a:schemeClr val="bg2">
              <a:alpha val="40000"/>
            </a:schemeClr>
          </a:solidFill>
          <a:effectLst>
            <a:outerShdw blurRad="546100" dist="38100" dir="2700000" algn="tl" rotWithShape="0">
              <a:prstClr val="black">
                <a:alpha val="13000"/>
              </a:prstClr>
            </a:outerShdw>
          </a:effectLst>
        </p:spPr>
        <p:txBody>
          <a:bodyPr wrap="square">
            <a:noAutofit/>
          </a:bodyPr>
          <a:lstStyle>
            <a:lvl1pPr algn="ctr">
              <a:defRPr lang="en-GB" sz="1600" dirty="0">
                <a:solidFill>
                  <a:schemeClr val="bg2">
                    <a:lumMod val="75000"/>
                  </a:schemeClr>
                </a:solidFill>
              </a:defRPr>
            </a:lvl1pPr>
          </a:lstStyle>
          <a:p>
            <a:pPr lvl="0">
              <a:buNone/>
            </a:pPr>
            <a:r>
              <a:rPr lang="en-US" dirty="0" err="1"/>
              <a:t>Clic</a:t>
            </a:r>
            <a:r>
              <a:rPr lang="en-US" dirty="0"/>
              <a:t> </a:t>
            </a:r>
            <a:r>
              <a:rPr lang="en-US" dirty="0" err="1"/>
              <a:t>en</a:t>
            </a:r>
            <a:r>
              <a:rPr lang="en-US" dirty="0"/>
              <a:t> </a:t>
            </a:r>
            <a:r>
              <a:rPr lang="en-US" dirty="0" err="1"/>
              <a:t>el</a:t>
            </a:r>
            <a:r>
              <a:rPr lang="en-US" dirty="0"/>
              <a:t> </a:t>
            </a:r>
            <a:r>
              <a:rPr lang="en-US" dirty="0" err="1"/>
              <a:t>icono</a:t>
            </a:r>
            <a:r>
              <a:rPr lang="en-US" dirty="0"/>
              <a:t> para </a:t>
            </a:r>
            <a:r>
              <a:rPr lang="en-US" dirty="0" err="1"/>
              <a:t>agregar</a:t>
            </a:r>
            <a:r>
              <a:rPr lang="en-US" dirty="0"/>
              <a:t> imagen</a:t>
            </a:r>
            <a:endParaRPr lang="en-ID" dirty="0"/>
          </a:p>
        </p:txBody>
      </p:sp>
      <p:sp>
        <p:nvSpPr>
          <p:cNvPr id="2" name="Picture Placeholder 6">
            <a:extLst>
              <a:ext uri="{FF2B5EF4-FFF2-40B4-BE49-F238E27FC236}">
                <a16:creationId xmlns:a16="http://schemas.microsoft.com/office/drawing/2014/main" id="{3D2C3F7A-0337-898E-2DA8-60F4C732ECD1}"/>
              </a:ext>
            </a:extLst>
          </p:cNvPr>
          <p:cNvSpPr>
            <a:spLocks noGrp="1"/>
          </p:cNvSpPr>
          <p:nvPr>
            <p:ph type="pic" sz="quarter" idx="12" hasCustomPrompt="1"/>
          </p:nvPr>
        </p:nvSpPr>
        <p:spPr>
          <a:xfrm>
            <a:off x="7781049" y="1893249"/>
            <a:ext cx="2705099" cy="4015373"/>
          </a:xfrm>
          <a:prstGeom prst="rect">
            <a:avLst/>
          </a:prstGeom>
          <a:solidFill>
            <a:schemeClr val="bg2">
              <a:alpha val="40000"/>
            </a:schemeClr>
          </a:solidFill>
          <a:effectLst>
            <a:outerShdw blurRad="546100" dist="38100" dir="2700000" algn="tl" rotWithShape="0">
              <a:prstClr val="black">
                <a:alpha val="13000"/>
              </a:prstClr>
            </a:outerShdw>
          </a:effectLst>
        </p:spPr>
        <p:txBody>
          <a:bodyPr wrap="square">
            <a:noAutofit/>
          </a:bodyPr>
          <a:lstStyle>
            <a:lvl1pPr algn="ctr">
              <a:defRPr lang="en-GB" sz="1600" dirty="0">
                <a:solidFill>
                  <a:schemeClr val="bg2">
                    <a:lumMod val="75000"/>
                  </a:schemeClr>
                </a:solidFill>
              </a:defRPr>
            </a:lvl1pPr>
          </a:lstStyle>
          <a:p>
            <a:pPr lvl="0">
              <a:buNone/>
            </a:pPr>
            <a:r>
              <a:rPr lang="en-US" dirty="0" err="1"/>
              <a:t>Clic</a:t>
            </a:r>
            <a:r>
              <a:rPr lang="en-US" dirty="0"/>
              <a:t> </a:t>
            </a:r>
            <a:r>
              <a:rPr lang="en-US" dirty="0" err="1"/>
              <a:t>en</a:t>
            </a:r>
            <a:r>
              <a:rPr lang="en-US" dirty="0"/>
              <a:t> </a:t>
            </a:r>
            <a:r>
              <a:rPr lang="en-US" dirty="0" err="1"/>
              <a:t>el</a:t>
            </a:r>
            <a:r>
              <a:rPr lang="en-US" dirty="0"/>
              <a:t> </a:t>
            </a:r>
            <a:r>
              <a:rPr lang="en-US" dirty="0" err="1"/>
              <a:t>icono</a:t>
            </a:r>
            <a:r>
              <a:rPr lang="en-US" dirty="0"/>
              <a:t> para </a:t>
            </a:r>
            <a:r>
              <a:rPr lang="en-US" dirty="0" err="1"/>
              <a:t>agregar</a:t>
            </a:r>
            <a:r>
              <a:rPr lang="en-US" dirty="0"/>
              <a:t> imagen</a:t>
            </a:r>
            <a:endParaRPr lang="en-ID" dirty="0"/>
          </a:p>
        </p:txBody>
      </p:sp>
      <p:pic>
        <p:nvPicPr>
          <p:cNvPr id="5" name="Imagen 4">
            <a:extLst>
              <a:ext uri="{FF2B5EF4-FFF2-40B4-BE49-F238E27FC236}">
                <a16:creationId xmlns:a16="http://schemas.microsoft.com/office/drawing/2014/main" id="{E21D3ECD-2336-62A8-ADEE-2831ACF437BE}"/>
              </a:ext>
            </a:extLst>
          </p:cNvPr>
          <p:cNvPicPr>
            <a:picLocks noChangeAspect="1"/>
          </p:cNvPicPr>
          <p:nvPr userDrawn="1"/>
        </p:nvPicPr>
        <p:blipFill>
          <a:blip r:embed="rId2"/>
          <a:stretch>
            <a:fillRect/>
          </a:stretch>
        </p:blipFill>
        <p:spPr>
          <a:xfrm>
            <a:off x="455597" y="4169213"/>
            <a:ext cx="197200" cy="2032356"/>
          </a:xfrm>
          <a:prstGeom prst="rect">
            <a:avLst/>
          </a:prstGeom>
        </p:spPr>
      </p:pic>
      <p:pic>
        <p:nvPicPr>
          <p:cNvPr id="6" name="Imagen 5">
            <a:extLst>
              <a:ext uri="{FF2B5EF4-FFF2-40B4-BE49-F238E27FC236}">
                <a16:creationId xmlns:a16="http://schemas.microsoft.com/office/drawing/2014/main" id="{38085B0C-A84C-E05C-18C6-6E95B8141F59}"/>
              </a:ext>
            </a:extLst>
          </p:cNvPr>
          <p:cNvPicPr>
            <a:picLocks noChangeAspect="1"/>
          </p:cNvPicPr>
          <p:nvPr userDrawn="1"/>
        </p:nvPicPr>
        <p:blipFill>
          <a:blip r:embed="rId3"/>
          <a:stretch>
            <a:fillRect/>
          </a:stretch>
        </p:blipFill>
        <p:spPr>
          <a:xfrm>
            <a:off x="9729216" y="6198552"/>
            <a:ext cx="1775714" cy="344996"/>
          </a:xfrm>
          <a:prstGeom prst="rect">
            <a:avLst/>
          </a:prstGeom>
        </p:spPr>
      </p:pic>
    </p:spTree>
    <p:extLst>
      <p:ext uri="{BB962C8B-B14F-4D97-AF65-F5344CB8AC3E}">
        <p14:creationId xmlns:p14="http://schemas.microsoft.com/office/powerpoint/2010/main" val="4045748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iseño personalizado">
    <p:bg>
      <p:bgPr>
        <a:solidFill>
          <a:srgbClr val="003057"/>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9862602-E6FB-190A-B23F-17AD37C9E390}"/>
              </a:ext>
            </a:extLst>
          </p:cNvPr>
          <p:cNvPicPr>
            <a:picLocks noChangeAspect="1"/>
          </p:cNvPicPr>
          <p:nvPr userDrawn="1"/>
        </p:nvPicPr>
        <p:blipFill>
          <a:blip r:embed="rId2"/>
          <a:stretch>
            <a:fillRect/>
          </a:stretch>
        </p:blipFill>
        <p:spPr>
          <a:xfrm>
            <a:off x="455597" y="4169213"/>
            <a:ext cx="197200" cy="2032356"/>
          </a:xfrm>
          <a:prstGeom prst="rect">
            <a:avLst/>
          </a:prstGeom>
        </p:spPr>
      </p:pic>
      <p:pic>
        <p:nvPicPr>
          <p:cNvPr id="3" name="Imagen 2">
            <a:extLst>
              <a:ext uri="{FF2B5EF4-FFF2-40B4-BE49-F238E27FC236}">
                <a16:creationId xmlns:a16="http://schemas.microsoft.com/office/drawing/2014/main" id="{45A0A1F5-AB37-8B26-19A2-641AC74B2A11}"/>
              </a:ext>
            </a:extLst>
          </p:cNvPr>
          <p:cNvPicPr>
            <a:picLocks noChangeAspect="1"/>
          </p:cNvPicPr>
          <p:nvPr userDrawn="1"/>
        </p:nvPicPr>
        <p:blipFill>
          <a:blip r:embed="rId3"/>
          <a:stretch>
            <a:fillRect/>
          </a:stretch>
        </p:blipFill>
        <p:spPr>
          <a:xfrm>
            <a:off x="9729216" y="6198552"/>
            <a:ext cx="1775714" cy="344996"/>
          </a:xfrm>
          <a:prstGeom prst="rect">
            <a:avLst/>
          </a:prstGeom>
        </p:spPr>
      </p:pic>
    </p:spTree>
    <p:extLst>
      <p:ext uri="{BB962C8B-B14F-4D97-AF65-F5344CB8AC3E}">
        <p14:creationId xmlns:p14="http://schemas.microsoft.com/office/powerpoint/2010/main" val="33844082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Diseño personalizado">
    <p:bg>
      <p:bgPr>
        <a:solidFill>
          <a:srgbClr val="003057"/>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9862602-E6FB-190A-B23F-17AD37C9E390}"/>
              </a:ext>
            </a:extLst>
          </p:cNvPr>
          <p:cNvPicPr>
            <a:picLocks noChangeAspect="1"/>
          </p:cNvPicPr>
          <p:nvPr userDrawn="1"/>
        </p:nvPicPr>
        <p:blipFill>
          <a:blip r:embed="rId2"/>
          <a:stretch>
            <a:fillRect/>
          </a:stretch>
        </p:blipFill>
        <p:spPr>
          <a:xfrm>
            <a:off x="455597" y="4169213"/>
            <a:ext cx="197200" cy="2032356"/>
          </a:xfrm>
          <a:prstGeom prst="rect">
            <a:avLst/>
          </a:prstGeom>
        </p:spPr>
      </p:pic>
    </p:spTree>
    <p:extLst>
      <p:ext uri="{BB962C8B-B14F-4D97-AF65-F5344CB8AC3E}">
        <p14:creationId xmlns:p14="http://schemas.microsoft.com/office/powerpoint/2010/main" val="298978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1827015E-93DF-2C56-E4AA-A381DDD5788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17" t="4717" r="10745" b="10744"/>
          <a:stretch/>
        </p:blipFill>
        <p:spPr>
          <a:xfrm>
            <a:off x="10054442" y="0"/>
            <a:ext cx="2137558" cy="6858000"/>
          </a:xfrm>
          <a:prstGeom prst="rect">
            <a:avLst/>
          </a:prstGeom>
        </p:spPr>
      </p:pic>
    </p:spTree>
    <p:extLst>
      <p:ext uri="{BB962C8B-B14F-4D97-AF65-F5344CB8AC3E}">
        <p14:creationId xmlns:p14="http://schemas.microsoft.com/office/powerpoint/2010/main" val="951771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30550E-11B9-3102-B762-2F9C35C778F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F8C23A7A-5343-8910-DC57-DEB113C137C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544CCA4-CE52-F7A2-1DE9-1A12A87CA894}"/>
              </a:ext>
            </a:extLst>
          </p:cNvPr>
          <p:cNvSpPr>
            <a:spLocks noGrp="1"/>
          </p:cNvSpPr>
          <p:nvPr>
            <p:ph type="dt" sz="half" idx="10"/>
          </p:nvPr>
        </p:nvSpPr>
        <p:spPr/>
        <p:txBody>
          <a:bodyPr/>
          <a:lstStyle/>
          <a:p>
            <a:fld id="{DE81D6B5-C6D2-405E-BFF2-AC5B6C076A71}" type="datetimeFigureOut">
              <a:rPr lang="es-MX" smtClean="0"/>
              <a:t>30/06/2025</a:t>
            </a:fld>
            <a:endParaRPr lang="es-MX"/>
          </a:p>
        </p:txBody>
      </p:sp>
      <p:sp>
        <p:nvSpPr>
          <p:cNvPr id="5" name="Marcador de pie de página 4">
            <a:extLst>
              <a:ext uri="{FF2B5EF4-FFF2-40B4-BE49-F238E27FC236}">
                <a16:creationId xmlns:a16="http://schemas.microsoft.com/office/drawing/2014/main" id="{0B50F903-1AFE-539D-03EE-E314779E619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69923BB-50B1-3B1A-159F-9D74D3AF1448}"/>
              </a:ext>
            </a:extLst>
          </p:cNvPr>
          <p:cNvSpPr>
            <a:spLocks noGrp="1"/>
          </p:cNvSpPr>
          <p:nvPr>
            <p:ph type="sldNum" sz="quarter" idx="12"/>
          </p:nvPr>
        </p:nvSpPr>
        <p:spPr/>
        <p:txBody>
          <a:bodyPr/>
          <a:lstStyle/>
          <a:p>
            <a:fld id="{F0CCA796-33FB-4F22-BFBC-E55CCF8EB716}" type="slidenum">
              <a:rPr lang="es-MX" smtClean="0"/>
              <a:t>‹Nº›</a:t>
            </a:fld>
            <a:endParaRPr lang="es-MX"/>
          </a:p>
        </p:txBody>
      </p:sp>
    </p:spTree>
    <p:extLst>
      <p:ext uri="{BB962C8B-B14F-4D97-AF65-F5344CB8AC3E}">
        <p14:creationId xmlns:p14="http://schemas.microsoft.com/office/powerpoint/2010/main" val="2252880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BFAB7-9F55-3055-D150-3B1F387AE57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1CCDCAE0-F014-975E-BFDE-DB8CA6A83EC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53405F68-C27D-AA30-81A1-3E56B39D288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DCA8F3EC-AE78-249B-AAC1-53EBA973DAC3}"/>
              </a:ext>
            </a:extLst>
          </p:cNvPr>
          <p:cNvSpPr>
            <a:spLocks noGrp="1"/>
          </p:cNvSpPr>
          <p:nvPr>
            <p:ph type="dt" sz="half" idx="10"/>
          </p:nvPr>
        </p:nvSpPr>
        <p:spPr/>
        <p:txBody>
          <a:bodyPr/>
          <a:lstStyle/>
          <a:p>
            <a:fld id="{DE81D6B5-C6D2-405E-BFF2-AC5B6C076A71}" type="datetimeFigureOut">
              <a:rPr lang="es-MX" smtClean="0"/>
              <a:t>30/06/2025</a:t>
            </a:fld>
            <a:endParaRPr lang="es-MX"/>
          </a:p>
        </p:txBody>
      </p:sp>
      <p:sp>
        <p:nvSpPr>
          <p:cNvPr id="6" name="Marcador de pie de página 5">
            <a:extLst>
              <a:ext uri="{FF2B5EF4-FFF2-40B4-BE49-F238E27FC236}">
                <a16:creationId xmlns:a16="http://schemas.microsoft.com/office/drawing/2014/main" id="{118F4F34-03FD-51B4-AB6E-BE465EC890B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71CD960-8B68-356B-8A88-2FAC6E8FFAA7}"/>
              </a:ext>
            </a:extLst>
          </p:cNvPr>
          <p:cNvSpPr>
            <a:spLocks noGrp="1"/>
          </p:cNvSpPr>
          <p:nvPr>
            <p:ph type="sldNum" sz="quarter" idx="12"/>
          </p:nvPr>
        </p:nvSpPr>
        <p:spPr/>
        <p:txBody>
          <a:bodyPr/>
          <a:lstStyle/>
          <a:p>
            <a:fld id="{F0CCA796-33FB-4F22-BFBC-E55CCF8EB716}" type="slidenum">
              <a:rPr lang="es-MX" smtClean="0"/>
              <a:t>‹Nº›</a:t>
            </a:fld>
            <a:endParaRPr lang="es-MX"/>
          </a:p>
        </p:txBody>
      </p:sp>
    </p:spTree>
    <p:extLst>
      <p:ext uri="{BB962C8B-B14F-4D97-AF65-F5344CB8AC3E}">
        <p14:creationId xmlns:p14="http://schemas.microsoft.com/office/powerpoint/2010/main" val="3112030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ADA3D6-B3FD-602D-A02D-491DDA90072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7BAD1BB-D455-4550-358E-E680B18A30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2725AE5-4CDD-9AE5-7745-C8974D3B9F6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358FDA94-58C3-663D-B3ED-ACDABD7A1D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CAFA966-DEA9-A0C8-9BFB-F153801F174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C05DFD61-1670-09CF-D2B3-79D6BD0EA21F}"/>
              </a:ext>
            </a:extLst>
          </p:cNvPr>
          <p:cNvSpPr>
            <a:spLocks noGrp="1"/>
          </p:cNvSpPr>
          <p:nvPr>
            <p:ph type="dt" sz="half" idx="10"/>
          </p:nvPr>
        </p:nvSpPr>
        <p:spPr/>
        <p:txBody>
          <a:bodyPr/>
          <a:lstStyle/>
          <a:p>
            <a:fld id="{DE81D6B5-C6D2-405E-BFF2-AC5B6C076A71}" type="datetimeFigureOut">
              <a:rPr lang="es-MX" smtClean="0"/>
              <a:t>30/06/2025</a:t>
            </a:fld>
            <a:endParaRPr lang="es-MX"/>
          </a:p>
        </p:txBody>
      </p:sp>
      <p:sp>
        <p:nvSpPr>
          <p:cNvPr id="8" name="Marcador de pie de página 7">
            <a:extLst>
              <a:ext uri="{FF2B5EF4-FFF2-40B4-BE49-F238E27FC236}">
                <a16:creationId xmlns:a16="http://schemas.microsoft.com/office/drawing/2014/main" id="{08D41B4E-F8C9-8807-657E-4A0E63FBF466}"/>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F324D320-2622-2A8D-1CCF-BBC7B4388F71}"/>
              </a:ext>
            </a:extLst>
          </p:cNvPr>
          <p:cNvSpPr>
            <a:spLocks noGrp="1"/>
          </p:cNvSpPr>
          <p:nvPr>
            <p:ph type="sldNum" sz="quarter" idx="12"/>
          </p:nvPr>
        </p:nvSpPr>
        <p:spPr/>
        <p:txBody>
          <a:bodyPr/>
          <a:lstStyle/>
          <a:p>
            <a:fld id="{F0CCA796-33FB-4F22-BFBC-E55CCF8EB716}" type="slidenum">
              <a:rPr lang="es-MX" smtClean="0"/>
              <a:t>‹Nº›</a:t>
            </a:fld>
            <a:endParaRPr lang="es-MX"/>
          </a:p>
        </p:txBody>
      </p:sp>
    </p:spTree>
    <p:extLst>
      <p:ext uri="{BB962C8B-B14F-4D97-AF65-F5344CB8AC3E}">
        <p14:creationId xmlns:p14="http://schemas.microsoft.com/office/powerpoint/2010/main" val="1798647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393E06-2675-DCBD-EC4A-837FA8BE920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ABBE84A3-6741-129A-00EC-2EBD90791BEC}"/>
              </a:ext>
            </a:extLst>
          </p:cNvPr>
          <p:cNvSpPr>
            <a:spLocks noGrp="1"/>
          </p:cNvSpPr>
          <p:nvPr>
            <p:ph type="dt" sz="half" idx="10"/>
          </p:nvPr>
        </p:nvSpPr>
        <p:spPr/>
        <p:txBody>
          <a:bodyPr/>
          <a:lstStyle/>
          <a:p>
            <a:fld id="{DE81D6B5-C6D2-405E-BFF2-AC5B6C076A71}" type="datetimeFigureOut">
              <a:rPr lang="es-MX" smtClean="0"/>
              <a:t>30/06/2025</a:t>
            </a:fld>
            <a:endParaRPr lang="es-MX"/>
          </a:p>
        </p:txBody>
      </p:sp>
      <p:sp>
        <p:nvSpPr>
          <p:cNvPr id="4" name="Marcador de pie de página 3">
            <a:extLst>
              <a:ext uri="{FF2B5EF4-FFF2-40B4-BE49-F238E27FC236}">
                <a16:creationId xmlns:a16="http://schemas.microsoft.com/office/drawing/2014/main" id="{E7B30CD1-5269-F542-E5D5-DA59C19D7FFA}"/>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9B5128B9-DB83-0CFB-E9F3-01AE2143C8CA}"/>
              </a:ext>
            </a:extLst>
          </p:cNvPr>
          <p:cNvSpPr>
            <a:spLocks noGrp="1"/>
          </p:cNvSpPr>
          <p:nvPr>
            <p:ph type="sldNum" sz="quarter" idx="12"/>
          </p:nvPr>
        </p:nvSpPr>
        <p:spPr/>
        <p:txBody>
          <a:bodyPr/>
          <a:lstStyle/>
          <a:p>
            <a:fld id="{F0CCA796-33FB-4F22-BFBC-E55CCF8EB716}" type="slidenum">
              <a:rPr lang="es-MX" smtClean="0"/>
              <a:t>‹Nº›</a:t>
            </a:fld>
            <a:endParaRPr lang="es-MX"/>
          </a:p>
        </p:txBody>
      </p:sp>
    </p:spTree>
    <p:extLst>
      <p:ext uri="{BB962C8B-B14F-4D97-AF65-F5344CB8AC3E}">
        <p14:creationId xmlns:p14="http://schemas.microsoft.com/office/powerpoint/2010/main" val="729104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4A66E5B-6486-F98F-3276-73106D9D0AD2}"/>
              </a:ext>
            </a:extLst>
          </p:cNvPr>
          <p:cNvSpPr>
            <a:spLocks noGrp="1"/>
          </p:cNvSpPr>
          <p:nvPr>
            <p:ph type="dt" sz="half" idx="10"/>
          </p:nvPr>
        </p:nvSpPr>
        <p:spPr/>
        <p:txBody>
          <a:bodyPr/>
          <a:lstStyle/>
          <a:p>
            <a:fld id="{DE81D6B5-C6D2-405E-BFF2-AC5B6C076A71}" type="datetimeFigureOut">
              <a:rPr lang="es-MX" smtClean="0"/>
              <a:t>30/06/2025</a:t>
            </a:fld>
            <a:endParaRPr lang="es-MX"/>
          </a:p>
        </p:txBody>
      </p:sp>
      <p:sp>
        <p:nvSpPr>
          <p:cNvPr id="3" name="Marcador de pie de página 2">
            <a:extLst>
              <a:ext uri="{FF2B5EF4-FFF2-40B4-BE49-F238E27FC236}">
                <a16:creationId xmlns:a16="http://schemas.microsoft.com/office/drawing/2014/main" id="{D5D135DE-253D-EF0B-E8AE-17EB2F9644E0}"/>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9DAB2E02-2012-AD5B-8BF7-0D81401ED3AA}"/>
              </a:ext>
            </a:extLst>
          </p:cNvPr>
          <p:cNvSpPr>
            <a:spLocks noGrp="1"/>
          </p:cNvSpPr>
          <p:nvPr>
            <p:ph type="sldNum" sz="quarter" idx="12"/>
          </p:nvPr>
        </p:nvSpPr>
        <p:spPr/>
        <p:txBody>
          <a:bodyPr/>
          <a:lstStyle/>
          <a:p>
            <a:fld id="{F0CCA796-33FB-4F22-BFBC-E55CCF8EB716}" type="slidenum">
              <a:rPr lang="es-MX" smtClean="0"/>
              <a:t>‹Nº›</a:t>
            </a:fld>
            <a:endParaRPr lang="es-MX"/>
          </a:p>
        </p:txBody>
      </p:sp>
    </p:spTree>
    <p:extLst>
      <p:ext uri="{BB962C8B-B14F-4D97-AF65-F5344CB8AC3E}">
        <p14:creationId xmlns:p14="http://schemas.microsoft.com/office/powerpoint/2010/main" val="3531843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41B52C-9257-7382-55ED-6AE707C422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7A507E2-9ED0-92D7-8E09-AFC7DF1AEF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19B0A724-A275-13C1-50BA-5C415914C4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FBB76B2-050D-5EC9-8E5B-A8ED72D206D5}"/>
              </a:ext>
            </a:extLst>
          </p:cNvPr>
          <p:cNvSpPr>
            <a:spLocks noGrp="1"/>
          </p:cNvSpPr>
          <p:nvPr>
            <p:ph type="dt" sz="half" idx="10"/>
          </p:nvPr>
        </p:nvSpPr>
        <p:spPr/>
        <p:txBody>
          <a:bodyPr/>
          <a:lstStyle/>
          <a:p>
            <a:fld id="{DE81D6B5-C6D2-405E-BFF2-AC5B6C076A71}" type="datetimeFigureOut">
              <a:rPr lang="es-MX" smtClean="0"/>
              <a:t>30/06/2025</a:t>
            </a:fld>
            <a:endParaRPr lang="es-MX"/>
          </a:p>
        </p:txBody>
      </p:sp>
      <p:sp>
        <p:nvSpPr>
          <p:cNvPr id="6" name="Marcador de pie de página 5">
            <a:extLst>
              <a:ext uri="{FF2B5EF4-FFF2-40B4-BE49-F238E27FC236}">
                <a16:creationId xmlns:a16="http://schemas.microsoft.com/office/drawing/2014/main" id="{4ED15F7A-675E-E588-70DF-05793DABB6C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5F78443-34AB-DF95-942B-EBF65AC22208}"/>
              </a:ext>
            </a:extLst>
          </p:cNvPr>
          <p:cNvSpPr>
            <a:spLocks noGrp="1"/>
          </p:cNvSpPr>
          <p:nvPr>
            <p:ph type="sldNum" sz="quarter" idx="12"/>
          </p:nvPr>
        </p:nvSpPr>
        <p:spPr/>
        <p:txBody>
          <a:bodyPr/>
          <a:lstStyle/>
          <a:p>
            <a:fld id="{F0CCA796-33FB-4F22-BFBC-E55CCF8EB716}" type="slidenum">
              <a:rPr lang="es-MX" smtClean="0"/>
              <a:t>‹Nº›</a:t>
            </a:fld>
            <a:endParaRPr lang="es-MX"/>
          </a:p>
        </p:txBody>
      </p:sp>
    </p:spTree>
    <p:extLst>
      <p:ext uri="{BB962C8B-B14F-4D97-AF65-F5344CB8AC3E}">
        <p14:creationId xmlns:p14="http://schemas.microsoft.com/office/powerpoint/2010/main" val="1393600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D8402A-0DA7-EC13-A3FC-F109F1B3E39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E41785ED-BD18-2573-93C2-EBE4AE221A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3D45292C-384C-ED63-2B65-25895B071F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12901AD-158D-A1F8-BC67-53DC1D514715}"/>
              </a:ext>
            </a:extLst>
          </p:cNvPr>
          <p:cNvSpPr>
            <a:spLocks noGrp="1"/>
          </p:cNvSpPr>
          <p:nvPr>
            <p:ph type="dt" sz="half" idx="10"/>
          </p:nvPr>
        </p:nvSpPr>
        <p:spPr/>
        <p:txBody>
          <a:bodyPr/>
          <a:lstStyle/>
          <a:p>
            <a:fld id="{DE81D6B5-C6D2-405E-BFF2-AC5B6C076A71}" type="datetimeFigureOut">
              <a:rPr lang="es-MX" smtClean="0"/>
              <a:t>30/06/2025</a:t>
            </a:fld>
            <a:endParaRPr lang="es-MX"/>
          </a:p>
        </p:txBody>
      </p:sp>
      <p:sp>
        <p:nvSpPr>
          <p:cNvPr id="6" name="Marcador de pie de página 5">
            <a:extLst>
              <a:ext uri="{FF2B5EF4-FFF2-40B4-BE49-F238E27FC236}">
                <a16:creationId xmlns:a16="http://schemas.microsoft.com/office/drawing/2014/main" id="{6FAA7E51-B575-A2D0-CA83-8DE37513DA2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861C850-772D-EDED-7D17-648226EDB434}"/>
              </a:ext>
            </a:extLst>
          </p:cNvPr>
          <p:cNvSpPr>
            <a:spLocks noGrp="1"/>
          </p:cNvSpPr>
          <p:nvPr>
            <p:ph type="sldNum" sz="quarter" idx="12"/>
          </p:nvPr>
        </p:nvSpPr>
        <p:spPr/>
        <p:txBody>
          <a:bodyPr/>
          <a:lstStyle/>
          <a:p>
            <a:fld id="{F0CCA796-33FB-4F22-BFBC-E55CCF8EB716}" type="slidenum">
              <a:rPr lang="es-MX" smtClean="0"/>
              <a:t>‹Nº›</a:t>
            </a:fld>
            <a:endParaRPr lang="es-MX"/>
          </a:p>
        </p:txBody>
      </p:sp>
    </p:spTree>
    <p:extLst>
      <p:ext uri="{BB962C8B-B14F-4D97-AF65-F5344CB8AC3E}">
        <p14:creationId xmlns:p14="http://schemas.microsoft.com/office/powerpoint/2010/main" val="4129918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C64F6AB-AC41-F5C5-787A-7EA39E358C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9FA13F3-3AC0-CF52-3678-A9E05ECB71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963BB83F-CCE8-1366-1168-D0224B8214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E81D6B5-C6D2-405E-BFF2-AC5B6C076A71}" type="datetimeFigureOut">
              <a:rPr lang="es-MX" smtClean="0"/>
              <a:t>30/06/2025</a:t>
            </a:fld>
            <a:endParaRPr lang="es-MX"/>
          </a:p>
        </p:txBody>
      </p:sp>
      <p:sp>
        <p:nvSpPr>
          <p:cNvPr id="5" name="Marcador de pie de página 4">
            <a:extLst>
              <a:ext uri="{FF2B5EF4-FFF2-40B4-BE49-F238E27FC236}">
                <a16:creationId xmlns:a16="http://schemas.microsoft.com/office/drawing/2014/main" id="{92FF3E47-C413-0974-3295-5FAC886C79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MX"/>
          </a:p>
        </p:txBody>
      </p:sp>
      <p:sp>
        <p:nvSpPr>
          <p:cNvPr id="6" name="Marcador de número de diapositiva 5">
            <a:extLst>
              <a:ext uri="{FF2B5EF4-FFF2-40B4-BE49-F238E27FC236}">
                <a16:creationId xmlns:a16="http://schemas.microsoft.com/office/drawing/2014/main" id="{CCD0D3A4-D0D4-726F-A2F1-D42AC3086B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0CCA796-33FB-4F22-BFBC-E55CCF8EB716}" type="slidenum">
              <a:rPr lang="es-MX" smtClean="0"/>
              <a:t>‹Nº›</a:t>
            </a:fld>
            <a:endParaRPr lang="es-MX"/>
          </a:p>
        </p:txBody>
      </p:sp>
    </p:spTree>
    <p:extLst>
      <p:ext uri="{BB962C8B-B14F-4D97-AF65-F5344CB8AC3E}">
        <p14:creationId xmlns:p14="http://schemas.microsoft.com/office/powerpoint/2010/main" val="925489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416104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p15:clr>
            <a:srgbClr val="F26B43"/>
          </p15:clr>
        </p15:guide>
        <p15:guide id="2" orient="horz" pos="323">
          <p15:clr>
            <a:srgbClr val="F26B43"/>
          </p15:clr>
        </p15:guide>
        <p15:guide id="3" pos="7355">
          <p15:clr>
            <a:srgbClr val="F26B43"/>
          </p15:clr>
        </p15:guide>
        <p15:guide id="4" orient="horz" pos="399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9.emf"/><Relationship Id="rId1" Type="http://schemas.openxmlformats.org/officeDocument/2006/relationships/slideLayout" Target="../slideLayouts/slideLayout17.xml"/><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9.emf"/><Relationship Id="rId1" Type="http://schemas.openxmlformats.org/officeDocument/2006/relationships/slideLayout" Target="../slideLayouts/slideLayout17.xml"/><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9.emf"/><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7.x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7.xml"/><Relationship Id="rId6" Type="http://schemas.openxmlformats.org/officeDocument/2006/relationships/image" Target="../media/image9.emf"/><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9.emf"/><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18.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3" Type="http://schemas.openxmlformats.org/officeDocument/2006/relationships/image" Target="../media/image19.svg"/><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image" Target="../media/image4.emf"/><Relationship Id="rId21" Type="http://schemas.openxmlformats.org/officeDocument/2006/relationships/image" Target="../media/image27.svg"/><Relationship Id="rId34" Type="http://schemas.openxmlformats.org/officeDocument/2006/relationships/image" Target="../media/image40.png"/><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23.svg"/><Relationship Id="rId25" Type="http://schemas.openxmlformats.org/officeDocument/2006/relationships/image" Target="../media/image31.svg"/><Relationship Id="rId33" Type="http://schemas.openxmlformats.org/officeDocument/2006/relationships/image" Target="../media/image39.svg"/><Relationship Id="rId2" Type="http://schemas.openxmlformats.org/officeDocument/2006/relationships/image" Target="../media/image9.emf"/><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5.svg"/><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image" Target="../media/image17.svg"/><Relationship Id="rId24" Type="http://schemas.openxmlformats.org/officeDocument/2006/relationships/image" Target="../media/image30.png"/><Relationship Id="rId32" Type="http://schemas.openxmlformats.org/officeDocument/2006/relationships/image" Target="../media/image38.png"/><Relationship Id="rId5" Type="http://schemas.openxmlformats.org/officeDocument/2006/relationships/image" Target="../media/image11.svg"/><Relationship Id="rId15" Type="http://schemas.openxmlformats.org/officeDocument/2006/relationships/image" Target="../media/image21.svg"/><Relationship Id="rId23" Type="http://schemas.openxmlformats.org/officeDocument/2006/relationships/image" Target="../media/image29.svg"/><Relationship Id="rId28" Type="http://schemas.openxmlformats.org/officeDocument/2006/relationships/image" Target="../media/image34.png"/><Relationship Id="rId10" Type="http://schemas.openxmlformats.org/officeDocument/2006/relationships/image" Target="../media/image16.png"/><Relationship Id="rId19" Type="http://schemas.openxmlformats.org/officeDocument/2006/relationships/image" Target="../media/image25.svg"/><Relationship Id="rId31" Type="http://schemas.openxmlformats.org/officeDocument/2006/relationships/image" Target="../media/image37.sv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svg"/><Relationship Id="rId30" Type="http://schemas.openxmlformats.org/officeDocument/2006/relationships/image" Target="../media/image36.png"/><Relationship Id="rId35" Type="http://schemas.openxmlformats.org/officeDocument/2006/relationships/image" Target="../media/image41.svg"/><Relationship Id="rId8"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emf"/><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9.emf"/><Relationship Id="rId1" Type="http://schemas.openxmlformats.org/officeDocument/2006/relationships/slideLayout" Target="../slideLayouts/slideLayout17.xml"/><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03B7F3C1-9E40-8B8A-8758-2F456146F9E2}"/>
              </a:ext>
            </a:extLst>
          </p:cNvPr>
          <p:cNvSpPr txBox="1">
            <a:spLocks/>
          </p:cNvSpPr>
          <p:nvPr/>
        </p:nvSpPr>
        <p:spPr>
          <a:xfrm>
            <a:off x="3075365" y="1048374"/>
            <a:ext cx="8263276" cy="14352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altLang="ko-KR" sz="3600" dirty="0">
                <a:solidFill>
                  <a:srgbClr val="002060"/>
                </a:solidFill>
                <a:latin typeface="Arial" panose="020B0604020202020204" pitchFamily="34" charset="0"/>
                <a:cs typeface="Arial" panose="020B0604020202020204" pitchFamily="34" charset="0"/>
              </a:rPr>
              <a:t>Proceso de extracción de contenidos y datos de sitios web para la medición de los negocios en la economía de internet</a:t>
            </a:r>
          </a:p>
        </p:txBody>
      </p:sp>
      <p:pic>
        <p:nvPicPr>
          <p:cNvPr id="10" name="Imagen 9">
            <a:extLst>
              <a:ext uri="{FF2B5EF4-FFF2-40B4-BE49-F238E27FC236}">
                <a16:creationId xmlns:a16="http://schemas.microsoft.com/office/drawing/2014/main" id="{AE311FAF-3321-685A-3327-B8DD4E43C46F}"/>
              </a:ext>
            </a:extLst>
          </p:cNvPr>
          <p:cNvPicPr>
            <a:picLocks noChangeAspect="1"/>
          </p:cNvPicPr>
          <p:nvPr/>
        </p:nvPicPr>
        <p:blipFill>
          <a:blip r:embed="rId3"/>
          <a:stretch>
            <a:fillRect/>
          </a:stretch>
        </p:blipFill>
        <p:spPr>
          <a:xfrm>
            <a:off x="3075365" y="3174088"/>
            <a:ext cx="1331406" cy="119230"/>
          </a:xfrm>
          <a:prstGeom prst="rect">
            <a:avLst/>
          </a:prstGeom>
        </p:spPr>
      </p:pic>
      <p:sp>
        <p:nvSpPr>
          <p:cNvPr id="11" name="Text Placeholder 1">
            <a:extLst>
              <a:ext uri="{FF2B5EF4-FFF2-40B4-BE49-F238E27FC236}">
                <a16:creationId xmlns:a16="http://schemas.microsoft.com/office/drawing/2014/main" id="{D1EC4DF7-95B4-F6BE-8432-4ACD1F19C6F9}"/>
              </a:ext>
            </a:extLst>
          </p:cNvPr>
          <p:cNvSpPr txBox="1">
            <a:spLocks/>
          </p:cNvSpPr>
          <p:nvPr/>
        </p:nvSpPr>
        <p:spPr>
          <a:xfrm>
            <a:off x="3075365" y="3429258"/>
            <a:ext cx="1862476" cy="4212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altLang="ko-KR" sz="2000" dirty="0">
                <a:solidFill>
                  <a:srgbClr val="00D6CD"/>
                </a:solidFill>
                <a:latin typeface="Arial" panose="020B0604020202020204" pitchFamily="34" charset="0"/>
                <a:cs typeface="Arial" panose="020B0604020202020204" pitchFamily="34" charset="0"/>
              </a:rPr>
              <a:t>JUNIO </a:t>
            </a:r>
            <a:r>
              <a:rPr lang="es-MX" altLang="ko-KR" sz="2000" b="1" dirty="0">
                <a:solidFill>
                  <a:srgbClr val="00D6CD"/>
                </a:solidFill>
                <a:latin typeface="Arial" panose="020B0604020202020204" pitchFamily="34" charset="0"/>
                <a:cs typeface="Arial" panose="020B0604020202020204" pitchFamily="34" charset="0"/>
              </a:rPr>
              <a:t>2025</a:t>
            </a:r>
          </a:p>
        </p:txBody>
      </p:sp>
      <p:sp>
        <p:nvSpPr>
          <p:cNvPr id="19" name="Marcador de contenido 2">
            <a:extLst>
              <a:ext uri="{FF2B5EF4-FFF2-40B4-BE49-F238E27FC236}">
                <a16:creationId xmlns:a16="http://schemas.microsoft.com/office/drawing/2014/main" id="{D01FB077-2A56-DC87-6CF4-8C3E08C5CC05}"/>
              </a:ext>
            </a:extLst>
          </p:cNvPr>
          <p:cNvSpPr txBox="1">
            <a:spLocks/>
          </p:cNvSpPr>
          <p:nvPr/>
        </p:nvSpPr>
        <p:spPr>
          <a:xfrm>
            <a:off x="7656163" y="4876120"/>
            <a:ext cx="4316277" cy="749763"/>
          </a:xfr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1800" dirty="0"/>
              <a:t>Enlaces de Seguimiento:</a:t>
            </a:r>
          </a:p>
          <a:p>
            <a:pPr lvl="1"/>
            <a:r>
              <a:rPr lang="es-MX" sz="1600" dirty="0"/>
              <a:t>Guillermo Saucedo Serrano, DGEE	</a:t>
            </a:r>
          </a:p>
          <a:p>
            <a:pPr lvl="1"/>
            <a:r>
              <a:rPr lang="es-MX" sz="1600" dirty="0"/>
              <a:t>Daniel Alba Cuéllar , DGEE	</a:t>
            </a:r>
          </a:p>
          <a:p>
            <a:pPr marL="457200" lvl="1" indent="0">
              <a:buNone/>
            </a:pPr>
            <a:endParaRPr lang="es-MX" dirty="0"/>
          </a:p>
        </p:txBody>
      </p:sp>
    </p:spTree>
    <p:extLst>
      <p:ext uri="{BB962C8B-B14F-4D97-AF65-F5344CB8AC3E}">
        <p14:creationId xmlns:p14="http://schemas.microsoft.com/office/powerpoint/2010/main" val="360761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C5E60-4F94-F826-40B7-54FC54450E8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1045C78-580D-1AB1-BAE5-8C1068D83E71}"/>
              </a:ext>
            </a:extLst>
          </p:cNvPr>
          <p:cNvSpPr txBox="1">
            <a:spLocks/>
          </p:cNvSpPr>
          <p:nvPr/>
        </p:nvSpPr>
        <p:spPr>
          <a:xfrm>
            <a:off x="1061684" y="518810"/>
            <a:ext cx="7503195"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altLang="ko-KR" sz="4000" b="0" i="0" u="none" strike="noStrike" kern="1200" cap="none" spc="0" normalizeH="0" baseline="0" noProof="0" dirty="0">
                <a:ln>
                  <a:noFill/>
                </a:ln>
                <a:solidFill>
                  <a:srgbClr val="003057"/>
                </a:solidFill>
                <a:effectLst/>
                <a:uLnTx/>
                <a:uFillTx/>
                <a:latin typeface="Arial" panose="020B0604020202020204" pitchFamily="34" charset="0"/>
                <a:ea typeface="맑은 고딕" panose="020B0503020000020004" pitchFamily="34" charset="-127"/>
                <a:cs typeface="Arial" panose="020B0604020202020204" pitchFamily="34" charset="0"/>
              </a:rPr>
              <a:t>Buscadores y </a:t>
            </a:r>
            <a:r>
              <a:rPr kumimoji="0" lang="es-MX" altLang="ko-KR" sz="4000" b="0" i="0" u="none" strike="noStrike" kern="1200" cap="none" spc="0" normalizeH="0" baseline="0" noProof="0" dirty="0" err="1">
                <a:ln>
                  <a:noFill/>
                </a:ln>
                <a:solidFill>
                  <a:srgbClr val="003057"/>
                </a:solidFill>
                <a:effectLst/>
                <a:uLnTx/>
                <a:uFillTx/>
                <a:latin typeface="Arial" panose="020B0604020202020204" pitchFamily="34" charset="0"/>
                <a:ea typeface="맑은 고딕" panose="020B0503020000020004" pitchFamily="34" charset="-127"/>
                <a:cs typeface="Arial" panose="020B0604020202020204" pitchFamily="34" charset="0"/>
              </a:rPr>
              <a:t>API’s</a:t>
            </a:r>
            <a:endParaRPr kumimoji="0" lang="es-MX" altLang="ko-KR" sz="4000" b="1" i="0" u="none" strike="noStrike" kern="1200" cap="none" spc="0" normalizeH="0" baseline="0" noProof="0" dirty="0">
              <a:ln>
                <a:noFill/>
              </a:ln>
              <a:solidFill>
                <a:srgbClr val="003057"/>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pic>
        <p:nvPicPr>
          <p:cNvPr id="3" name="Imagen 2">
            <a:extLst>
              <a:ext uri="{FF2B5EF4-FFF2-40B4-BE49-F238E27FC236}">
                <a16:creationId xmlns:a16="http://schemas.microsoft.com/office/drawing/2014/main" id="{463CCDA6-DA53-0254-5647-33FC8ECC19A2}"/>
              </a:ext>
            </a:extLst>
          </p:cNvPr>
          <p:cNvPicPr>
            <a:picLocks noChangeAspect="1"/>
          </p:cNvPicPr>
          <p:nvPr/>
        </p:nvPicPr>
        <p:blipFill>
          <a:blip r:embed="rId2"/>
          <a:stretch>
            <a:fillRect/>
          </a:stretch>
        </p:blipFill>
        <p:spPr>
          <a:xfrm>
            <a:off x="1174561" y="1213707"/>
            <a:ext cx="1201762" cy="82041"/>
          </a:xfrm>
          <a:prstGeom prst="rect">
            <a:avLst/>
          </a:prstGeom>
        </p:spPr>
      </p:pic>
      <p:pic>
        <p:nvPicPr>
          <p:cNvPr id="4" name="Imagen 3">
            <a:extLst>
              <a:ext uri="{FF2B5EF4-FFF2-40B4-BE49-F238E27FC236}">
                <a16:creationId xmlns:a16="http://schemas.microsoft.com/office/drawing/2014/main" id="{A17C1C1D-1B4B-9954-47BB-8238731FC063}"/>
              </a:ext>
            </a:extLst>
          </p:cNvPr>
          <p:cNvPicPr>
            <a:picLocks noChangeAspect="1"/>
          </p:cNvPicPr>
          <p:nvPr/>
        </p:nvPicPr>
        <p:blipFill>
          <a:blip r:embed="rId3"/>
          <a:stretch>
            <a:fillRect/>
          </a:stretch>
        </p:blipFill>
        <p:spPr>
          <a:xfrm>
            <a:off x="1640370" y="1414581"/>
            <a:ext cx="4036530" cy="5119816"/>
          </a:xfrm>
          <a:prstGeom prst="rect">
            <a:avLst/>
          </a:prstGeom>
        </p:spPr>
      </p:pic>
      <p:pic>
        <p:nvPicPr>
          <p:cNvPr id="6" name="Imagen 5">
            <a:extLst>
              <a:ext uri="{FF2B5EF4-FFF2-40B4-BE49-F238E27FC236}">
                <a16:creationId xmlns:a16="http://schemas.microsoft.com/office/drawing/2014/main" id="{F8F0CA9C-1FC8-E210-7F94-28C9653972FD}"/>
              </a:ext>
            </a:extLst>
          </p:cNvPr>
          <p:cNvPicPr>
            <a:picLocks noChangeAspect="1"/>
          </p:cNvPicPr>
          <p:nvPr/>
        </p:nvPicPr>
        <p:blipFill>
          <a:blip r:embed="rId4"/>
          <a:stretch>
            <a:fillRect/>
          </a:stretch>
        </p:blipFill>
        <p:spPr>
          <a:xfrm>
            <a:off x="6515101" y="1295747"/>
            <a:ext cx="4295825" cy="5238649"/>
          </a:xfrm>
          <a:prstGeom prst="rect">
            <a:avLst/>
          </a:prstGeom>
        </p:spPr>
      </p:pic>
    </p:spTree>
    <p:extLst>
      <p:ext uri="{BB962C8B-B14F-4D97-AF65-F5344CB8AC3E}">
        <p14:creationId xmlns:p14="http://schemas.microsoft.com/office/powerpoint/2010/main" val="3994809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2A4FAF-F168-914E-8E4A-5A0AFE50618D}"/>
              </a:ext>
            </a:extLst>
          </p:cNvPr>
          <p:cNvSpPr txBox="1">
            <a:spLocks/>
          </p:cNvSpPr>
          <p:nvPr/>
        </p:nvSpPr>
        <p:spPr>
          <a:xfrm>
            <a:off x="1061684" y="518810"/>
            <a:ext cx="7503195"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altLang="ko-KR" sz="4000" b="0" i="0" u="none" strike="noStrike" kern="1200" cap="none" spc="0" normalizeH="0" baseline="0" noProof="0" dirty="0">
                <a:ln>
                  <a:noFill/>
                </a:ln>
                <a:solidFill>
                  <a:srgbClr val="003057"/>
                </a:solidFill>
                <a:effectLst/>
                <a:uLnTx/>
                <a:uFillTx/>
                <a:latin typeface="Arial" panose="020B0604020202020204" pitchFamily="34" charset="0"/>
                <a:ea typeface="맑은 고딕" panose="020B0503020000020004" pitchFamily="34" charset="-127"/>
                <a:cs typeface="Arial" panose="020B0604020202020204" pitchFamily="34" charset="0"/>
              </a:rPr>
              <a:t>Buscadores y </a:t>
            </a:r>
            <a:r>
              <a:rPr kumimoji="0" lang="es-MX" altLang="ko-KR" sz="4000" b="0" i="0" u="none" strike="noStrike" kern="1200" cap="none" spc="0" normalizeH="0" baseline="0" noProof="0" dirty="0" err="1">
                <a:ln>
                  <a:noFill/>
                </a:ln>
                <a:solidFill>
                  <a:srgbClr val="003057"/>
                </a:solidFill>
                <a:effectLst/>
                <a:uLnTx/>
                <a:uFillTx/>
                <a:latin typeface="Arial" panose="020B0604020202020204" pitchFamily="34" charset="0"/>
                <a:ea typeface="맑은 고딕" panose="020B0503020000020004" pitchFamily="34" charset="-127"/>
                <a:cs typeface="Arial" panose="020B0604020202020204" pitchFamily="34" charset="0"/>
              </a:rPr>
              <a:t>API’s</a:t>
            </a:r>
            <a:endParaRPr kumimoji="0" lang="es-MX" altLang="ko-KR" sz="4000" b="1" i="0" u="none" strike="noStrike" kern="1200" cap="none" spc="0" normalizeH="0" baseline="0" noProof="0" dirty="0">
              <a:ln>
                <a:noFill/>
              </a:ln>
              <a:solidFill>
                <a:srgbClr val="003057"/>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pic>
        <p:nvPicPr>
          <p:cNvPr id="3" name="Imagen 2">
            <a:extLst>
              <a:ext uri="{FF2B5EF4-FFF2-40B4-BE49-F238E27FC236}">
                <a16:creationId xmlns:a16="http://schemas.microsoft.com/office/drawing/2014/main" id="{E6D2B948-0D7C-8139-DF1F-3FDDC8313FA9}"/>
              </a:ext>
            </a:extLst>
          </p:cNvPr>
          <p:cNvPicPr>
            <a:picLocks noChangeAspect="1"/>
          </p:cNvPicPr>
          <p:nvPr/>
        </p:nvPicPr>
        <p:blipFill>
          <a:blip r:embed="rId2"/>
          <a:stretch>
            <a:fillRect/>
          </a:stretch>
        </p:blipFill>
        <p:spPr>
          <a:xfrm>
            <a:off x="1174561" y="1213707"/>
            <a:ext cx="1201762" cy="82041"/>
          </a:xfrm>
          <a:prstGeom prst="rect">
            <a:avLst/>
          </a:prstGeom>
        </p:spPr>
      </p:pic>
      <p:pic>
        <p:nvPicPr>
          <p:cNvPr id="4" name="Imagen 3" descr="Interfaz de usuario gráfica, Texto, Aplicación, Correo electrónico&#10;&#10;El contenido generado por inteligencia artificial puede ser incorrecto.">
            <a:extLst>
              <a:ext uri="{FF2B5EF4-FFF2-40B4-BE49-F238E27FC236}">
                <a16:creationId xmlns:a16="http://schemas.microsoft.com/office/drawing/2014/main" id="{01908083-93DB-BAC6-8CDD-940818769228}"/>
              </a:ext>
            </a:extLst>
          </p:cNvPr>
          <p:cNvPicPr>
            <a:picLocks noChangeAspect="1"/>
          </p:cNvPicPr>
          <p:nvPr/>
        </p:nvPicPr>
        <p:blipFill>
          <a:blip r:embed="rId3"/>
          <a:stretch>
            <a:fillRect/>
          </a:stretch>
        </p:blipFill>
        <p:spPr>
          <a:xfrm>
            <a:off x="0" y="2266593"/>
            <a:ext cx="5421466" cy="4054766"/>
          </a:xfrm>
          <a:prstGeom prst="rect">
            <a:avLst/>
          </a:prstGeom>
        </p:spPr>
      </p:pic>
      <p:pic>
        <p:nvPicPr>
          <p:cNvPr id="5" name="Imagen 4">
            <a:extLst>
              <a:ext uri="{FF2B5EF4-FFF2-40B4-BE49-F238E27FC236}">
                <a16:creationId xmlns:a16="http://schemas.microsoft.com/office/drawing/2014/main" id="{E731A6BB-C918-90FB-29CB-B3EADC4F15EB}"/>
              </a:ext>
            </a:extLst>
          </p:cNvPr>
          <p:cNvPicPr>
            <a:picLocks noChangeAspect="1"/>
          </p:cNvPicPr>
          <p:nvPr/>
        </p:nvPicPr>
        <p:blipFill>
          <a:blip r:embed="rId4"/>
          <a:stretch>
            <a:fillRect/>
          </a:stretch>
        </p:blipFill>
        <p:spPr>
          <a:xfrm>
            <a:off x="5634006" y="2041912"/>
            <a:ext cx="6376340" cy="4705003"/>
          </a:xfrm>
          <a:prstGeom prst="rect">
            <a:avLst/>
          </a:prstGeom>
        </p:spPr>
      </p:pic>
      <p:sp>
        <p:nvSpPr>
          <p:cNvPr id="6" name="TextBox 3">
            <a:extLst>
              <a:ext uri="{FF2B5EF4-FFF2-40B4-BE49-F238E27FC236}">
                <a16:creationId xmlns:a16="http://schemas.microsoft.com/office/drawing/2014/main" id="{FA0348D4-0A7F-36EA-8282-394868555D31}"/>
              </a:ext>
            </a:extLst>
          </p:cNvPr>
          <p:cNvSpPr txBox="1"/>
          <p:nvPr/>
        </p:nvSpPr>
        <p:spPr>
          <a:xfrm>
            <a:off x="1057710" y="1395581"/>
            <a:ext cx="10170195" cy="646331"/>
          </a:xfrm>
          <a:prstGeom prst="rect">
            <a:avLst/>
          </a:prstGeom>
          <a:noFill/>
          <a:ln>
            <a:noFill/>
          </a:ln>
        </p:spPr>
        <p:txBody>
          <a:bodyPr wrap="square">
            <a:spAutoFit/>
          </a:bodyPr>
          <a:lstStyle/>
          <a:p>
            <a:r>
              <a:rPr lang="es-MX" dirty="0"/>
              <a:t>Consulta de buscadores mediante API partiendo de los nombres de unidades económicas (Google </a:t>
            </a:r>
            <a:r>
              <a:rPr lang="es-MX" dirty="0" err="1"/>
              <a:t>Search</a:t>
            </a:r>
            <a:r>
              <a:rPr lang="es-MX" dirty="0"/>
              <a:t> API)</a:t>
            </a:r>
          </a:p>
        </p:txBody>
      </p:sp>
    </p:spTree>
    <p:extLst>
      <p:ext uri="{BB962C8B-B14F-4D97-AF65-F5344CB8AC3E}">
        <p14:creationId xmlns:p14="http://schemas.microsoft.com/office/powerpoint/2010/main" val="2498066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A17A30-9C0D-0A77-069E-127EE90B165E}"/>
              </a:ext>
            </a:extLst>
          </p:cNvPr>
          <p:cNvSpPr txBox="1">
            <a:spLocks/>
          </p:cNvSpPr>
          <p:nvPr/>
        </p:nvSpPr>
        <p:spPr>
          <a:xfrm>
            <a:off x="1061684" y="518810"/>
            <a:ext cx="7503195"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altLang="ko-KR" sz="4000" b="0" i="0" u="none" strike="noStrike" kern="1200" cap="none" spc="0" normalizeH="0" baseline="0" noProof="0" dirty="0">
                <a:ln>
                  <a:noFill/>
                </a:ln>
                <a:solidFill>
                  <a:srgbClr val="003057"/>
                </a:solidFill>
                <a:effectLst/>
                <a:uLnTx/>
                <a:uFillTx/>
                <a:latin typeface="Arial" panose="020B0604020202020204" pitchFamily="34" charset="0"/>
                <a:ea typeface="맑은 고딕" panose="020B0503020000020004" pitchFamily="34" charset="-127"/>
                <a:cs typeface="Arial" panose="020B0604020202020204" pitchFamily="34" charset="0"/>
              </a:rPr>
              <a:t>Buscadores y </a:t>
            </a:r>
            <a:r>
              <a:rPr kumimoji="0" lang="es-MX" altLang="ko-KR" sz="4000" b="0" i="0" u="none" strike="noStrike" kern="1200" cap="none" spc="0" normalizeH="0" baseline="0" noProof="0" dirty="0" err="1">
                <a:ln>
                  <a:noFill/>
                </a:ln>
                <a:solidFill>
                  <a:srgbClr val="003057"/>
                </a:solidFill>
                <a:effectLst/>
                <a:uLnTx/>
                <a:uFillTx/>
                <a:latin typeface="Arial" panose="020B0604020202020204" pitchFamily="34" charset="0"/>
                <a:ea typeface="맑은 고딕" panose="020B0503020000020004" pitchFamily="34" charset="-127"/>
                <a:cs typeface="Arial" panose="020B0604020202020204" pitchFamily="34" charset="0"/>
              </a:rPr>
              <a:t>API’s</a:t>
            </a:r>
            <a:endParaRPr kumimoji="0" lang="es-MX" altLang="ko-KR" sz="4000" b="1" i="0" u="none" strike="noStrike" kern="1200" cap="none" spc="0" normalizeH="0" baseline="0" noProof="0" dirty="0">
              <a:ln>
                <a:noFill/>
              </a:ln>
              <a:solidFill>
                <a:srgbClr val="003057"/>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pic>
        <p:nvPicPr>
          <p:cNvPr id="3" name="Imagen 2">
            <a:extLst>
              <a:ext uri="{FF2B5EF4-FFF2-40B4-BE49-F238E27FC236}">
                <a16:creationId xmlns:a16="http://schemas.microsoft.com/office/drawing/2014/main" id="{5835A826-EAEB-ACB5-951F-F1569908161D}"/>
              </a:ext>
            </a:extLst>
          </p:cNvPr>
          <p:cNvPicPr>
            <a:picLocks noChangeAspect="1"/>
          </p:cNvPicPr>
          <p:nvPr/>
        </p:nvPicPr>
        <p:blipFill>
          <a:blip r:embed="rId2"/>
          <a:stretch>
            <a:fillRect/>
          </a:stretch>
        </p:blipFill>
        <p:spPr>
          <a:xfrm>
            <a:off x="1174561" y="1213707"/>
            <a:ext cx="1201762" cy="82041"/>
          </a:xfrm>
          <a:prstGeom prst="rect">
            <a:avLst/>
          </a:prstGeom>
        </p:spPr>
      </p:pic>
      <p:pic>
        <p:nvPicPr>
          <p:cNvPr id="5" name="Imagen 4">
            <a:extLst>
              <a:ext uri="{FF2B5EF4-FFF2-40B4-BE49-F238E27FC236}">
                <a16:creationId xmlns:a16="http://schemas.microsoft.com/office/drawing/2014/main" id="{C23DFC8A-9394-3222-746F-D96FA0DC7555}"/>
              </a:ext>
            </a:extLst>
          </p:cNvPr>
          <p:cNvPicPr>
            <a:picLocks noChangeAspect="1"/>
          </p:cNvPicPr>
          <p:nvPr/>
        </p:nvPicPr>
        <p:blipFill>
          <a:blip r:embed="rId3"/>
          <a:stretch>
            <a:fillRect/>
          </a:stretch>
        </p:blipFill>
        <p:spPr>
          <a:xfrm>
            <a:off x="1053569" y="2149273"/>
            <a:ext cx="10180154" cy="3024082"/>
          </a:xfrm>
          <a:prstGeom prst="rect">
            <a:avLst/>
          </a:prstGeom>
        </p:spPr>
      </p:pic>
      <p:sp>
        <p:nvSpPr>
          <p:cNvPr id="6" name="TextBox 3">
            <a:extLst>
              <a:ext uri="{FF2B5EF4-FFF2-40B4-BE49-F238E27FC236}">
                <a16:creationId xmlns:a16="http://schemas.microsoft.com/office/drawing/2014/main" id="{705A2DF4-7AAC-ED4C-DCC5-9D13623ACF56}"/>
              </a:ext>
            </a:extLst>
          </p:cNvPr>
          <p:cNvSpPr txBox="1"/>
          <p:nvPr/>
        </p:nvSpPr>
        <p:spPr>
          <a:xfrm>
            <a:off x="1057710" y="1395581"/>
            <a:ext cx="10170195" cy="646331"/>
          </a:xfrm>
          <a:prstGeom prst="rect">
            <a:avLst/>
          </a:prstGeom>
          <a:noFill/>
          <a:ln>
            <a:noFill/>
          </a:ln>
        </p:spPr>
        <p:txBody>
          <a:bodyPr wrap="square">
            <a:spAutoFit/>
          </a:bodyPr>
          <a:lstStyle/>
          <a:p>
            <a:r>
              <a:rPr lang="es-MX" dirty="0"/>
              <a:t>Consulta de buscadores mediante API partiendo de los nombres de unidades económicas (Google </a:t>
            </a:r>
            <a:r>
              <a:rPr lang="es-MX" dirty="0" err="1"/>
              <a:t>Search</a:t>
            </a:r>
            <a:r>
              <a:rPr lang="es-MX" dirty="0"/>
              <a:t> API)</a:t>
            </a:r>
          </a:p>
        </p:txBody>
      </p:sp>
    </p:spTree>
    <p:extLst>
      <p:ext uri="{BB962C8B-B14F-4D97-AF65-F5344CB8AC3E}">
        <p14:creationId xmlns:p14="http://schemas.microsoft.com/office/powerpoint/2010/main" val="3732779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B6DCF1-C4D9-E3A1-7EA0-DEEC8FD105B3}"/>
              </a:ext>
            </a:extLst>
          </p:cNvPr>
          <p:cNvSpPr txBox="1">
            <a:spLocks/>
          </p:cNvSpPr>
          <p:nvPr/>
        </p:nvSpPr>
        <p:spPr>
          <a:xfrm>
            <a:off x="1061684" y="518810"/>
            <a:ext cx="7503195"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altLang="ko-KR" sz="4000" b="0" i="0" u="none" strike="noStrike" kern="1200" cap="none" spc="0" normalizeH="0" baseline="0" noProof="0" dirty="0">
                <a:ln>
                  <a:noFill/>
                </a:ln>
                <a:solidFill>
                  <a:srgbClr val="003057"/>
                </a:solidFill>
                <a:effectLst/>
                <a:uLnTx/>
                <a:uFillTx/>
                <a:latin typeface="Arial" panose="020B0604020202020204" pitchFamily="34" charset="0"/>
                <a:ea typeface="맑은 고딕" panose="020B0503020000020004" pitchFamily="34" charset="-127"/>
                <a:cs typeface="Arial" panose="020B0604020202020204" pitchFamily="34" charset="0"/>
              </a:rPr>
              <a:t>Buscadores y </a:t>
            </a:r>
            <a:r>
              <a:rPr kumimoji="0" lang="es-MX" altLang="ko-KR" sz="4000" b="0" i="0" u="none" strike="noStrike" kern="1200" cap="none" spc="0" normalizeH="0" baseline="0" noProof="0" dirty="0" err="1">
                <a:ln>
                  <a:noFill/>
                </a:ln>
                <a:solidFill>
                  <a:srgbClr val="003057"/>
                </a:solidFill>
                <a:effectLst/>
                <a:uLnTx/>
                <a:uFillTx/>
                <a:latin typeface="Arial" panose="020B0604020202020204" pitchFamily="34" charset="0"/>
                <a:ea typeface="맑은 고딕" panose="020B0503020000020004" pitchFamily="34" charset="-127"/>
                <a:cs typeface="Arial" panose="020B0604020202020204" pitchFamily="34" charset="0"/>
              </a:rPr>
              <a:t>API’s</a:t>
            </a:r>
            <a:endParaRPr kumimoji="0" lang="es-MX" altLang="ko-KR" sz="4000" b="1" i="0" u="none" strike="noStrike" kern="1200" cap="none" spc="0" normalizeH="0" baseline="0" noProof="0" dirty="0">
              <a:ln>
                <a:noFill/>
              </a:ln>
              <a:solidFill>
                <a:srgbClr val="003057"/>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pic>
        <p:nvPicPr>
          <p:cNvPr id="3" name="Imagen 2">
            <a:extLst>
              <a:ext uri="{FF2B5EF4-FFF2-40B4-BE49-F238E27FC236}">
                <a16:creationId xmlns:a16="http://schemas.microsoft.com/office/drawing/2014/main" id="{0E59A4AC-8640-798F-B161-030EA8326F31}"/>
              </a:ext>
            </a:extLst>
          </p:cNvPr>
          <p:cNvPicPr>
            <a:picLocks noChangeAspect="1"/>
          </p:cNvPicPr>
          <p:nvPr/>
        </p:nvPicPr>
        <p:blipFill>
          <a:blip r:embed="rId2"/>
          <a:stretch>
            <a:fillRect/>
          </a:stretch>
        </p:blipFill>
        <p:spPr>
          <a:xfrm>
            <a:off x="1174561" y="1213707"/>
            <a:ext cx="1201762" cy="82041"/>
          </a:xfrm>
          <a:prstGeom prst="rect">
            <a:avLst/>
          </a:prstGeom>
        </p:spPr>
      </p:pic>
      <p:graphicFrame>
        <p:nvGraphicFramePr>
          <p:cNvPr id="4" name="Tabla 3">
            <a:extLst>
              <a:ext uri="{FF2B5EF4-FFF2-40B4-BE49-F238E27FC236}">
                <a16:creationId xmlns:a16="http://schemas.microsoft.com/office/drawing/2014/main" id="{58CA8EC4-4AEE-6A3B-5A04-DA642D8A8497}"/>
              </a:ext>
            </a:extLst>
          </p:cNvPr>
          <p:cNvGraphicFramePr>
            <a:graphicFrameLocks noGrp="1"/>
          </p:cNvGraphicFramePr>
          <p:nvPr>
            <p:extLst>
              <p:ext uri="{D42A27DB-BD31-4B8C-83A1-F6EECF244321}">
                <p14:modId xmlns:p14="http://schemas.microsoft.com/office/powerpoint/2010/main" val="2018203467"/>
              </p:ext>
            </p:extLst>
          </p:nvPr>
        </p:nvGraphicFramePr>
        <p:xfrm>
          <a:off x="2150483" y="1725381"/>
          <a:ext cx="8835586" cy="4965381"/>
        </p:xfrm>
        <a:graphic>
          <a:graphicData uri="http://schemas.openxmlformats.org/drawingml/2006/table">
            <a:tbl>
              <a:tblPr firstRow="1" firstCol="1" bandRow="1">
                <a:tableStyleId>{5C22544A-7EE6-4342-B048-85BDC9FD1C3A}</a:tableStyleId>
              </a:tblPr>
              <a:tblGrid>
                <a:gridCol w="1767720">
                  <a:extLst>
                    <a:ext uri="{9D8B030D-6E8A-4147-A177-3AD203B41FA5}">
                      <a16:colId xmlns:a16="http://schemas.microsoft.com/office/drawing/2014/main" val="4129392657"/>
                    </a:ext>
                  </a:extLst>
                </a:gridCol>
                <a:gridCol w="1493296">
                  <a:extLst>
                    <a:ext uri="{9D8B030D-6E8A-4147-A177-3AD203B41FA5}">
                      <a16:colId xmlns:a16="http://schemas.microsoft.com/office/drawing/2014/main" val="1680747013"/>
                    </a:ext>
                  </a:extLst>
                </a:gridCol>
                <a:gridCol w="1276964">
                  <a:extLst>
                    <a:ext uri="{9D8B030D-6E8A-4147-A177-3AD203B41FA5}">
                      <a16:colId xmlns:a16="http://schemas.microsoft.com/office/drawing/2014/main" val="2435628152"/>
                    </a:ext>
                  </a:extLst>
                </a:gridCol>
                <a:gridCol w="1697610">
                  <a:extLst>
                    <a:ext uri="{9D8B030D-6E8A-4147-A177-3AD203B41FA5}">
                      <a16:colId xmlns:a16="http://schemas.microsoft.com/office/drawing/2014/main" val="1394603923"/>
                    </a:ext>
                  </a:extLst>
                </a:gridCol>
                <a:gridCol w="2599996">
                  <a:extLst>
                    <a:ext uri="{9D8B030D-6E8A-4147-A177-3AD203B41FA5}">
                      <a16:colId xmlns:a16="http://schemas.microsoft.com/office/drawing/2014/main" val="2329500788"/>
                    </a:ext>
                  </a:extLst>
                </a:gridCol>
              </a:tblGrid>
              <a:tr h="650205">
                <a:tc>
                  <a:txBody>
                    <a:bodyPr/>
                    <a:lstStyle/>
                    <a:p>
                      <a:pPr algn="ctr">
                        <a:lnSpc>
                          <a:spcPct val="115000"/>
                        </a:lnSpc>
                      </a:pPr>
                      <a:r>
                        <a:rPr lang="es-ES" sz="1400" dirty="0">
                          <a:effectLst/>
                        </a:rPr>
                        <a:t>API</a:t>
                      </a:r>
                      <a:endParaRPr lang="es-MX"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245" marR="49245" marT="0" marB="0" anchor="ctr"/>
                </a:tc>
                <a:tc>
                  <a:txBody>
                    <a:bodyPr/>
                    <a:lstStyle/>
                    <a:p>
                      <a:pPr algn="ctr">
                        <a:lnSpc>
                          <a:spcPct val="115000"/>
                        </a:lnSpc>
                      </a:pPr>
                      <a:r>
                        <a:rPr lang="es-ES" sz="1400">
                          <a:effectLst/>
                        </a:rPr>
                        <a:t>Plan</a:t>
                      </a:r>
                      <a:endParaRPr lang="es-MX" sz="1600">
                        <a:effectLst/>
                        <a:latin typeface="Times New Roman" panose="02020603050405020304" pitchFamily="18" charset="0"/>
                        <a:ea typeface="Times New Roman" panose="02020603050405020304" pitchFamily="18" charset="0"/>
                        <a:cs typeface="Arial" panose="020B0604020202020204" pitchFamily="34" charset="0"/>
                      </a:endParaRPr>
                    </a:p>
                  </a:txBody>
                  <a:tcPr marL="49245" marR="49245" marT="0" marB="0" anchor="ctr"/>
                </a:tc>
                <a:tc>
                  <a:txBody>
                    <a:bodyPr/>
                    <a:lstStyle/>
                    <a:p>
                      <a:pPr algn="ctr">
                        <a:lnSpc>
                          <a:spcPct val="115000"/>
                        </a:lnSpc>
                      </a:pPr>
                      <a:r>
                        <a:rPr lang="es-ES" sz="1400" dirty="0">
                          <a:effectLst/>
                        </a:rPr>
                        <a:t>Costo por 100,000 peticiones</a:t>
                      </a:r>
                      <a:endParaRPr lang="es-MX"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245" marR="49245" marT="0" marB="0" anchor="ctr"/>
                </a:tc>
                <a:tc>
                  <a:txBody>
                    <a:bodyPr/>
                    <a:lstStyle/>
                    <a:p>
                      <a:pPr algn="ctr">
                        <a:lnSpc>
                          <a:spcPct val="115000"/>
                        </a:lnSpc>
                      </a:pPr>
                      <a:r>
                        <a:rPr lang="es-ES" sz="1400">
                          <a:effectLst/>
                        </a:rPr>
                        <a:t>Tiempo Aproximado de Consulta</a:t>
                      </a:r>
                      <a:endParaRPr lang="es-MX" sz="1600">
                        <a:effectLst/>
                        <a:latin typeface="Times New Roman" panose="02020603050405020304" pitchFamily="18" charset="0"/>
                        <a:ea typeface="Times New Roman" panose="02020603050405020304" pitchFamily="18" charset="0"/>
                        <a:cs typeface="Arial" panose="020B0604020202020204" pitchFamily="34" charset="0"/>
                      </a:endParaRPr>
                    </a:p>
                  </a:txBody>
                  <a:tcPr marL="49245" marR="49245" marT="0" marB="0" anchor="ctr"/>
                </a:tc>
                <a:tc>
                  <a:txBody>
                    <a:bodyPr/>
                    <a:lstStyle/>
                    <a:p>
                      <a:pPr algn="ctr">
                        <a:lnSpc>
                          <a:spcPct val="115000"/>
                        </a:lnSpc>
                      </a:pPr>
                      <a:r>
                        <a:rPr lang="es-ES" sz="1400">
                          <a:effectLst/>
                        </a:rPr>
                        <a:t>Detalles Adicionales</a:t>
                      </a:r>
                      <a:endParaRPr lang="es-MX" sz="1600">
                        <a:effectLst/>
                        <a:latin typeface="Times New Roman" panose="02020603050405020304" pitchFamily="18" charset="0"/>
                        <a:ea typeface="Times New Roman" panose="02020603050405020304" pitchFamily="18" charset="0"/>
                        <a:cs typeface="Arial" panose="020B0604020202020204" pitchFamily="34" charset="0"/>
                      </a:endParaRPr>
                    </a:p>
                  </a:txBody>
                  <a:tcPr marL="49245" marR="49245" marT="0" marB="0" anchor="ctr"/>
                </a:tc>
                <a:extLst>
                  <a:ext uri="{0D108BD9-81ED-4DB2-BD59-A6C34878D82A}">
                    <a16:rowId xmlns:a16="http://schemas.microsoft.com/office/drawing/2014/main" val="2858828615"/>
                  </a:ext>
                </a:extLst>
              </a:tr>
              <a:tr h="798534">
                <a:tc>
                  <a:txBody>
                    <a:bodyPr/>
                    <a:lstStyle/>
                    <a:p>
                      <a:pPr algn="ctr">
                        <a:lnSpc>
                          <a:spcPct val="115000"/>
                        </a:lnSpc>
                      </a:pPr>
                      <a:r>
                        <a:rPr lang="es-ES" sz="1200">
                          <a:effectLst/>
                        </a:rPr>
                        <a:t>Google </a:t>
                      </a:r>
                      <a:r>
                        <a:rPr lang="es-ES" sz="1200" err="1">
                          <a:effectLst/>
                        </a:rPr>
                        <a:t>Custom</a:t>
                      </a:r>
                      <a:r>
                        <a:rPr lang="es-ES" sz="1200">
                          <a:effectLst/>
                        </a:rPr>
                        <a:t> </a:t>
                      </a:r>
                      <a:r>
                        <a:rPr lang="es-ES" sz="1200" err="1">
                          <a:effectLst/>
                        </a:rPr>
                        <a:t>Search</a:t>
                      </a:r>
                      <a:r>
                        <a:rPr lang="es-ES" sz="1200">
                          <a:effectLst/>
                        </a:rPr>
                        <a:t> API </a:t>
                      </a:r>
                      <a:endParaRPr lang="es-MX"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9245" marR="49245" marT="0" marB="0" anchor="ctr"/>
                </a:tc>
                <a:tc>
                  <a:txBody>
                    <a:bodyPr/>
                    <a:lstStyle/>
                    <a:p>
                      <a:pPr algn="ctr">
                        <a:lnSpc>
                          <a:spcPct val="115000"/>
                        </a:lnSpc>
                      </a:pPr>
                      <a:r>
                        <a:rPr lang="es-ES" sz="1200">
                          <a:effectLst/>
                        </a:rPr>
                        <a:t>Plan de pago</a:t>
                      </a:r>
                      <a:endParaRPr lang="es-MX"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9245" marR="49245" marT="0" marB="0" anchor="ctr"/>
                </a:tc>
                <a:tc>
                  <a:txBody>
                    <a:bodyPr/>
                    <a:lstStyle/>
                    <a:p>
                      <a:pPr algn="ctr">
                        <a:lnSpc>
                          <a:spcPct val="115000"/>
                        </a:lnSpc>
                      </a:pPr>
                      <a:r>
                        <a:rPr lang="es-ES" sz="1200" dirty="0">
                          <a:effectLst/>
                        </a:rPr>
                        <a:t>$500 USD </a:t>
                      </a:r>
                      <a:endParaRPr lang="es-MX"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245" marR="49245" marT="0" marB="0" anchor="ctr"/>
                </a:tc>
                <a:tc>
                  <a:txBody>
                    <a:bodyPr/>
                    <a:lstStyle/>
                    <a:p>
                      <a:pPr algn="ctr">
                        <a:lnSpc>
                          <a:spcPct val="115000"/>
                        </a:lnSpc>
                      </a:pPr>
                      <a:r>
                        <a:rPr lang="es-ES" sz="1200">
                          <a:effectLst/>
                        </a:rPr>
                        <a:t>Inmediato</a:t>
                      </a:r>
                      <a:endParaRPr lang="es-MX"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9245" marR="49245" marT="0" marB="0" anchor="ctr"/>
                </a:tc>
                <a:tc>
                  <a:txBody>
                    <a:bodyPr/>
                    <a:lstStyle/>
                    <a:p>
                      <a:pPr algn="ctr">
                        <a:lnSpc>
                          <a:spcPct val="115000"/>
                        </a:lnSpc>
                      </a:pPr>
                      <a:r>
                        <a:rPr lang="es-ES" sz="1200" dirty="0">
                          <a:effectLst/>
                        </a:rPr>
                        <a:t>El costo es lineal; se cobra $5 USD por cada 1,000 solicitudes adicionales después del límite gratuito. </a:t>
                      </a:r>
                      <a:endParaRPr lang="es-MX"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245" marR="49245" marT="0" marB="0" anchor="ctr"/>
                </a:tc>
                <a:extLst>
                  <a:ext uri="{0D108BD9-81ED-4DB2-BD59-A6C34878D82A}">
                    <a16:rowId xmlns:a16="http://schemas.microsoft.com/office/drawing/2014/main" val="1814351961"/>
                  </a:ext>
                </a:extLst>
              </a:tr>
              <a:tr h="432980">
                <a:tc>
                  <a:txBody>
                    <a:bodyPr/>
                    <a:lstStyle/>
                    <a:p>
                      <a:pPr algn="ctr">
                        <a:lnSpc>
                          <a:spcPct val="115000"/>
                        </a:lnSpc>
                      </a:pPr>
                      <a:r>
                        <a:rPr lang="es-ES" sz="1200">
                          <a:effectLst/>
                        </a:rPr>
                        <a:t>Bing Search API </a:t>
                      </a:r>
                      <a:endParaRPr lang="es-MX"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9245" marR="49245" marT="0" marB="0" anchor="ctr"/>
                </a:tc>
                <a:tc>
                  <a:txBody>
                    <a:bodyPr/>
                    <a:lstStyle/>
                    <a:p>
                      <a:pPr algn="ctr">
                        <a:lnSpc>
                          <a:spcPct val="115000"/>
                        </a:lnSpc>
                      </a:pPr>
                      <a:r>
                        <a:rPr lang="es-ES" sz="1200">
                          <a:effectLst/>
                        </a:rPr>
                        <a:t>S1 Tier</a:t>
                      </a:r>
                      <a:endParaRPr lang="es-MX"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9245" marR="49245" marT="0" marB="0" anchor="ctr"/>
                </a:tc>
                <a:tc>
                  <a:txBody>
                    <a:bodyPr/>
                    <a:lstStyle/>
                    <a:p>
                      <a:pPr algn="ctr">
                        <a:lnSpc>
                          <a:spcPct val="115000"/>
                        </a:lnSpc>
                      </a:pPr>
                      <a:r>
                        <a:rPr lang="es-ES" sz="1200">
                          <a:effectLst/>
                        </a:rPr>
                        <a:t>$300 USD </a:t>
                      </a:r>
                      <a:endParaRPr lang="es-MX"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9245" marR="49245" marT="0" marB="0" anchor="ctr"/>
                </a:tc>
                <a:tc>
                  <a:txBody>
                    <a:bodyPr/>
                    <a:lstStyle/>
                    <a:p>
                      <a:pPr algn="ctr">
                        <a:lnSpc>
                          <a:spcPct val="115000"/>
                        </a:lnSpc>
                      </a:pPr>
                      <a:r>
                        <a:rPr lang="es-ES" sz="1200">
                          <a:effectLst/>
                        </a:rPr>
                        <a:t>Inmediato</a:t>
                      </a:r>
                      <a:endParaRPr lang="es-MX"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9245" marR="49245" marT="0" marB="0" anchor="ctr"/>
                </a:tc>
                <a:tc>
                  <a:txBody>
                    <a:bodyPr/>
                    <a:lstStyle/>
                    <a:p>
                      <a:pPr algn="ctr">
                        <a:lnSpc>
                          <a:spcPct val="115000"/>
                        </a:lnSpc>
                      </a:pPr>
                      <a:r>
                        <a:rPr lang="es-ES" sz="1200">
                          <a:effectLst/>
                        </a:rPr>
                        <a:t>Límite máximo de 250,000 peticiones por mes </a:t>
                      </a:r>
                      <a:endParaRPr lang="es-MX"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9245" marR="49245" marT="0" marB="0" anchor="ctr"/>
                </a:tc>
                <a:extLst>
                  <a:ext uri="{0D108BD9-81ED-4DB2-BD59-A6C34878D82A}">
                    <a16:rowId xmlns:a16="http://schemas.microsoft.com/office/drawing/2014/main" val="4033018682"/>
                  </a:ext>
                </a:extLst>
              </a:tr>
              <a:tr h="432980">
                <a:tc>
                  <a:txBody>
                    <a:bodyPr/>
                    <a:lstStyle/>
                    <a:p>
                      <a:pPr algn="ctr">
                        <a:lnSpc>
                          <a:spcPct val="115000"/>
                        </a:lnSpc>
                      </a:pPr>
                      <a:r>
                        <a:rPr lang="es-ES" sz="1200">
                          <a:effectLst/>
                        </a:rPr>
                        <a:t>Bing Search API</a:t>
                      </a:r>
                      <a:endParaRPr lang="es-MX"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9245" marR="49245" marT="0" marB="0" anchor="ctr"/>
                </a:tc>
                <a:tc>
                  <a:txBody>
                    <a:bodyPr/>
                    <a:lstStyle/>
                    <a:p>
                      <a:pPr algn="ctr">
                        <a:lnSpc>
                          <a:spcPct val="115000"/>
                        </a:lnSpc>
                      </a:pPr>
                      <a:r>
                        <a:rPr lang="es-ES" sz="1200">
                          <a:effectLst/>
                        </a:rPr>
                        <a:t>S2 Tier</a:t>
                      </a:r>
                      <a:endParaRPr lang="es-MX"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9245" marR="49245" marT="0" marB="0" anchor="ctr"/>
                </a:tc>
                <a:tc>
                  <a:txBody>
                    <a:bodyPr/>
                    <a:lstStyle/>
                    <a:p>
                      <a:pPr algn="ctr">
                        <a:lnSpc>
                          <a:spcPct val="115000"/>
                        </a:lnSpc>
                      </a:pPr>
                      <a:r>
                        <a:rPr lang="es-ES" sz="1200">
                          <a:effectLst/>
                        </a:rPr>
                        <a:t>$300 USD</a:t>
                      </a:r>
                      <a:endParaRPr lang="es-MX"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9245" marR="49245" marT="0" marB="0" anchor="ctr"/>
                </a:tc>
                <a:tc>
                  <a:txBody>
                    <a:bodyPr/>
                    <a:lstStyle/>
                    <a:p>
                      <a:pPr algn="ctr">
                        <a:lnSpc>
                          <a:spcPct val="115000"/>
                        </a:lnSpc>
                      </a:pPr>
                      <a:r>
                        <a:rPr lang="es-ES" sz="1200">
                          <a:effectLst/>
                        </a:rPr>
                        <a:t>Inmediato</a:t>
                      </a:r>
                      <a:endParaRPr lang="es-MX"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9245" marR="49245" marT="0" marB="0" anchor="ctr"/>
                </a:tc>
                <a:tc>
                  <a:txBody>
                    <a:bodyPr/>
                    <a:lstStyle/>
                    <a:p>
                      <a:pPr algn="ctr">
                        <a:lnSpc>
                          <a:spcPct val="115000"/>
                        </a:lnSpc>
                      </a:pPr>
                      <a:r>
                        <a:rPr lang="es-ES" sz="1200">
                          <a:effectLst/>
                        </a:rPr>
                        <a:t>Límite máximo de 1 millón de peticiones por mes </a:t>
                      </a:r>
                      <a:endParaRPr lang="es-MX"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9245" marR="49245" marT="0" marB="0" anchor="ctr"/>
                </a:tc>
                <a:extLst>
                  <a:ext uri="{0D108BD9-81ED-4DB2-BD59-A6C34878D82A}">
                    <a16:rowId xmlns:a16="http://schemas.microsoft.com/office/drawing/2014/main" val="3047726930"/>
                  </a:ext>
                </a:extLst>
              </a:tr>
              <a:tr h="874219">
                <a:tc>
                  <a:txBody>
                    <a:bodyPr/>
                    <a:lstStyle/>
                    <a:p>
                      <a:pPr algn="ctr">
                        <a:lnSpc>
                          <a:spcPct val="115000"/>
                        </a:lnSpc>
                      </a:pPr>
                      <a:r>
                        <a:rPr lang="es-ES" sz="1200">
                          <a:effectLst/>
                        </a:rPr>
                        <a:t>WolframAlpha API </a:t>
                      </a:r>
                      <a:endParaRPr lang="es-MX"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9245" marR="49245" marT="0" marB="0" anchor="ctr"/>
                </a:tc>
                <a:tc>
                  <a:txBody>
                    <a:bodyPr/>
                    <a:lstStyle/>
                    <a:p>
                      <a:pPr algn="ctr">
                        <a:lnSpc>
                          <a:spcPct val="115000"/>
                        </a:lnSpc>
                      </a:pPr>
                      <a:r>
                        <a:rPr lang="es-ES" sz="1200">
                          <a:effectLst/>
                        </a:rPr>
                        <a:t>Starter Plan</a:t>
                      </a:r>
                      <a:endParaRPr lang="es-MX"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9245" marR="49245" marT="0" marB="0" anchor="ctr"/>
                </a:tc>
                <a:tc>
                  <a:txBody>
                    <a:bodyPr/>
                    <a:lstStyle/>
                    <a:p>
                      <a:pPr algn="ctr">
                        <a:lnSpc>
                          <a:spcPct val="115000"/>
                        </a:lnSpc>
                      </a:pPr>
                      <a:r>
                        <a:rPr lang="es-ES" sz="1200">
                          <a:effectLst/>
                        </a:rPr>
                        <a:t>$1,250 USD</a:t>
                      </a:r>
                      <a:endParaRPr lang="es-MX"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9245" marR="49245" marT="0" marB="0" anchor="ctr"/>
                </a:tc>
                <a:tc>
                  <a:txBody>
                    <a:bodyPr/>
                    <a:lstStyle/>
                    <a:p>
                      <a:pPr algn="ctr">
                        <a:lnSpc>
                          <a:spcPct val="115000"/>
                        </a:lnSpc>
                      </a:pPr>
                      <a:r>
                        <a:rPr lang="es-ES" sz="1200">
                          <a:effectLst/>
                        </a:rPr>
                        <a:t>Inmediato</a:t>
                      </a:r>
                      <a:endParaRPr lang="es-MX"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9245" marR="49245" marT="0" marB="0" anchor="ctr"/>
                </a:tc>
                <a:tc>
                  <a:txBody>
                    <a:bodyPr/>
                    <a:lstStyle/>
                    <a:p>
                      <a:pPr algn="ctr">
                        <a:lnSpc>
                          <a:spcPct val="115000"/>
                        </a:lnSpc>
                      </a:pPr>
                      <a:r>
                        <a:rPr lang="es-ES" sz="1200">
                          <a:effectLst/>
                        </a:rPr>
                        <a:t>$25 USD por mes con un límite de 2,000 peticiones por mes. Equivalente a $1,250 USD por 100,000 peticiones.</a:t>
                      </a:r>
                      <a:endParaRPr lang="es-MX"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9245" marR="49245" marT="0" marB="0" anchor="ctr"/>
                </a:tc>
                <a:extLst>
                  <a:ext uri="{0D108BD9-81ED-4DB2-BD59-A6C34878D82A}">
                    <a16:rowId xmlns:a16="http://schemas.microsoft.com/office/drawing/2014/main" val="2885460188"/>
                  </a:ext>
                </a:extLst>
              </a:tr>
              <a:tr h="798534">
                <a:tc>
                  <a:txBody>
                    <a:bodyPr/>
                    <a:lstStyle/>
                    <a:p>
                      <a:pPr algn="ctr">
                        <a:lnSpc>
                          <a:spcPct val="115000"/>
                        </a:lnSpc>
                      </a:pPr>
                      <a:r>
                        <a:rPr lang="es-ES" sz="1200">
                          <a:effectLst/>
                        </a:rPr>
                        <a:t>WolframAlpha API</a:t>
                      </a:r>
                      <a:endParaRPr lang="es-MX"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9245" marR="49245" marT="0" marB="0" anchor="ctr"/>
                </a:tc>
                <a:tc>
                  <a:txBody>
                    <a:bodyPr/>
                    <a:lstStyle/>
                    <a:p>
                      <a:pPr algn="ctr">
                        <a:lnSpc>
                          <a:spcPct val="115000"/>
                        </a:lnSpc>
                      </a:pPr>
                      <a:r>
                        <a:rPr lang="es-ES" sz="1200">
                          <a:effectLst/>
                        </a:rPr>
                        <a:t>Premium Plan</a:t>
                      </a:r>
                      <a:endParaRPr lang="es-MX"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9245" marR="49245" marT="0" marB="0" anchor="ctr"/>
                </a:tc>
                <a:tc>
                  <a:txBody>
                    <a:bodyPr/>
                    <a:lstStyle/>
                    <a:p>
                      <a:pPr algn="ctr">
                        <a:lnSpc>
                          <a:spcPct val="115000"/>
                        </a:lnSpc>
                      </a:pPr>
                      <a:r>
                        <a:rPr lang="es-ES" sz="1200">
                          <a:effectLst/>
                        </a:rPr>
                        <a:t>$250 USD</a:t>
                      </a:r>
                      <a:endParaRPr lang="es-MX"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9245" marR="49245" marT="0" marB="0" anchor="ctr"/>
                </a:tc>
                <a:tc>
                  <a:txBody>
                    <a:bodyPr/>
                    <a:lstStyle/>
                    <a:p>
                      <a:pPr algn="ctr">
                        <a:lnSpc>
                          <a:spcPct val="115000"/>
                        </a:lnSpc>
                      </a:pPr>
                      <a:r>
                        <a:rPr lang="es-ES" sz="1200">
                          <a:effectLst/>
                        </a:rPr>
                        <a:t>Inmediato </a:t>
                      </a:r>
                      <a:endParaRPr lang="es-MX"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9245" marR="49245" marT="0" marB="0" anchor="ctr"/>
                </a:tc>
                <a:tc>
                  <a:txBody>
                    <a:bodyPr/>
                    <a:lstStyle/>
                    <a:p>
                      <a:pPr algn="ctr">
                        <a:lnSpc>
                          <a:spcPct val="115000"/>
                        </a:lnSpc>
                      </a:pPr>
                      <a:r>
                        <a:rPr lang="es-ES" sz="1200">
                          <a:effectLst/>
                        </a:rPr>
                        <a:t>Plan Premium con un costo de $250 USD por mes y un límite de 100,000 peticiones por mes.</a:t>
                      </a:r>
                      <a:endParaRPr lang="es-MX"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9245" marR="49245" marT="0" marB="0" anchor="ctr"/>
                </a:tc>
                <a:extLst>
                  <a:ext uri="{0D108BD9-81ED-4DB2-BD59-A6C34878D82A}">
                    <a16:rowId xmlns:a16="http://schemas.microsoft.com/office/drawing/2014/main" val="2225310025"/>
                  </a:ext>
                </a:extLst>
              </a:tr>
              <a:tr h="874219">
                <a:tc>
                  <a:txBody>
                    <a:bodyPr/>
                    <a:lstStyle/>
                    <a:p>
                      <a:pPr algn="ctr">
                        <a:lnSpc>
                          <a:spcPct val="115000"/>
                        </a:lnSpc>
                      </a:pPr>
                      <a:r>
                        <a:rPr lang="es-ES" sz="1200">
                          <a:effectLst/>
                        </a:rPr>
                        <a:t>WolframAlpha API</a:t>
                      </a:r>
                      <a:endParaRPr lang="es-MX"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9245" marR="49245" marT="0" marB="0" anchor="ctr"/>
                </a:tc>
                <a:tc>
                  <a:txBody>
                    <a:bodyPr/>
                    <a:lstStyle/>
                    <a:p>
                      <a:pPr algn="ctr">
                        <a:lnSpc>
                          <a:spcPct val="115000"/>
                        </a:lnSpc>
                      </a:pPr>
                      <a:r>
                        <a:rPr lang="es-ES" sz="1200">
                          <a:effectLst/>
                        </a:rPr>
                        <a:t>Enterprise Plan</a:t>
                      </a:r>
                      <a:endParaRPr lang="es-MX"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9245" marR="49245" marT="0" marB="0" anchor="ctr"/>
                </a:tc>
                <a:tc>
                  <a:txBody>
                    <a:bodyPr/>
                    <a:lstStyle/>
                    <a:p>
                      <a:pPr algn="ctr">
                        <a:lnSpc>
                          <a:spcPct val="115000"/>
                        </a:lnSpc>
                      </a:pPr>
                      <a:r>
                        <a:rPr lang="es-ES" sz="1200">
                          <a:effectLst/>
                        </a:rPr>
                        <a:t>Personalizado</a:t>
                      </a:r>
                      <a:endParaRPr lang="es-MX"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9245" marR="49245" marT="0" marB="0" anchor="ctr"/>
                </a:tc>
                <a:tc>
                  <a:txBody>
                    <a:bodyPr/>
                    <a:lstStyle/>
                    <a:p>
                      <a:pPr algn="ctr">
                        <a:lnSpc>
                          <a:spcPct val="115000"/>
                        </a:lnSpc>
                      </a:pPr>
                      <a:r>
                        <a:rPr lang="es-ES" sz="1200">
                          <a:effectLst/>
                        </a:rPr>
                        <a:t>Inmediato</a:t>
                      </a:r>
                      <a:endParaRPr lang="es-MX"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9245" marR="49245" marT="0" marB="0" anchor="ctr"/>
                </a:tc>
                <a:tc>
                  <a:txBody>
                    <a:bodyPr/>
                    <a:lstStyle/>
                    <a:p>
                      <a:pPr algn="ctr">
                        <a:lnSpc>
                          <a:spcPct val="115000"/>
                        </a:lnSpc>
                      </a:pPr>
                      <a:r>
                        <a:rPr lang="es-ES" sz="1200" dirty="0">
                          <a:effectLst/>
                        </a:rPr>
                        <a:t>El costo y las condiciones se negocian directamente con </a:t>
                      </a:r>
                      <a:r>
                        <a:rPr lang="es-ES" sz="1200" dirty="0" err="1">
                          <a:effectLst/>
                        </a:rPr>
                        <a:t>WolframAlpha</a:t>
                      </a:r>
                      <a:r>
                        <a:rPr lang="es-ES" sz="1200" dirty="0">
                          <a:effectLst/>
                        </a:rPr>
                        <a:t> según las necesidades especificadas.</a:t>
                      </a:r>
                      <a:endParaRPr lang="es-MX"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245" marR="49245" marT="0" marB="0" anchor="ctr"/>
                </a:tc>
                <a:extLst>
                  <a:ext uri="{0D108BD9-81ED-4DB2-BD59-A6C34878D82A}">
                    <a16:rowId xmlns:a16="http://schemas.microsoft.com/office/drawing/2014/main" val="1577483713"/>
                  </a:ext>
                </a:extLst>
              </a:tr>
            </a:tbl>
          </a:graphicData>
        </a:graphic>
      </p:graphicFrame>
      <p:sp>
        <p:nvSpPr>
          <p:cNvPr id="6" name="TextBox 3">
            <a:extLst>
              <a:ext uri="{FF2B5EF4-FFF2-40B4-BE49-F238E27FC236}">
                <a16:creationId xmlns:a16="http://schemas.microsoft.com/office/drawing/2014/main" id="{846B571E-3361-5D58-5441-2BE4EAB19144}"/>
              </a:ext>
            </a:extLst>
          </p:cNvPr>
          <p:cNvSpPr txBox="1"/>
          <p:nvPr/>
        </p:nvSpPr>
        <p:spPr>
          <a:xfrm>
            <a:off x="1174561" y="1325898"/>
            <a:ext cx="10170195" cy="369332"/>
          </a:xfrm>
          <a:prstGeom prst="rect">
            <a:avLst/>
          </a:prstGeom>
          <a:noFill/>
          <a:ln>
            <a:noFill/>
          </a:ln>
        </p:spPr>
        <p:txBody>
          <a:bodyPr wrap="square">
            <a:spAutoFit/>
          </a:bodyPr>
          <a:lstStyle/>
          <a:p>
            <a:r>
              <a:rPr lang="es-MX" dirty="0"/>
              <a:t>Proyección de Costos</a:t>
            </a:r>
          </a:p>
        </p:txBody>
      </p:sp>
    </p:spTree>
    <p:extLst>
      <p:ext uri="{BB962C8B-B14F-4D97-AF65-F5344CB8AC3E}">
        <p14:creationId xmlns:p14="http://schemas.microsoft.com/office/powerpoint/2010/main" val="2307461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3D03F-B919-CE16-D406-1B3C007035C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49EB8EA-6811-93B5-CA97-0F3BB9D85B84}"/>
              </a:ext>
            </a:extLst>
          </p:cNvPr>
          <p:cNvSpPr txBox="1">
            <a:spLocks/>
          </p:cNvSpPr>
          <p:nvPr/>
        </p:nvSpPr>
        <p:spPr>
          <a:xfrm>
            <a:off x="1061684" y="518810"/>
            <a:ext cx="7503195"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altLang="ko-KR" sz="4000" b="0" i="0" u="none" strike="noStrike" kern="1200" cap="none" spc="0" normalizeH="0" baseline="0" noProof="0" dirty="0">
                <a:ln>
                  <a:noFill/>
                </a:ln>
                <a:solidFill>
                  <a:srgbClr val="003057"/>
                </a:solidFill>
                <a:effectLst/>
                <a:uLnTx/>
                <a:uFillTx/>
                <a:latin typeface="Arial" panose="020B0604020202020204" pitchFamily="34" charset="0"/>
                <a:ea typeface="맑은 고딕" panose="020B0503020000020004" pitchFamily="34" charset="-127"/>
                <a:cs typeface="Arial" panose="020B0604020202020204" pitchFamily="34" charset="0"/>
              </a:rPr>
              <a:t>Resultados</a:t>
            </a:r>
            <a:endParaRPr kumimoji="0" lang="es-MX" altLang="ko-KR" sz="4000" b="1" i="0" u="none" strike="noStrike" kern="1200" cap="none" spc="0" normalizeH="0" baseline="0" noProof="0" dirty="0">
              <a:ln>
                <a:noFill/>
              </a:ln>
              <a:solidFill>
                <a:srgbClr val="003057"/>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pic>
        <p:nvPicPr>
          <p:cNvPr id="7" name="Imagen 6">
            <a:extLst>
              <a:ext uri="{FF2B5EF4-FFF2-40B4-BE49-F238E27FC236}">
                <a16:creationId xmlns:a16="http://schemas.microsoft.com/office/drawing/2014/main" id="{9BFE6DBA-371F-B2D2-290A-849A108AF91F}"/>
              </a:ext>
            </a:extLst>
          </p:cNvPr>
          <p:cNvPicPr>
            <a:picLocks noChangeAspect="1"/>
          </p:cNvPicPr>
          <p:nvPr/>
        </p:nvPicPr>
        <p:blipFill>
          <a:blip r:embed="rId2"/>
          <a:stretch>
            <a:fillRect/>
          </a:stretch>
        </p:blipFill>
        <p:spPr>
          <a:xfrm>
            <a:off x="1014342" y="1295748"/>
            <a:ext cx="7550537" cy="2560983"/>
          </a:xfrm>
          <a:prstGeom prst="rect">
            <a:avLst/>
          </a:prstGeom>
        </p:spPr>
      </p:pic>
      <p:pic>
        <p:nvPicPr>
          <p:cNvPr id="9" name="Imagen 8">
            <a:extLst>
              <a:ext uri="{FF2B5EF4-FFF2-40B4-BE49-F238E27FC236}">
                <a16:creationId xmlns:a16="http://schemas.microsoft.com/office/drawing/2014/main" id="{873CCE3A-60E9-E5F6-82A7-5B6B79761E56}"/>
              </a:ext>
            </a:extLst>
          </p:cNvPr>
          <p:cNvPicPr>
            <a:picLocks noChangeAspect="1"/>
          </p:cNvPicPr>
          <p:nvPr/>
        </p:nvPicPr>
        <p:blipFill>
          <a:blip r:embed="rId3"/>
          <a:stretch>
            <a:fillRect/>
          </a:stretch>
        </p:blipFill>
        <p:spPr>
          <a:xfrm>
            <a:off x="1061684" y="4057605"/>
            <a:ext cx="4703576" cy="2684958"/>
          </a:xfrm>
          <a:prstGeom prst="rect">
            <a:avLst/>
          </a:prstGeom>
        </p:spPr>
      </p:pic>
      <p:pic>
        <p:nvPicPr>
          <p:cNvPr id="10" name="Imagen 9">
            <a:extLst>
              <a:ext uri="{FF2B5EF4-FFF2-40B4-BE49-F238E27FC236}">
                <a16:creationId xmlns:a16="http://schemas.microsoft.com/office/drawing/2014/main" id="{97CFFFFE-B7C5-3CD5-C2AD-E7C8F6A9664A}"/>
              </a:ext>
            </a:extLst>
          </p:cNvPr>
          <p:cNvPicPr>
            <a:picLocks noChangeAspect="1"/>
          </p:cNvPicPr>
          <p:nvPr/>
        </p:nvPicPr>
        <p:blipFill>
          <a:blip r:embed="rId4"/>
          <a:stretch>
            <a:fillRect/>
          </a:stretch>
        </p:blipFill>
        <p:spPr>
          <a:xfrm>
            <a:off x="1142135" y="4052906"/>
            <a:ext cx="7294988" cy="45719"/>
          </a:xfrm>
          <a:prstGeom prst="rect">
            <a:avLst/>
          </a:prstGeom>
        </p:spPr>
      </p:pic>
      <p:pic>
        <p:nvPicPr>
          <p:cNvPr id="11" name="Imagen 10">
            <a:extLst>
              <a:ext uri="{FF2B5EF4-FFF2-40B4-BE49-F238E27FC236}">
                <a16:creationId xmlns:a16="http://schemas.microsoft.com/office/drawing/2014/main" id="{17CD5E30-1355-2DFD-91CB-1905EFE49E63}"/>
              </a:ext>
            </a:extLst>
          </p:cNvPr>
          <p:cNvPicPr>
            <a:picLocks noChangeAspect="1"/>
          </p:cNvPicPr>
          <p:nvPr/>
        </p:nvPicPr>
        <p:blipFill>
          <a:blip r:embed="rId4"/>
          <a:stretch>
            <a:fillRect/>
          </a:stretch>
        </p:blipFill>
        <p:spPr>
          <a:xfrm>
            <a:off x="1142116" y="1224820"/>
            <a:ext cx="7294988" cy="45719"/>
          </a:xfrm>
          <a:prstGeom prst="rect">
            <a:avLst/>
          </a:prstGeom>
        </p:spPr>
      </p:pic>
      <p:sp>
        <p:nvSpPr>
          <p:cNvPr id="12" name="TextBox 3">
            <a:extLst>
              <a:ext uri="{FF2B5EF4-FFF2-40B4-BE49-F238E27FC236}">
                <a16:creationId xmlns:a16="http://schemas.microsoft.com/office/drawing/2014/main" id="{F90B0AB9-8226-16B8-C0DD-A7C1BAAA8A86}"/>
              </a:ext>
            </a:extLst>
          </p:cNvPr>
          <p:cNvSpPr txBox="1"/>
          <p:nvPr/>
        </p:nvSpPr>
        <p:spPr>
          <a:xfrm>
            <a:off x="9592111" y="2147852"/>
            <a:ext cx="1944894" cy="369332"/>
          </a:xfrm>
          <a:prstGeom prst="rect">
            <a:avLst/>
          </a:prstGeom>
          <a:noFill/>
          <a:ln>
            <a:noFill/>
          </a:ln>
        </p:spPr>
        <p:txBody>
          <a:bodyPr wrap="square">
            <a:spAutoFit/>
          </a:bodyPr>
          <a:lstStyle/>
          <a:p>
            <a:r>
              <a:rPr lang="es-MX" dirty="0"/>
              <a:t>Ejemplo 1</a:t>
            </a:r>
          </a:p>
        </p:txBody>
      </p:sp>
      <p:sp>
        <p:nvSpPr>
          <p:cNvPr id="13" name="TextBox 3">
            <a:extLst>
              <a:ext uri="{FF2B5EF4-FFF2-40B4-BE49-F238E27FC236}">
                <a16:creationId xmlns:a16="http://schemas.microsoft.com/office/drawing/2014/main" id="{4B9DD1D7-EB61-A608-169A-52522E91E7A7}"/>
              </a:ext>
            </a:extLst>
          </p:cNvPr>
          <p:cNvSpPr txBox="1"/>
          <p:nvPr/>
        </p:nvSpPr>
        <p:spPr>
          <a:xfrm>
            <a:off x="6871609" y="5192920"/>
            <a:ext cx="1944894" cy="369332"/>
          </a:xfrm>
          <a:prstGeom prst="rect">
            <a:avLst/>
          </a:prstGeom>
          <a:noFill/>
          <a:ln>
            <a:noFill/>
          </a:ln>
        </p:spPr>
        <p:txBody>
          <a:bodyPr wrap="square">
            <a:spAutoFit/>
          </a:bodyPr>
          <a:lstStyle/>
          <a:p>
            <a:r>
              <a:rPr lang="es-MX" dirty="0"/>
              <a:t>Ejemplo 2</a:t>
            </a:r>
          </a:p>
        </p:txBody>
      </p:sp>
    </p:spTree>
    <p:extLst>
      <p:ext uri="{BB962C8B-B14F-4D97-AF65-F5344CB8AC3E}">
        <p14:creationId xmlns:p14="http://schemas.microsoft.com/office/powerpoint/2010/main" val="1960106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DA1AB2-D33D-63E3-6753-3AC8CEAAA185}"/>
              </a:ext>
            </a:extLst>
          </p:cNvPr>
          <p:cNvSpPr txBox="1">
            <a:spLocks/>
          </p:cNvSpPr>
          <p:nvPr/>
        </p:nvSpPr>
        <p:spPr>
          <a:xfrm>
            <a:off x="0" y="0"/>
            <a:ext cx="7503195"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altLang="ko-KR" sz="4000" b="0" i="0" u="none" strike="noStrike" kern="1200" cap="none" spc="0" normalizeH="0" baseline="0" noProof="0" dirty="0">
                <a:ln>
                  <a:noFill/>
                </a:ln>
                <a:solidFill>
                  <a:srgbClr val="003057"/>
                </a:solidFill>
                <a:effectLst/>
                <a:uLnTx/>
                <a:uFillTx/>
                <a:latin typeface="Arial" panose="020B0604020202020204" pitchFamily="34" charset="0"/>
                <a:ea typeface="맑은 고딕" panose="020B0503020000020004" pitchFamily="34" charset="-127"/>
                <a:cs typeface="Arial" panose="020B0604020202020204" pitchFamily="34" charset="0"/>
              </a:rPr>
              <a:t>Buscadores y </a:t>
            </a:r>
            <a:r>
              <a:rPr kumimoji="0" lang="es-MX" altLang="ko-KR" sz="4000" b="0" i="0" u="none" strike="noStrike" kern="1200" cap="none" spc="0" normalizeH="0" baseline="0" noProof="0" dirty="0" err="1">
                <a:ln>
                  <a:noFill/>
                </a:ln>
                <a:solidFill>
                  <a:srgbClr val="003057"/>
                </a:solidFill>
                <a:effectLst/>
                <a:uLnTx/>
                <a:uFillTx/>
                <a:latin typeface="Arial" panose="020B0604020202020204" pitchFamily="34" charset="0"/>
                <a:ea typeface="맑은 고딕" panose="020B0503020000020004" pitchFamily="34" charset="-127"/>
                <a:cs typeface="Arial" panose="020B0604020202020204" pitchFamily="34" charset="0"/>
              </a:rPr>
              <a:t>API’s</a:t>
            </a:r>
            <a:endParaRPr kumimoji="0" lang="es-MX" altLang="ko-KR" sz="4000" b="1" i="0" u="none" strike="noStrike" kern="1200" cap="none" spc="0" normalizeH="0" baseline="0" noProof="0" dirty="0">
              <a:ln>
                <a:noFill/>
              </a:ln>
              <a:solidFill>
                <a:srgbClr val="003057"/>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sp>
        <p:nvSpPr>
          <p:cNvPr id="3" name="Rectángulo 2">
            <a:extLst>
              <a:ext uri="{FF2B5EF4-FFF2-40B4-BE49-F238E27FC236}">
                <a16:creationId xmlns:a16="http://schemas.microsoft.com/office/drawing/2014/main" id="{2D9BCB2B-6661-BD95-277B-CEE79FD3C7F9}"/>
              </a:ext>
            </a:extLst>
          </p:cNvPr>
          <p:cNvSpPr/>
          <p:nvPr/>
        </p:nvSpPr>
        <p:spPr>
          <a:xfrm>
            <a:off x="341735" y="1513357"/>
            <a:ext cx="1447800" cy="6598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err="1"/>
              <a:t>Denue</a:t>
            </a:r>
            <a:endParaRPr lang="es-MX" sz="1600" dirty="0"/>
          </a:p>
        </p:txBody>
      </p:sp>
      <p:sp>
        <p:nvSpPr>
          <p:cNvPr id="4" name="Rectángulo 3">
            <a:extLst>
              <a:ext uri="{FF2B5EF4-FFF2-40B4-BE49-F238E27FC236}">
                <a16:creationId xmlns:a16="http://schemas.microsoft.com/office/drawing/2014/main" id="{EA34E287-44E7-4553-B359-E84506D58E28}"/>
              </a:ext>
            </a:extLst>
          </p:cNvPr>
          <p:cNvSpPr/>
          <p:nvPr/>
        </p:nvSpPr>
        <p:spPr>
          <a:xfrm>
            <a:off x="2130431" y="1513358"/>
            <a:ext cx="1536031" cy="6617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200" dirty="0"/>
              <a:t>Filtrado </a:t>
            </a:r>
            <a:r>
              <a:rPr lang="es-MX" sz="1200" dirty="0" err="1"/>
              <a:t>Denue</a:t>
            </a:r>
            <a:endParaRPr lang="es-MX" sz="1200" dirty="0"/>
          </a:p>
        </p:txBody>
      </p:sp>
      <p:sp>
        <p:nvSpPr>
          <p:cNvPr id="5" name="Rectángulo 4">
            <a:extLst>
              <a:ext uri="{FF2B5EF4-FFF2-40B4-BE49-F238E27FC236}">
                <a16:creationId xmlns:a16="http://schemas.microsoft.com/office/drawing/2014/main" id="{45554A18-8D6C-795E-4DC7-2177AF41A1AD}"/>
              </a:ext>
            </a:extLst>
          </p:cNvPr>
          <p:cNvSpPr/>
          <p:nvPr/>
        </p:nvSpPr>
        <p:spPr>
          <a:xfrm>
            <a:off x="4007358" y="1513358"/>
            <a:ext cx="1536031" cy="6617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200" dirty="0"/>
              <a:t>Identificación de Sitios</a:t>
            </a:r>
          </a:p>
        </p:txBody>
      </p:sp>
      <p:sp>
        <p:nvSpPr>
          <p:cNvPr id="6" name="Rectángulo 5">
            <a:extLst>
              <a:ext uri="{FF2B5EF4-FFF2-40B4-BE49-F238E27FC236}">
                <a16:creationId xmlns:a16="http://schemas.microsoft.com/office/drawing/2014/main" id="{06B8C2B4-4A3E-04A1-4838-20104870717F}"/>
              </a:ext>
            </a:extLst>
          </p:cNvPr>
          <p:cNvSpPr/>
          <p:nvPr/>
        </p:nvSpPr>
        <p:spPr>
          <a:xfrm>
            <a:off x="5884285" y="1515218"/>
            <a:ext cx="1536031" cy="65987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200" dirty="0"/>
              <a:t>Proceso de Vinculación</a:t>
            </a:r>
          </a:p>
        </p:txBody>
      </p:sp>
      <p:sp>
        <p:nvSpPr>
          <p:cNvPr id="7" name="Rectángulo 6">
            <a:extLst>
              <a:ext uri="{FF2B5EF4-FFF2-40B4-BE49-F238E27FC236}">
                <a16:creationId xmlns:a16="http://schemas.microsoft.com/office/drawing/2014/main" id="{5F590D3D-8CA2-CC48-35D2-D0CE527199B9}"/>
              </a:ext>
            </a:extLst>
          </p:cNvPr>
          <p:cNvSpPr/>
          <p:nvPr/>
        </p:nvSpPr>
        <p:spPr>
          <a:xfrm>
            <a:off x="7761212" y="1513358"/>
            <a:ext cx="1536031" cy="6598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200"/>
              <a:t>Descarga de Paginas</a:t>
            </a:r>
          </a:p>
        </p:txBody>
      </p:sp>
      <p:sp>
        <p:nvSpPr>
          <p:cNvPr id="8" name="Rectángulo 7">
            <a:extLst>
              <a:ext uri="{FF2B5EF4-FFF2-40B4-BE49-F238E27FC236}">
                <a16:creationId xmlns:a16="http://schemas.microsoft.com/office/drawing/2014/main" id="{A7F5EABC-7DE2-2AF5-999B-A4E61EFFA3E0}"/>
              </a:ext>
            </a:extLst>
          </p:cNvPr>
          <p:cNvSpPr/>
          <p:nvPr/>
        </p:nvSpPr>
        <p:spPr>
          <a:xfrm>
            <a:off x="9638139" y="1513358"/>
            <a:ext cx="1536031" cy="6598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200"/>
              <a:t>Proceso de recuperación de información</a:t>
            </a:r>
          </a:p>
        </p:txBody>
      </p:sp>
      <p:cxnSp>
        <p:nvCxnSpPr>
          <p:cNvPr id="9" name="Conector recto de flecha 8">
            <a:extLst>
              <a:ext uri="{FF2B5EF4-FFF2-40B4-BE49-F238E27FC236}">
                <a16:creationId xmlns:a16="http://schemas.microsoft.com/office/drawing/2014/main" id="{F1E41586-0B1F-F05C-DAF2-CF613E1B6D7B}"/>
              </a:ext>
            </a:extLst>
          </p:cNvPr>
          <p:cNvCxnSpPr>
            <a:cxnSpLocks/>
          </p:cNvCxnSpPr>
          <p:nvPr/>
        </p:nvCxnSpPr>
        <p:spPr>
          <a:xfrm>
            <a:off x="1789535" y="1844227"/>
            <a:ext cx="340896"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Conector recto de flecha 9">
            <a:extLst>
              <a:ext uri="{FF2B5EF4-FFF2-40B4-BE49-F238E27FC236}">
                <a16:creationId xmlns:a16="http://schemas.microsoft.com/office/drawing/2014/main" id="{FEBB6471-280B-C24C-B26C-E9EFCD982B0E}"/>
              </a:ext>
            </a:extLst>
          </p:cNvPr>
          <p:cNvCxnSpPr>
            <a:cxnSpLocks/>
          </p:cNvCxnSpPr>
          <p:nvPr/>
        </p:nvCxnSpPr>
        <p:spPr>
          <a:xfrm>
            <a:off x="3666462" y="1844228"/>
            <a:ext cx="34089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Conector recto de flecha 10">
            <a:extLst>
              <a:ext uri="{FF2B5EF4-FFF2-40B4-BE49-F238E27FC236}">
                <a16:creationId xmlns:a16="http://schemas.microsoft.com/office/drawing/2014/main" id="{FC669AAA-A7B6-4FFF-4BB6-C86E5B8C4381}"/>
              </a:ext>
            </a:extLst>
          </p:cNvPr>
          <p:cNvCxnSpPr>
            <a:cxnSpLocks/>
          </p:cNvCxnSpPr>
          <p:nvPr/>
        </p:nvCxnSpPr>
        <p:spPr>
          <a:xfrm>
            <a:off x="5543389" y="1844228"/>
            <a:ext cx="340896" cy="9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Conector recto de flecha 11">
            <a:extLst>
              <a:ext uri="{FF2B5EF4-FFF2-40B4-BE49-F238E27FC236}">
                <a16:creationId xmlns:a16="http://schemas.microsoft.com/office/drawing/2014/main" id="{DC657EA3-7517-1769-76DC-1A51924225CE}"/>
              </a:ext>
            </a:extLst>
          </p:cNvPr>
          <p:cNvCxnSpPr>
            <a:cxnSpLocks/>
          </p:cNvCxnSpPr>
          <p:nvPr/>
        </p:nvCxnSpPr>
        <p:spPr>
          <a:xfrm flipV="1">
            <a:off x="7420316" y="1843298"/>
            <a:ext cx="340896" cy="18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Conector recto de flecha 12">
            <a:extLst>
              <a:ext uri="{FF2B5EF4-FFF2-40B4-BE49-F238E27FC236}">
                <a16:creationId xmlns:a16="http://schemas.microsoft.com/office/drawing/2014/main" id="{DE7BB59E-C4CE-E30E-6303-E63CC6A0FC14}"/>
              </a:ext>
            </a:extLst>
          </p:cNvPr>
          <p:cNvCxnSpPr>
            <a:cxnSpLocks/>
          </p:cNvCxnSpPr>
          <p:nvPr/>
        </p:nvCxnSpPr>
        <p:spPr>
          <a:xfrm>
            <a:off x="9297243" y="1843298"/>
            <a:ext cx="34089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Rectángulo 13">
            <a:extLst>
              <a:ext uri="{FF2B5EF4-FFF2-40B4-BE49-F238E27FC236}">
                <a16:creationId xmlns:a16="http://schemas.microsoft.com/office/drawing/2014/main" id="{102C86C7-8A60-84B2-05A1-D86658EC8C35}"/>
              </a:ext>
            </a:extLst>
          </p:cNvPr>
          <p:cNvSpPr/>
          <p:nvPr/>
        </p:nvSpPr>
        <p:spPr>
          <a:xfrm>
            <a:off x="4126670" y="2449161"/>
            <a:ext cx="1297405" cy="381693"/>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1200" strike="sngStrike" dirty="0"/>
              <a:t>Web Scraping</a:t>
            </a:r>
          </a:p>
        </p:txBody>
      </p:sp>
      <p:sp>
        <p:nvSpPr>
          <p:cNvPr id="15" name="Rectángulo 14">
            <a:extLst>
              <a:ext uri="{FF2B5EF4-FFF2-40B4-BE49-F238E27FC236}">
                <a16:creationId xmlns:a16="http://schemas.microsoft.com/office/drawing/2014/main" id="{7DDCFCA3-4B2E-2EC6-44AF-61E21C9A74E5}"/>
              </a:ext>
            </a:extLst>
          </p:cNvPr>
          <p:cNvSpPr/>
          <p:nvPr/>
        </p:nvSpPr>
        <p:spPr>
          <a:xfrm>
            <a:off x="4126670" y="3020319"/>
            <a:ext cx="1297405" cy="381698"/>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MX" sz="1200" dirty="0" err="1"/>
              <a:t>API’s</a:t>
            </a:r>
            <a:r>
              <a:rPr lang="es-MX" sz="1200" dirty="0"/>
              <a:t> Buscadores</a:t>
            </a:r>
          </a:p>
        </p:txBody>
      </p:sp>
      <p:sp>
        <p:nvSpPr>
          <p:cNvPr id="16" name="Rectángulo 15">
            <a:extLst>
              <a:ext uri="{FF2B5EF4-FFF2-40B4-BE49-F238E27FC236}">
                <a16:creationId xmlns:a16="http://schemas.microsoft.com/office/drawing/2014/main" id="{3CC9A978-441B-62FC-5DC8-C73D0B6156EA}"/>
              </a:ext>
            </a:extLst>
          </p:cNvPr>
          <p:cNvSpPr/>
          <p:nvPr/>
        </p:nvSpPr>
        <p:spPr>
          <a:xfrm>
            <a:off x="6003368" y="2426684"/>
            <a:ext cx="1297405" cy="1025506"/>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200" dirty="0"/>
              <a:t>Vinculación de datos </a:t>
            </a:r>
            <a:r>
              <a:rPr lang="es-MX" sz="1200" dirty="0" err="1"/>
              <a:t>API´s</a:t>
            </a:r>
            <a:r>
              <a:rPr lang="es-MX" sz="1200" dirty="0"/>
              <a:t> e información del </a:t>
            </a:r>
            <a:r>
              <a:rPr lang="es-MX" sz="1200" dirty="0" err="1"/>
              <a:t>denue</a:t>
            </a:r>
            <a:endParaRPr lang="es-MX" sz="1200" dirty="0"/>
          </a:p>
        </p:txBody>
      </p:sp>
      <p:sp>
        <p:nvSpPr>
          <p:cNvPr id="17" name="Rectángulo 16">
            <a:extLst>
              <a:ext uri="{FF2B5EF4-FFF2-40B4-BE49-F238E27FC236}">
                <a16:creationId xmlns:a16="http://schemas.microsoft.com/office/drawing/2014/main" id="{388CF38C-AF75-EC17-8A13-4296C37D2E18}"/>
              </a:ext>
            </a:extLst>
          </p:cNvPr>
          <p:cNvSpPr/>
          <p:nvPr/>
        </p:nvSpPr>
        <p:spPr>
          <a:xfrm>
            <a:off x="7880524" y="2421112"/>
            <a:ext cx="1297405" cy="1025506"/>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es-MX" sz="1200"/>
              <a:t>Descarga de páginas HTML basado en nivel de profundidad</a:t>
            </a:r>
          </a:p>
        </p:txBody>
      </p:sp>
      <p:sp>
        <p:nvSpPr>
          <p:cNvPr id="18" name="Rectángulo 17">
            <a:extLst>
              <a:ext uri="{FF2B5EF4-FFF2-40B4-BE49-F238E27FC236}">
                <a16:creationId xmlns:a16="http://schemas.microsoft.com/office/drawing/2014/main" id="{E5159CE0-031C-B9F9-AC1D-D897793ACE9F}"/>
              </a:ext>
            </a:extLst>
          </p:cNvPr>
          <p:cNvSpPr/>
          <p:nvPr/>
        </p:nvSpPr>
        <p:spPr>
          <a:xfrm>
            <a:off x="9760456" y="2396265"/>
            <a:ext cx="1297405" cy="1025506"/>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MX" sz="1200"/>
              <a:t>Extracción de variables a partir del uso de LLM</a:t>
            </a:r>
          </a:p>
        </p:txBody>
      </p:sp>
      <p:cxnSp>
        <p:nvCxnSpPr>
          <p:cNvPr id="19" name="Conector: angular 18">
            <a:extLst>
              <a:ext uri="{FF2B5EF4-FFF2-40B4-BE49-F238E27FC236}">
                <a16:creationId xmlns:a16="http://schemas.microsoft.com/office/drawing/2014/main" id="{C7D32064-0048-6A9B-74AE-2F632ABC6486}"/>
              </a:ext>
            </a:extLst>
          </p:cNvPr>
          <p:cNvCxnSpPr>
            <a:cxnSpLocks/>
          </p:cNvCxnSpPr>
          <p:nvPr/>
        </p:nvCxnSpPr>
        <p:spPr>
          <a:xfrm rot="5400000">
            <a:off x="4218567" y="2083200"/>
            <a:ext cx="464911" cy="648704"/>
          </a:xfrm>
          <a:prstGeom prst="bentConnector4">
            <a:avLst>
              <a:gd name="adj1" fmla="val 29475"/>
              <a:gd name="adj2" fmla="val 135239"/>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Conector: angular 19">
            <a:extLst>
              <a:ext uri="{FF2B5EF4-FFF2-40B4-BE49-F238E27FC236}">
                <a16:creationId xmlns:a16="http://schemas.microsoft.com/office/drawing/2014/main" id="{7C3B3FBD-8E44-BDE2-FECC-EE9301D25CA8}"/>
              </a:ext>
            </a:extLst>
          </p:cNvPr>
          <p:cNvCxnSpPr>
            <a:cxnSpLocks/>
            <a:stCxn id="5" idx="2"/>
            <a:endCxn id="15" idx="3"/>
          </p:cNvCxnSpPr>
          <p:nvPr/>
        </p:nvCxnSpPr>
        <p:spPr>
          <a:xfrm rot="16200000" flipH="1">
            <a:off x="4581689" y="2368781"/>
            <a:ext cx="1036071" cy="648701"/>
          </a:xfrm>
          <a:prstGeom prst="bentConnector4">
            <a:avLst>
              <a:gd name="adj1" fmla="val 12919"/>
              <a:gd name="adj2" fmla="val 15363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Conector: angular 20">
            <a:extLst>
              <a:ext uri="{FF2B5EF4-FFF2-40B4-BE49-F238E27FC236}">
                <a16:creationId xmlns:a16="http://schemas.microsoft.com/office/drawing/2014/main" id="{9E2F3B91-BAC6-D59E-ACCF-75276E8D60B2}"/>
              </a:ext>
            </a:extLst>
          </p:cNvPr>
          <p:cNvCxnSpPr>
            <a:cxnSpLocks/>
          </p:cNvCxnSpPr>
          <p:nvPr/>
        </p:nvCxnSpPr>
        <p:spPr>
          <a:xfrm rot="5400000">
            <a:off x="6526393" y="2300775"/>
            <a:ext cx="251587" cy="230"/>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Conector: angular 21">
            <a:extLst>
              <a:ext uri="{FF2B5EF4-FFF2-40B4-BE49-F238E27FC236}">
                <a16:creationId xmlns:a16="http://schemas.microsoft.com/office/drawing/2014/main" id="{183DB88B-F5FA-2CC0-7FB8-084651DA908F}"/>
              </a:ext>
            </a:extLst>
          </p:cNvPr>
          <p:cNvCxnSpPr>
            <a:cxnSpLocks/>
          </p:cNvCxnSpPr>
          <p:nvPr/>
        </p:nvCxnSpPr>
        <p:spPr>
          <a:xfrm rot="5400000">
            <a:off x="8405291" y="2297174"/>
            <a:ext cx="247875" cy="1"/>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Conector: angular 22">
            <a:extLst>
              <a:ext uri="{FF2B5EF4-FFF2-40B4-BE49-F238E27FC236}">
                <a16:creationId xmlns:a16="http://schemas.microsoft.com/office/drawing/2014/main" id="{2C9C0F45-5D99-A1A0-3799-EA981BD4442D}"/>
              </a:ext>
            </a:extLst>
          </p:cNvPr>
          <p:cNvCxnSpPr>
            <a:cxnSpLocks/>
          </p:cNvCxnSpPr>
          <p:nvPr/>
        </p:nvCxnSpPr>
        <p:spPr>
          <a:xfrm rot="16200000" flipH="1">
            <a:off x="10296143" y="2283249"/>
            <a:ext cx="223028" cy="3004"/>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Rectángulo 23">
            <a:extLst>
              <a:ext uri="{FF2B5EF4-FFF2-40B4-BE49-F238E27FC236}">
                <a16:creationId xmlns:a16="http://schemas.microsoft.com/office/drawing/2014/main" id="{CC01DAAB-68EA-129E-95BB-EBFDD3B9F60D}"/>
              </a:ext>
            </a:extLst>
          </p:cNvPr>
          <p:cNvSpPr/>
          <p:nvPr/>
        </p:nvSpPr>
        <p:spPr>
          <a:xfrm>
            <a:off x="2249743" y="2449161"/>
            <a:ext cx="1297405" cy="3816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200" dirty="0"/>
              <a:t>Variable</a:t>
            </a:r>
          </a:p>
        </p:txBody>
      </p:sp>
      <p:cxnSp>
        <p:nvCxnSpPr>
          <p:cNvPr id="25" name="Conector: angular 24">
            <a:extLst>
              <a:ext uri="{FF2B5EF4-FFF2-40B4-BE49-F238E27FC236}">
                <a16:creationId xmlns:a16="http://schemas.microsoft.com/office/drawing/2014/main" id="{DB960F1E-0491-A5EC-0D23-F529A47B821B}"/>
              </a:ext>
            </a:extLst>
          </p:cNvPr>
          <p:cNvCxnSpPr>
            <a:cxnSpLocks/>
          </p:cNvCxnSpPr>
          <p:nvPr/>
        </p:nvCxnSpPr>
        <p:spPr>
          <a:xfrm rot="5400000">
            <a:off x="2761415" y="2312129"/>
            <a:ext cx="274064" cy="1"/>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Rectángulo 25">
            <a:extLst>
              <a:ext uri="{FF2B5EF4-FFF2-40B4-BE49-F238E27FC236}">
                <a16:creationId xmlns:a16="http://schemas.microsoft.com/office/drawing/2014/main" id="{3EBE0CCA-E761-8A75-6A20-D62FAAE1435D}"/>
              </a:ext>
            </a:extLst>
          </p:cNvPr>
          <p:cNvSpPr/>
          <p:nvPr/>
        </p:nvSpPr>
        <p:spPr>
          <a:xfrm>
            <a:off x="185038" y="1357745"/>
            <a:ext cx="7371134" cy="2189018"/>
          </a:xfrm>
          <a:prstGeom prst="rect">
            <a:avLst/>
          </a:prstGeom>
          <a:noFill/>
          <a:ln>
            <a:solidFill>
              <a:schemeClr val="accent2">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600"/>
          </a:p>
        </p:txBody>
      </p:sp>
      <p:sp>
        <p:nvSpPr>
          <p:cNvPr id="27" name="Rectángulo 26">
            <a:extLst>
              <a:ext uri="{FF2B5EF4-FFF2-40B4-BE49-F238E27FC236}">
                <a16:creationId xmlns:a16="http://schemas.microsoft.com/office/drawing/2014/main" id="{7A8DE5C6-31E1-EA46-316F-C6892B5E647C}"/>
              </a:ext>
            </a:extLst>
          </p:cNvPr>
          <p:cNvSpPr/>
          <p:nvPr/>
        </p:nvSpPr>
        <p:spPr>
          <a:xfrm>
            <a:off x="3564711" y="4698347"/>
            <a:ext cx="1447800" cy="6598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t>NIC México</a:t>
            </a:r>
          </a:p>
        </p:txBody>
      </p:sp>
      <p:sp>
        <p:nvSpPr>
          <p:cNvPr id="28" name="Rectángulo 27">
            <a:extLst>
              <a:ext uri="{FF2B5EF4-FFF2-40B4-BE49-F238E27FC236}">
                <a16:creationId xmlns:a16="http://schemas.microsoft.com/office/drawing/2014/main" id="{DFCA5426-64EE-2D8B-7505-26F8AF8D1D54}"/>
              </a:ext>
            </a:extLst>
          </p:cNvPr>
          <p:cNvSpPr/>
          <p:nvPr/>
        </p:nvSpPr>
        <p:spPr>
          <a:xfrm>
            <a:off x="7716598" y="4697245"/>
            <a:ext cx="1536031" cy="6598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200"/>
              <a:t>Descarga de Paginas</a:t>
            </a:r>
          </a:p>
        </p:txBody>
      </p:sp>
      <p:sp>
        <p:nvSpPr>
          <p:cNvPr id="29" name="Rectángulo 28">
            <a:extLst>
              <a:ext uri="{FF2B5EF4-FFF2-40B4-BE49-F238E27FC236}">
                <a16:creationId xmlns:a16="http://schemas.microsoft.com/office/drawing/2014/main" id="{BD6BB373-8B8D-89AE-1146-131DAA9097A3}"/>
              </a:ext>
            </a:extLst>
          </p:cNvPr>
          <p:cNvSpPr/>
          <p:nvPr/>
        </p:nvSpPr>
        <p:spPr>
          <a:xfrm>
            <a:off x="9638139" y="4694000"/>
            <a:ext cx="1536031" cy="6598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200"/>
              <a:t>Proceso de recuperación de información</a:t>
            </a:r>
          </a:p>
        </p:txBody>
      </p:sp>
      <p:cxnSp>
        <p:nvCxnSpPr>
          <p:cNvPr id="30" name="Conector recto de flecha 29">
            <a:extLst>
              <a:ext uri="{FF2B5EF4-FFF2-40B4-BE49-F238E27FC236}">
                <a16:creationId xmlns:a16="http://schemas.microsoft.com/office/drawing/2014/main" id="{499D4DF9-8357-01AB-59F1-7BEFA196E998}"/>
              </a:ext>
            </a:extLst>
          </p:cNvPr>
          <p:cNvCxnSpPr>
            <a:cxnSpLocks/>
            <a:stCxn id="27" idx="3"/>
            <a:endCxn id="38" idx="1"/>
          </p:cNvCxnSpPr>
          <p:nvPr/>
        </p:nvCxnSpPr>
        <p:spPr>
          <a:xfrm>
            <a:off x="5012511" y="5028287"/>
            <a:ext cx="444655" cy="40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Conector recto de flecha 30">
            <a:extLst>
              <a:ext uri="{FF2B5EF4-FFF2-40B4-BE49-F238E27FC236}">
                <a16:creationId xmlns:a16="http://schemas.microsoft.com/office/drawing/2014/main" id="{4864707E-9AAA-EF77-A8FC-9099B5ED1AFB}"/>
              </a:ext>
            </a:extLst>
          </p:cNvPr>
          <p:cNvCxnSpPr>
            <a:cxnSpLocks/>
            <a:stCxn id="38" idx="3"/>
            <a:endCxn id="28" idx="1"/>
          </p:cNvCxnSpPr>
          <p:nvPr/>
        </p:nvCxnSpPr>
        <p:spPr>
          <a:xfrm flipV="1">
            <a:off x="6993197" y="5027185"/>
            <a:ext cx="723401" cy="51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Conector recto de flecha 31">
            <a:extLst>
              <a:ext uri="{FF2B5EF4-FFF2-40B4-BE49-F238E27FC236}">
                <a16:creationId xmlns:a16="http://schemas.microsoft.com/office/drawing/2014/main" id="{893E9A42-FA8A-11CE-4CAF-8CE6D89559EF}"/>
              </a:ext>
            </a:extLst>
          </p:cNvPr>
          <p:cNvCxnSpPr>
            <a:cxnSpLocks/>
            <a:stCxn id="28" idx="3"/>
            <a:endCxn id="29" idx="1"/>
          </p:cNvCxnSpPr>
          <p:nvPr/>
        </p:nvCxnSpPr>
        <p:spPr>
          <a:xfrm flipV="1">
            <a:off x="9252629" y="5023940"/>
            <a:ext cx="385510" cy="32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3" name="Rectángulo 32">
            <a:extLst>
              <a:ext uri="{FF2B5EF4-FFF2-40B4-BE49-F238E27FC236}">
                <a16:creationId xmlns:a16="http://schemas.microsoft.com/office/drawing/2014/main" id="{9B1316E2-8F5E-00BB-3773-D9F1C46A8F83}"/>
              </a:ext>
            </a:extLst>
          </p:cNvPr>
          <p:cNvSpPr/>
          <p:nvPr/>
        </p:nvSpPr>
        <p:spPr>
          <a:xfrm>
            <a:off x="7835910" y="5636475"/>
            <a:ext cx="1297405" cy="1025506"/>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es-MX" sz="1200"/>
              <a:t>Descarga de páginas HTML basado en nivel de profundidad</a:t>
            </a:r>
          </a:p>
        </p:txBody>
      </p:sp>
      <p:sp>
        <p:nvSpPr>
          <p:cNvPr id="34" name="Rectángulo 33">
            <a:extLst>
              <a:ext uri="{FF2B5EF4-FFF2-40B4-BE49-F238E27FC236}">
                <a16:creationId xmlns:a16="http://schemas.microsoft.com/office/drawing/2014/main" id="{C218C22D-CD7D-DE4D-4A1E-E4EBD329DB21}"/>
              </a:ext>
            </a:extLst>
          </p:cNvPr>
          <p:cNvSpPr/>
          <p:nvPr/>
        </p:nvSpPr>
        <p:spPr>
          <a:xfrm>
            <a:off x="9757451" y="5636475"/>
            <a:ext cx="1297405" cy="1025506"/>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MX" sz="1200"/>
              <a:t>Extracción de variables a partir del uso de LLM</a:t>
            </a:r>
          </a:p>
        </p:txBody>
      </p:sp>
      <p:cxnSp>
        <p:nvCxnSpPr>
          <p:cNvPr id="35" name="Conector: angular 34">
            <a:extLst>
              <a:ext uri="{FF2B5EF4-FFF2-40B4-BE49-F238E27FC236}">
                <a16:creationId xmlns:a16="http://schemas.microsoft.com/office/drawing/2014/main" id="{44C5B524-2E58-13D3-A063-FA6B20704018}"/>
              </a:ext>
            </a:extLst>
          </p:cNvPr>
          <p:cNvCxnSpPr>
            <a:cxnSpLocks/>
            <a:stCxn id="28" idx="2"/>
            <a:endCxn id="33" idx="0"/>
          </p:cNvCxnSpPr>
          <p:nvPr/>
        </p:nvCxnSpPr>
        <p:spPr>
          <a:xfrm rot="5400000">
            <a:off x="8344939" y="5496799"/>
            <a:ext cx="279351" cy="1"/>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Conector: angular 35">
            <a:extLst>
              <a:ext uri="{FF2B5EF4-FFF2-40B4-BE49-F238E27FC236}">
                <a16:creationId xmlns:a16="http://schemas.microsoft.com/office/drawing/2014/main" id="{E1F2E479-E40B-F27F-BDC6-F37B88783F36}"/>
              </a:ext>
            </a:extLst>
          </p:cNvPr>
          <p:cNvCxnSpPr>
            <a:cxnSpLocks/>
            <a:endCxn id="34" idx="0"/>
          </p:cNvCxnSpPr>
          <p:nvPr/>
        </p:nvCxnSpPr>
        <p:spPr>
          <a:xfrm rot="5400000">
            <a:off x="10267032" y="5497349"/>
            <a:ext cx="278249" cy="3"/>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37" name="Rectángulo 36">
            <a:extLst>
              <a:ext uri="{FF2B5EF4-FFF2-40B4-BE49-F238E27FC236}">
                <a16:creationId xmlns:a16="http://schemas.microsoft.com/office/drawing/2014/main" id="{70C7CA84-9A15-8DF1-A031-F5B432AA3CAC}"/>
              </a:ext>
            </a:extLst>
          </p:cNvPr>
          <p:cNvSpPr/>
          <p:nvPr/>
        </p:nvSpPr>
        <p:spPr>
          <a:xfrm>
            <a:off x="3408014" y="4542735"/>
            <a:ext cx="4075920" cy="1038519"/>
          </a:xfrm>
          <a:prstGeom prst="rect">
            <a:avLst/>
          </a:prstGeom>
          <a:noFill/>
          <a:ln>
            <a:solidFill>
              <a:schemeClr val="accent2">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600"/>
          </a:p>
        </p:txBody>
      </p:sp>
      <p:sp>
        <p:nvSpPr>
          <p:cNvPr id="38" name="Rectángulo 37">
            <a:extLst>
              <a:ext uri="{FF2B5EF4-FFF2-40B4-BE49-F238E27FC236}">
                <a16:creationId xmlns:a16="http://schemas.microsoft.com/office/drawing/2014/main" id="{2ED4CA06-F5C2-188D-A0DC-C6F73C4B531D}"/>
              </a:ext>
            </a:extLst>
          </p:cNvPr>
          <p:cNvSpPr/>
          <p:nvPr/>
        </p:nvSpPr>
        <p:spPr>
          <a:xfrm>
            <a:off x="5457166" y="4697245"/>
            <a:ext cx="1536031" cy="6702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200" dirty="0"/>
              <a:t>Identificación de Sitios</a:t>
            </a:r>
          </a:p>
        </p:txBody>
      </p:sp>
      <p:sp>
        <p:nvSpPr>
          <p:cNvPr id="39" name="TextBox 3">
            <a:extLst>
              <a:ext uri="{FF2B5EF4-FFF2-40B4-BE49-F238E27FC236}">
                <a16:creationId xmlns:a16="http://schemas.microsoft.com/office/drawing/2014/main" id="{C826DEC9-0051-71B3-FCAC-EEFA74964372}"/>
              </a:ext>
            </a:extLst>
          </p:cNvPr>
          <p:cNvSpPr txBox="1"/>
          <p:nvPr/>
        </p:nvSpPr>
        <p:spPr>
          <a:xfrm>
            <a:off x="149740" y="892834"/>
            <a:ext cx="10170195" cy="369332"/>
          </a:xfrm>
          <a:prstGeom prst="rect">
            <a:avLst/>
          </a:prstGeom>
          <a:noFill/>
          <a:ln>
            <a:noFill/>
          </a:ln>
        </p:spPr>
        <p:txBody>
          <a:bodyPr wrap="square">
            <a:spAutoFit/>
          </a:bodyPr>
          <a:lstStyle/>
          <a:p>
            <a:r>
              <a:rPr lang="es-MX" b="1" dirty="0"/>
              <a:t>Propuesta 1:</a:t>
            </a:r>
            <a:r>
              <a:rPr lang="es-MX" dirty="0"/>
              <a:t> DENUE para identificación de sitios</a:t>
            </a:r>
          </a:p>
        </p:txBody>
      </p:sp>
      <p:sp>
        <p:nvSpPr>
          <p:cNvPr id="40" name="TextBox 3">
            <a:extLst>
              <a:ext uri="{FF2B5EF4-FFF2-40B4-BE49-F238E27FC236}">
                <a16:creationId xmlns:a16="http://schemas.microsoft.com/office/drawing/2014/main" id="{A7397F09-7712-E84D-1890-4C71C1C654DD}"/>
              </a:ext>
            </a:extLst>
          </p:cNvPr>
          <p:cNvSpPr txBox="1"/>
          <p:nvPr/>
        </p:nvSpPr>
        <p:spPr>
          <a:xfrm>
            <a:off x="736480" y="4137829"/>
            <a:ext cx="10170195" cy="369332"/>
          </a:xfrm>
          <a:prstGeom prst="rect">
            <a:avLst/>
          </a:prstGeom>
          <a:noFill/>
          <a:ln>
            <a:noFill/>
          </a:ln>
        </p:spPr>
        <p:txBody>
          <a:bodyPr wrap="square">
            <a:spAutoFit/>
          </a:bodyPr>
          <a:lstStyle/>
          <a:p>
            <a:r>
              <a:rPr lang="es-MX" b="1" dirty="0"/>
              <a:t>Propuesta 2:</a:t>
            </a:r>
            <a:r>
              <a:rPr lang="es-MX" dirty="0"/>
              <a:t> NIC México para la obtención de sitios con dominio Mexicano</a:t>
            </a:r>
          </a:p>
        </p:txBody>
      </p:sp>
      <p:pic>
        <p:nvPicPr>
          <p:cNvPr id="41" name="Imagen 40">
            <a:extLst>
              <a:ext uri="{FF2B5EF4-FFF2-40B4-BE49-F238E27FC236}">
                <a16:creationId xmlns:a16="http://schemas.microsoft.com/office/drawing/2014/main" id="{4DD763DF-1463-075C-DF93-88242BEFB3C2}"/>
              </a:ext>
            </a:extLst>
          </p:cNvPr>
          <p:cNvPicPr>
            <a:picLocks noChangeAspect="1"/>
          </p:cNvPicPr>
          <p:nvPr/>
        </p:nvPicPr>
        <p:blipFill>
          <a:blip r:embed="rId2"/>
          <a:stretch>
            <a:fillRect/>
          </a:stretch>
        </p:blipFill>
        <p:spPr>
          <a:xfrm>
            <a:off x="135599" y="611387"/>
            <a:ext cx="1201762" cy="82041"/>
          </a:xfrm>
          <a:prstGeom prst="rect">
            <a:avLst/>
          </a:prstGeom>
        </p:spPr>
      </p:pic>
    </p:spTree>
    <p:extLst>
      <p:ext uri="{BB962C8B-B14F-4D97-AF65-F5344CB8AC3E}">
        <p14:creationId xmlns:p14="http://schemas.microsoft.com/office/powerpoint/2010/main" val="1004214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67D4D87-BBBE-4AE6-AF78-DB5C77EF9B54}"/>
              </a:ext>
            </a:extLst>
          </p:cNvPr>
          <p:cNvPicPr>
            <a:picLocks noChangeAspect="1"/>
          </p:cNvPicPr>
          <p:nvPr/>
        </p:nvPicPr>
        <p:blipFill>
          <a:blip r:embed="rId2"/>
          <a:stretch>
            <a:fillRect/>
          </a:stretch>
        </p:blipFill>
        <p:spPr>
          <a:xfrm>
            <a:off x="6151464" y="422349"/>
            <a:ext cx="6040536" cy="3006651"/>
          </a:xfrm>
          <a:prstGeom prst="rect">
            <a:avLst/>
          </a:prstGeom>
        </p:spPr>
      </p:pic>
      <p:pic>
        <p:nvPicPr>
          <p:cNvPr id="3" name="Imagen 2">
            <a:extLst>
              <a:ext uri="{FF2B5EF4-FFF2-40B4-BE49-F238E27FC236}">
                <a16:creationId xmlns:a16="http://schemas.microsoft.com/office/drawing/2014/main" id="{460E78D0-5E14-6D20-1D6F-18E308F32A0C}"/>
              </a:ext>
            </a:extLst>
          </p:cNvPr>
          <p:cNvPicPr>
            <a:picLocks noChangeAspect="1"/>
          </p:cNvPicPr>
          <p:nvPr/>
        </p:nvPicPr>
        <p:blipFill>
          <a:blip r:embed="rId3"/>
          <a:stretch>
            <a:fillRect/>
          </a:stretch>
        </p:blipFill>
        <p:spPr>
          <a:xfrm>
            <a:off x="0" y="574471"/>
            <a:ext cx="6040537" cy="2856123"/>
          </a:xfrm>
          <a:prstGeom prst="rect">
            <a:avLst/>
          </a:prstGeom>
        </p:spPr>
      </p:pic>
      <p:pic>
        <p:nvPicPr>
          <p:cNvPr id="4" name="Imagen 3">
            <a:extLst>
              <a:ext uri="{FF2B5EF4-FFF2-40B4-BE49-F238E27FC236}">
                <a16:creationId xmlns:a16="http://schemas.microsoft.com/office/drawing/2014/main" id="{CCD07E41-4305-F8B3-C43A-E442A1FF44DB}"/>
              </a:ext>
            </a:extLst>
          </p:cNvPr>
          <p:cNvPicPr>
            <a:picLocks noChangeAspect="1"/>
          </p:cNvPicPr>
          <p:nvPr/>
        </p:nvPicPr>
        <p:blipFill>
          <a:blip r:embed="rId4"/>
          <a:stretch>
            <a:fillRect/>
          </a:stretch>
        </p:blipFill>
        <p:spPr>
          <a:xfrm>
            <a:off x="801679" y="3575185"/>
            <a:ext cx="4569459" cy="3212051"/>
          </a:xfrm>
          <a:prstGeom prst="rect">
            <a:avLst/>
          </a:prstGeom>
        </p:spPr>
      </p:pic>
      <p:pic>
        <p:nvPicPr>
          <p:cNvPr id="5" name="Imagen 4">
            <a:extLst>
              <a:ext uri="{FF2B5EF4-FFF2-40B4-BE49-F238E27FC236}">
                <a16:creationId xmlns:a16="http://schemas.microsoft.com/office/drawing/2014/main" id="{4EF5A609-6673-A4FF-B607-F81D824B22AA}"/>
              </a:ext>
            </a:extLst>
          </p:cNvPr>
          <p:cNvPicPr>
            <a:picLocks noChangeAspect="1"/>
          </p:cNvPicPr>
          <p:nvPr/>
        </p:nvPicPr>
        <p:blipFill>
          <a:blip r:embed="rId5"/>
          <a:stretch>
            <a:fillRect/>
          </a:stretch>
        </p:blipFill>
        <p:spPr>
          <a:xfrm>
            <a:off x="7006678" y="3575185"/>
            <a:ext cx="4330107" cy="3072813"/>
          </a:xfrm>
          <a:prstGeom prst="rect">
            <a:avLst/>
          </a:prstGeom>
        </p:spPr>
      </p:pic>
      <p:sp>
        <p:nvSpPr>
          <p:cNvPr id="6" name="Text Placeholder 1">
            <a:extLst>
              <a:ext uri="{FF2B5EF4-FFF2-40B4-BE49-F238E27FC236}">
                <a16:creationId xmlns:a16="http://schemas.microsoft.com/office/drawing/2014/main" id="{17A72223-39EF-236E-516B-73A23D6F466E}"/>
              </a:ext>
            </a:extLst>
          </p:cNvPr>
          <p:cNvSpPr txBox="1">
            <a:spLocks/>
          </p:cNvSpPr>
          <p:nvPr/>
        </p:nvSpPr>
        <p:spPr>
          <a:xfrm>
            <a:off x="0" y="0"/>
            <a:ext cx="7503195"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altLang="ko-KR" sz="4000" b="0" i="0" u="none" strike="noStrike" kern="1200" cap="none" spc="0" normalizeH="0" baseline="0" noProof="0" dirty="0">
                <a:ln>
                  <a:noFill/>
                </a:ln>
                <a:solidFill>
                  <a:srgbClr val="003057"/>
                </a:solidFill>
                <a:effectLst/>
                <a:uLnTx/>
                <a:uFillTx/>
                <a:latin typeface="Arial" panose="020B0604020202020204" pitchFamily="34" charset="0"/>
                <a:ea typeface="맑은 고딕" panose="020B0503020000020004" pitchFamily="34" charset="-127"/>
                <a:cs typeface="Arial" panose="020B0604020202020204" pitchFamily="34" charset="0"/>
              </a:rPr>
              <a:t>NIC México</a:t>
            </a:r>
            <a:endParaRPr kumimoji="0" lang="es-MX" altLang="ko-KR" sz="4000" b="1" i="0" u="none" strike="noStrike" kern="1200" cap="none" spc="0" normalizeH="0" baseline="0" noProof="0" dirty="0">
              <a:ln>
                <a:noFill/>
              </a:ln>
              <a:solidFill>
                <a:srgbClr val="003057"/>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pic>
        <p:nvPicPr>
          <p:cNvPr id="7" name="Imagen 6">
            <a:extLst>
              <a:ext uri="{FF2B5EF4-FFF2-40B4-BE49-F238E27FC236}">
                <a16:creationId xmlns:a16="http://schemas.microsoft.com/office/drawing/2014/main" id="{DA093E9E-B1FD-686D-412B-D4851EEA031B}"/>
              </a:ext>
            </a:extLst>
          </p:cNvPr>
          <p:cNvPicPr>
            <a:picLocks noChangeAspect="1"/>
          </p:cNvPicPr>
          <p:nvPr/>
        </p:nvPicPr>
        <p:blipFill>
          <a:blip r:embed="rId6"/>
          <a:stretch>
            <a:fillRect/>
          </a:stretch>
        </p:blipFill>
        <p:spPr>
          <a:xfrm>
            <a:off x="89495" y="533450"/>
            <a:ext cx="1201762" cy="82041"/>
          </a:xfrm>
          <a:prstGeom prst="rect">
            <a:avLst/>
          </a:prstGeom>
        </p:spPr>
      </p:pic>
    </p:spTree>
    <p:extLst>
      <p:ext uri="{BB962C8B-B14F-4D97-AF65-F5344CB8AC3E}">
        <p14:creationId xmlns:p14="http://schemas.microsoft.com/office/powerpoint/2010/main" val="4081709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E810F80-89F0-0400-C1E9-7F22DEAAC6B5}"/>
              </a:ext>
            </a:extLst>
          </p:cNvPr>
          <p:cNvPicPr>
            <a:picLocks noChangeAspect="1"/>
          </p:cNvPicPr>
          <p:nvPr/>
        </p:nvPicPr>
        <p:blipFill>
          <a:blip r:embed="rId2"/>
          <a:stretch>
            <a:fillRect/>
          </a:stretch>
        </p:blipFill>
        <p:spPr>
          <a:xfrm>
            <a:off x="895733" y="1326092"/>
            <a:ext cx="1201762" cy="82041"/>
          </a:xfrm>
          <a:prstGeom prst="rect">
            <a:avLst/>
          </a:prstGeom>
        </p:spPr>
      </p:pic>
      <p:sp>
        <p:nvSpPr>
          <p:cNvPr id="4" name="Text Placeholder 1">
            <a:extLst>
              <a:ext uri="{FF2B5EF4-FFF2-40B4-BE49-F238E27FC236}">
                <a16:creationId xmlns:a16="http://schemas.microsoft.com/office/drawing/2014/main" id="{FECADEC1-5F0D-81FC-9DE6-D7A05E5F2330}"/>
              </a:ext>
            </a:extLst>
          </p:cNvPr>
          <p:cNvSpPr txBox="1">
            <a:spLocks/>
          </p:cNvSpPr>
          <p:nvPr/>
        </p:nvSpPr>
        <p:spPr>
          <a:xfrm>
            <a:off x="801954" y="586601"/>
            <a:ext cx="7106956"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altLang="ko-KR" sz="4000" dirty="0">
                <a:solidFill>
                  <a:srgbClr val="003057"/>
                </a:solidFill>
                <a:latin typeface="Arial" panose="020B0604020202020204" pitchFamily="34" charset="0"/>
                <a:cs typeface="Arial" panose="020B0604020202020204" pitchFamily="34" charset="0"/>
              </a:rPr>
              <a:t>Retos / Actividades</a:t>
            </a:r>
            <a:endParaRPr lang="es-MX" altLang="ko-KR" sz="4000" b="1" dirty="0">
              <a:solidFill>
                <a:srgbClr val="003057"/>
              </a:solidFill>
              <a:latin typeface="Arial" panose="020B0604020202020204" pitchFamily="34" charset="0"/>
              <a:cs typeface="Arial" panose="020B0604020202020204" pitchFamily="34" charset="0"/>
            </a:endParaRPr>
          </a:p>
        </p:txBody>
      </p:sp>
      <p:sp>
        <p:nvSpPr>
          <p:cNvPr id="8" name="TextBox 10">
            <a:extLst>
              <a:ext uri="{FF2B5EF4-FFF2-40B4-BE49-F238E27FC236}">
                <a16:creationId xmlns:a16="http://schemas.microsoft.com/office/drawing/2014/main" id="{99FAC933-54A8-717A-D125-84C237CDC675}"/>
              </a:ext>
            </a:extLst>
          </p:cNvPr>
          <p:cNvSpPr txBox="1"/>
          <p:nvPr/>
        </p:nvSpPr>
        <p:spPr>
          <a:xfrm>
            <a:off x="1216181" y="2942069"/>
            <a:ext cx="2779054" cy="2575577"/>
          </a:xfrm>
          <a:prstGeom prst="rect">
            <a:avLst/>
          </a:prstGeom>
          <a:noFill/>
        </p:spPr>
        <p:txBody>
          <a:bodyPr wrap="square" rtlCol="0">
            <a:spAutoFit/>
          </a:bodyPr>
          <a:lstStyle/>
          <a:p>
            <a:pPr>
              <a:lnSpc>
                <a:spcPct val="130000"/>
              </a:lnSpc>
            </a:pPr>
            <a:r>
              <a:rPr lang="es-MX" b="1" dirty="0">
                <a:solidFill>
                  <a:schemeClr val="tx1">
                    <a:lumMod val="65000"/>
                    <a:lumOff val="35000"/>
                  </a:schemeClr>
                </a:solidFill>
                <a:latin typeface="Arial" panose="020B0604020202020204" pitchFamily="34" charset="0"/>
                <a:cs typeface="Arial" panose="020B0604020202020204" pitchFamily="34" charset="0"/>
              </a:rPr>
              <a:t>Identificación de Sitios:</a:t>
            </a:r>
          </a:p>
          <a:p>
            <a:pPr marL="285750" indent="-285750">
              <a:lnSpc>
                <a:spcPct val="130000"/>
              </a:lnSpc>
              <a:buFont typeface="Arial" panose="020B0604020202020204" pitchFamily="34" charset="0"/>
              <a:buChar char="•"/>
            </a:pPr>
            <a:r>
              <a:rPr lang="es-MX" dirty="0" err="1">
                <a:solidFill>
                  <a:schemeClr val="tx1">
                    <a:lumMod val="65000"/>
                    <a:lumOff val="35000"/>
                  </a:schemeClr>
                </a:solidFill>
                <a:latin typeface="Arial" panose="020B0604020202020204" pitchFamily="34" charset="0"/>
                <a:cs typeface="Arial" panose="020B0604020202020204" pitchFamily="34" charset="0"/>
              </a:rPr>
              <a:t>Denue</a:t>
            </a:r>
            <a:endParaRPr lang="es-MX"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lnSpc>
                <a:spcPct val="130000"/>
              </a:lnSpc>
              <a:buFont typeface="Arial" panose="020B0604020202020204" pitchFamily="34" charset="0"/>
              <a:buChar char="•"/>
            </a:pPr>
            <a:r>
              <a:rPr lang="es-MX" dirty="0" err="1">
                <a:solidFill>
                  <a:schemeClr val="tx1">
                    <a:lumMod val="65000"/>
                    <a:lumOff val="35000"/>
                  </a:schemeClr>
                </a:solidFill>
                <a:latin typeface="Arial" panose="020B0604020202020204" pitchFamily="34" charset="0"/>
                <a:cs typeface="Arial" panose="020B0604020202020204" pitchFamily="34" charset="0"/>
              </a:rPr>
              <a:t>Nic</a:t>
            </a:r>
            <a:r>
              <a:rPr lang="es-MX" dirty="0">
                <a:solidFill>
                  <a:schemeClr val="tx1">
                    <a:lumMod val="65000"/>
                    <a:lumOff val="35000"/>
                  </a:schemeClr>
                </a:solidFill>
                <a:latin typeface="Arial" panose="020B0604020202020204" pitchFamily="34" charset="0"/>
                <a:cs typeface="Arial" panose="020B0604020202020204" pitchFamily="34" charset="0"/>
              </a:rPr>
              <a:t> México*</a:t>
            </a:r>
          </a:p>
          <a:p>
            <a:pPr marL="285750" indent="-285750">
              <a:lnSpc>
                <a:spcPct val="130000"/>
              </a:lnSpc>
              <a:buFont typeface="Arial" panose="020B0604020202020204" pitchFamily="34" charset="0"/>
              <a:buChar char="•"/>
            </a:pPr>
            <a:r>
              <a:rPr lang="es-MX" dirty="0">
                <a:solidFill>
                  <a:schemeClr val="tx1">
                    <a:lumMod val="65000"/>
                    <a:lumOff val="35000"/>
                  </a:schemeClr>
                </a:solidFill>
                <a:latin typeface="Arial" panose="020B0604020202020204" pitchFamily="34" charset="0"/>
                <a:cs typeface="Arial" panose="020B0604020202020204" pitchFamily="34" charset="0"/>
              </a:rPr>
              <a:t>Grupo Prioritario de Negocios*</a:t>
            </a:r>
          </a:p>
          <a:p>
            <a:pPr marL="285750" indent="-285750">
              <a:lnSpc>
                <a:spcPct val="130000"/>
              </a:lnSpc>
              <a:buFont typeface="Arial" panose="020B0604020202020204" pitchFamily="34" charset="0"/>
              <a:buChar char="•"/>
            </a:pPr>
            <a:r>
              <a:rPr lang="es-MX" dirty="0">
                <a:solidFill>
                  <a:schemeClr val="tx1">
                    <a:lumMod val="65000"/>
                    <a:lumOff val="35000"/>
                  </a:schemeClr>
                </a:solidFill>
                <a:latin typeface="Arial" panose="020B0604020202020204" pitchFamily="34" charset="0"/>
                <a:cs typeface="Arial" panose="020B0604020202020204" pitchFamily="34" charset="0"/>
              </a:rPr>
              <a:t>Datos Abiertos (</a:t>
            </a:r>
            <a:r>
              <a:rPr lang="es-MX" dirty="0" err="1">
                <a:solidFill>
                  <a:schemeClr val="tx1">
                    <a:lumMod val="65000"/>
                    <a:lumOff val="35000"/>
                  </a:schemeClr>
                </a:solidFill>
                <a:latin typeface="Arial" panose="020B0604020202020204" pitchFamily="34" charset="0"/>
                <a:cs typeface="Arial" panose="020B0604020202020204" pitchFamily="34" charset="0"/>
              </a:rPr>
              <a:t>gob</a:t>
            </a:r>
            <a:r>
              <a:rPr lang="es-MX" dirty="0">
                <a:solidFill>
                  <a:schemeClr val="tx1">
                    <a:lumMod val="65000"/>
                    <a:lumOff val="35000"/>
                  </a:schemeClr>
                </a:solidFill>
                <a:latin typeface="Arial" panose="020B0604020202020204" pitchFamily="34" charset="0"/>
                <a:cs typeface="Arial" panose="020B0604020202020204" pitchFamily="34" charset="0"/>
              </a:rPr>
              <a:t>)*</a:t>
            </a:r>
          </a:p>
          <a:p>
            <a:pPr algn="ctr">
              <a:lnSpc>
                <a:spcPct val="130000"/>
              </a:lnSpc>
            </a:pPr>
            <a:endParaRPr lang="es-MX"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13" name="Group 5">
            <a:extLst>
              <a:ext uri="{FF2B5EF4-FFF2-40B4-BE49-F238E27FC236}">
                <a16:creationId xmlns:a16="http://schemas.microsoft.com/office/drawing/2014/main" id="{8CB9CC0D-F4B7-FD9C-89BB-9CFBD8ED31D1}"/>
              </a:ext>
            </a:extLst>
          </p:cNvPr>
          <p:cNvGrpSpPr/>
          <p:nvPr/>
        </p:nvGrpSpPr>
        <p:grpSpPr>
          <a:xfrm rot="1204346">
            <a:off x="4408321" y="2540448"/>
            <a:ext cx="2621252" cy="2621252"/>
            <a:chOff x="6671359" y="1262397"/>
            <a:chExt cx="4480885" cy="4480886"/>
          </a:xfrm>
          <a:effectLst/>
        </p:grpSpPr>
        <p:grpSp>
          <p:nvGrpSpPr>
            <p:cNvPr id="14" name="Group 1">
              <a:extLst>
                <a:ext uri="{FF2B5EF4-FFF2-40B4-BE49-F238E27FC236}">
                  <a16:creationId xmlns:a16="http://schemas.microsoft.com/office/drawing/2014/main" id="{5B37ED5C-35B2-B709-8818-B3C9754EAE92}"/>
                </a:ext>
              </a:extLst>
            </p:cNvPr>
            <p:cNvGrpSpPr/>
            <p:nvPr/>
          </p:nvGrpSpPr>
          <p:grpSpPr>
            <a:xfrm>
              <a:off x="6671359" y="1262397"/>
              <a:ext cx="4480885" cy="4480886"/>
              <a:chOff x="6671359" y="1262397"/>
              <a:chExt cx="4480885" cy="4480886"/>
            </a:xfrm>
          </p:grpSpPr>
          <p:sp>
            <p:nvSpPr>
              <p:cNvPr id="17" name="Partial Circle 2">
                <a:extLst>
                  <a:ext uri="{FF2B5EF4-FFF2-40B4-BE49-F238E27FC236}">
                    <a16:creationId xmlns:a16="http://schemas.microsoft.com/office/drawing/2014/main" id="{1A2C4C2A-9D82-CF0E-875D-5332D72D2700}"/>
                  </a:ext>
                </a:extLst>
              </p:cNvPr>
              <p:cNvSpPr/>
              <p:nvPr/>
            </p:nvSpPr>
            <p:spPr>
              <a:xfrm>
                <a:off x="6785660" y="1376696"/>
                <a:ext cx="4252286" cy="4252286"/>
              </a:xfrm>
              <a:prstGeom prst="pie">
                <a:avLst>
                  <a:gd name="adj1" fmla="val 13310045"/>
                  <a:gd name="adj2" fmla="val 6722714"/>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dirty="0"/>
              </a:p>
            </p:txBody>
          </p:sp>
          <p:sp>
            <p:nvSpPr>
              <p:cNvPr id="18" name="Partial Circle 3">
                <a:extLst>
                  <a:ext uri="{FF2B5EF4-FFF2-40B4-BE49-F238E27FC236}">
                    <a16:creationId xmlns:a16="http://schemas.microsoft.com/office/drawing/2014/main" id="{E9173E25-C66D-F8E3-6376-33B9BFDADEE4}"/>
                  </a:ext>
                </a:extLst>
              </p:cNvPr>
              <p:cNvSpPr/>
              <p:nvPr/>
            </p:nvSpPr>
            <p:spPr>
              <a:xfrm>
                <a:off x="6671359" y="1262397"/>
                <a:ext cx="4480885" cy="4480886"/>
              </a:xfrm>
              <a:prstGeom prst="pie">
                <a:avLst>
                  <a:gd name="adj1" fmla="val 4174002"/>
                  <a:gd name="adj2" fmla="val 15021018"/>
                </a:avLst>
              </a:prstGeom>
              <a:solidFill>
                <a:srgbClr val="00D6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dirty="0"/>
              </a:p>
            </p:txBody>
          </p:sp>
        </p:grpSp>
        <p:sp>
          <p:nvSpPr>
            <p:cNvPr id="15" name="Oval 4">
              <a:extLst>
                <a:ext uri="{FF2B5EF4-FFF2-40B4-BE49-F238E27FC236}">
                  <a16:creationId xmlns:a16="http://schemas.microsoft.com/office/drawing/2014/main" id="{4C50AD5F-057D-C906-7C77-467045425C92}"/>
                </a:ext>
              </a:extLst>
            </p:cNvPr>
            <p:cNvSpPr/>
            <p:nvPr/>
          </p:nvSpPr>
          <p:spPr>
            <a:xfrm>
              <a:off x="8125942" y="2716978"/>
              <a:ext cx="1571728" cy="1571729"/>
            </a:xfrm>
            <a:prstGeom prst="ellipse">
              <a:avLst/>
            </a:prstGeom>
            <a:solidFill>
              <a:schemeClr val="bg1"/>
            </a:solidFill>
            <a:ln>
              <a:noFill/>
            </a:ln>
            <a:effectLst>
              <a:outerShdw blurRad="342900" dist="177800" dir="6600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 name="Arc 20">
            <a:extLst>
              <a:ext uri="{FF2B5EF4-FFF2-40B4-BE49-F238E27FC236}">
                <a16:creationId xmlns:a16="http://schemas.microsoft.com/office/drawing/2014/main" id="{976AB9F4-4FDD-2A54-7B92-55EF06ADC601}"/>
              </a:ext>
            </a:extLst>
          </p:cNvPr>
          <p:cNvSpPr/>
          <p:nvPr/>
        </p:nvSpPr>
        <p:spPr>
          <a:xfrm>
            <a:off x="3299177" y="2495656"/>
            <a:ext cx="1685340" cy="1685338"/>
          </a:xfrm>
          <a:prstGeom prst="arc">
            <a:avLst>
              <a:gd name="adj1" fmla="val 14063595"/>
              <a:gd name="adj2" fmla="val 18496715"/>
            </a:avLst>
          </a:prstGeom>
          <a:ln w="12700">
            <a:solidFill>
              <a:srgbClr val="00D6CD"/>
            </a:solidFill>
            <a:prstDash val="dash"/>
            <a:head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D"/>
          </a:p>
        </p:txBody>
      </p:sp>
      <p:sp>
        <p:nvSpPr>
          <p:cNvPr id="20" name="Arc 21">
            <a:extLst>
              <a:ext uri="{FF2B5EF4-FFF2-40B4-BE49-F238E27FC236}">
                <a16:creationId xmlns:a16="http://schemas.microsoft.com/office/drawing/2014/main" id="{1FB30D8E-EF15-D09B-E71E-8677E6E3B0A0}"/>
              </a:ext>
            </a:extLst>
          </p:cNvPr>
          <p:cNvSpPr/>
          <p:nvPr/>
        </p:nvSpPr>
        <p:spPr>
          <a:xfrm flipH="1" flipV="1">
            <a:off x="6840113" y="2391850"/>
            <a:ext cx="1685340" cy="1520827"/>
          </a:xfrm>
          <a:prstGeom prst="arc">
            <a:avLst>
              <a:gd name="adj1" fmla="val 14063595"/>
              <a:gd name="adj2" fmla="val 18496715"/>
            </a:avLst>
          </a:prstGeom>
          <a:ln w="12700">
            <a:solidFill>
              <a:srgbClr val="003057"/>
            </a:solidFill>
            <a:prstDash val="dash"/>
            <a:head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D"/>
          </a:p>
        </p:txBody>
      </p:sp>
      <p:sp>
        <p:nvSpPr>
          <p:cNvPr id="22" name="TextBox 10">
            <a:extLst>
              <a:ext uri="{FF2B5EF4-FFF2-40B4-BE49-F238E27FC236}">
                <a16:creationId xmlns:a16="http://schemas.microsoft.com/office/drawing/2014/main" id="{42FBD92E-EE7C-D901-802B-A5973B020153}"/>
              </a:ext>
            </a:extLst>
          </p:cNvPr>
          <p:cNvSpPr txBox="1"/>
          <p:nvPr/>
        </p:nvSpPr>
        <p:spPr>
          <a:xfrm>
            <a:off x="8083113" y="2374477"/>
            <a:ext cx="3573568" cy="2215478"/>
          </a:xfrm>
          <a:prstGeom prst="rect">
            <a:avLst/>
          </a:prstGeom>
          <a:noFill/>
        </p:spPr>
        <p:txBody>
          <a:bodyPr wrap="square" rtlCol="0">
            <a:spAutoFit/>
          </a:bodyPr>
          <a:lstStyle/>
          <a:p>
            <a:pPr>
              <a:lnSpc>
                <a:spcPct val="130000"/>
              </a:lnSpc>
            </a:pPr>
            <a:r>
              <a:rPr lang="es-MX" b="1" dirty="0">
                <a:solidFill>
                  <a:schemeClr val="tx1">
                    <a:lumMod val="65000"/>
                    <a:lumOff val="35000"/>
                  </a:schemeClr>
                </a:solidFill>
                <a:latin typeface="Arial" panose="020B0604020202020204" pitchFamily="34" charset="0"/>
                <a:cs typeface="Arial" panose="020B0604020202020204" pitchFamily="34" charset="0"/>
              </a:rPr>
              <a:t>Recuperación de Información:</a:t>
            </a:r>
          </a:p>
          <a:p>
            <a:pPr marL="285750" indent="-285750">
              <a:lnSpc>
                <a:spcPct val="130000"/>
              </a:lnSpc>
              <a:buFont typeface="Arial" panose="020B0604020202020204" pitchFamily="34" charset="0"/>
              <a:buChar char="•"/>
            </a:pPr>
            <a:r>
              <a:rPr lang="es-MX" u="sng" dirty="0" err="1">
                <a:solidFill>
                  <a:schemeClr val="tx1">
                    <a:lumMod val="65000"/>
                    <a:lumOff val="35000"/>
                  </a:schemeClr>
                </a:solidFill>
                <a:latin typeface="Arial" panose="020B0604020202020204" pitchFamily="34" charset="0"/>
                <a:cs typeface="Arial" panose="020B0604020202020204" pitchFamily="34" charset="0"/>
              </a:rPr>
              <a:t>API’s</a:t>
            </a:r>
            <a:r>
              <a:rPr lang="es-MX" u="sng" dirty="0">
                <a:solidFill>
                  <a:schemeClr val="tx1">
                    <a:lumMod val="65000"/>
                    <a:lumOff val="35000"/>
                  </a:schemeClr>
                </a:solidFill>
                <a:latin typeface="Arial" panose="020B0604020202020204" pitchFamily="34" charset="0"/>
                <a:cs typeface="Arial" panose="020B0604020202020204" pitchFamily="34" charset="0"/>
              </a:rPr>
              <a:t> Buscadores</a:t>
            </a:r>
          </a:p>
          <a:p>
            <a:pPr marL="285750" indent="-285750">
              <a:lnSpc>
                <a:spcPct val="130000"/>
              </a:lnSpc>
              <a:buFont typeface="Arial" panose="020B0604020202020204" pitchFamily="34" charset="0"/>
              <a:buChar char="•"/>
            </a:pPr>
            <a:r>
              <a:rPr lang="es-MX" u="sng" dirty="0">
                <a:solidFill>
                  <a:schemeClr val="tx1">
                    <a:lumMod val="65000"/>
                    <a:lumOff val="35000"/>
                  </a:schemeClr>
                </a:solidFill>
                <a:latin typeface="Arial" panose="020B0604020202020204" pitchFamily="34" charset="0"/>
                <a:cs typeface="Arial" panose="020B0604020202020204" pitchFamily="34" charset="0"/>
              </a:rPr>
              <a:t>Descarga de páginas.</a:t>
            </a:r>
          </a:p>
          <a:p>
            <a:pPr marL="285750" indent="-285750">
              <a:lnSpc>
                <a:spcPct val="130000"/>
              </a:lnSpc>
              <a:buFont typeface="Arial" panose="020B0604020202020204" pitchFamily="34" charset="0"/>
              <a:buChar char="•"/>
            </a:pPr>
            <a:r>
              <a:rPr lang="es-MX" u="sng" dirty="0">
                <a:solidFill>
                  <a:schemeClr val="tx1">
                    <a:lumMod val="65000"/>
                    <a:lumOff val="35000"/>
                  </a:schemeClr>
                </a:solidFill>
                <a:latin typeface="Arial" panose="020B0604020202020204" pitchFamily="34" charset="0"/>
                <a:cs typeface="Arial" panose="020B0604020202020204" pitchFamily="34" charset="0"/>
              </a:rPr>
              <a:t>Recuperación Datos (</a:t>
            </a:r>
            <a:r>
              <a:rPr lang="es-MX" u="sng" dirty="0" err="1">
                <a:solidFill>
                  <a:schemeClr val="tx1">
                    <a:lumMod val="65000"/>
                    <a:lumOff val="35000"/>
                  </a:schemeClr>
                </a:solidFill>
                <a:latin typeface="Arial" panose="020B0604020202020204" pitchFamily="34" charset="0"/>
                <a:cs typeface="Arial" panose="020B0604020202020204" pitchFamily="34" charset="0"/>
              </a:rPr>
              <a:t>LLM’s</a:t>
            </a:r>
            <a:r>
              <a:rPr lang="es-MX" u="sng" dirty="0">
                <a:solidFill>
                  <a:schemeClr val="tx1">
                    <a:lumMod val="65000"/>
                    <a:lumOff val="35000"/>
                  </a:schemeClr>
                </a:solidFill>
                <a:latin typeface="Arial" panose="020B0604020202020204" pitchFamily="34" charset="0"/>
                <a:cs typeface="Arial" panose="020B0604020202020204" pitchFamily="34" charset="0"/>
              </a:rPr>
              <a:t>)</a:t>
            </a:r>
          </a:p>
          <a:p>
            <a:pPr marL="285750" indent="-285750">
              <a:lnSpc>
                <a:spcPct val="130000"/>
              </a:lnSpc>
              <a:buFont typeface="Arial" panose="020B0604020202020204" pitchFamily="34" charset="0"/>
              <a:buChar char="•"/>
            </a:pPr>
            <a:endParaRPr lang="es-MX" b="1" dirty="0">
              <a:solidFill>
                <a:schemeClr val="tx1">
                  <a:lumMod val="65000"/>
                  <a:lumOff val="35000"/>
                </a:schemeClr>
              </a:solidFill>
              <a:latin typeface="Arial" panose="020B0604020202020204" pitchFamily="34" charset="0"/>
              <a:cs typeface="Arial" panose="020B0604020202020204" pitchFamily="34" charset="0"/>
            </a:endParaRPr>
          </a:p>
          <a:p>
            <a:pPr algn="ctr">
              <a:lnSpc>
                <a:spcPct val="130000"/>
              </a:lnSpc>
            </a:pPr>
            <a:endParaRPr lang="es-MX"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5" name="Gráfico 4">
            <a:extLst>
              <a:ext uri="{FF2B5EF4-FFF2-40B4-BE49-F238E27FC236}">
                <a16:creationId xmlns:a16="http://schemas.microsoft.com/office/drawing/2014/main" id="{218FAA09-A8A6-03B7-1E72-5F9BA5F42A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68203" y="3600330"/>
            <a:ext cx="501488" cy="501488"/>
          </a:xfrm>
          <a:prstGeom prst="rect">
            <a:avLst/>
          </a:prstGeom>
        </p:spPr>
      </p:pic>
    </p:spTree>
    <p:extLst>
      <p:ext uri="{BB962C8B-B14F-4D97-AF65-F5344CB8AC3E}">
        <p14:creationId xmlns:p14="http://schemas.microsoft.com/office/powerpoint/2010/main" val="1562108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17AD5-AF60-2271-8331-2E5F2625A18F}"/>
              </a:ext>
            </a:extLst>
          </p:cNvPr>
          <p:cNvSpPr txBox="1">
            <a:spLocks/>
          </p:cNvSpPr>
          <p:nvPr/>
        </p:nvSpPr>
        <p:spPr>
          <a:xfrm>
            <a:off x="1893675" y="3229531"/>
            <a:ext cx="4757182" cy="923330"/>
          </a:xfrm>
          <a:prstGeom prst="rect">
            <a:avLst/>
          </a:prstGeom>
        </p:spPr>
        <p:txBody>
          <a:bodyPr wrap="square" lIns="0" tIns="0" rIns="0" bIns="0" anchor="t" anchorCtr="0">
            <a:spAutoFit/>
          </a:bodyPr>
          <a:lstStyle>
            <a:lvl1pPr algn="l" defTabSz="1828800" rtl="0" eaLnBrk="1" latinLnBrk="0" hangingPunct="1">
              <a:lnSpc>
                <a:spcPct val="90000"/>
              </a:lnSpc>
              <a:spcBef>
                <a:spcPct val="0"/>
              </a:spcBef>
              <a:buNone/>
              <a:defRPr sz="72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a:lnSpc>
                <a:spcPct val="100000"/>
              </a:lnSpc>
            </a:pPr>
            <a:r>
              <a:rPr lang="es-MX" sz="6000" dirty="0">
                <a:solidFill>
                  <a:srgbClr val="00D6CD"/>
                </a:solidFill>
                <a:latin typeface="Arial" panose="020B0604020202020204" pitchFamily="34" charset="0"/>
                <a:cs typeface="Arial" panose="020B0604020202020204" pitchFamily="34" charset="0"/>
              </a:rPr>
              <a:t>¡GRACIAS!</a:t>
            </a:r>
          </a:p>
        </p:txBody>
      </p:sp>
      <p:grpSp>
        <p:nvGrpSpPr>
          <p:cNvPr id="6" name="Grupo 5">
            <a:extLst>
              <a:ext uri="{FF2B5EF4-FFF2-40B4-BE49-F238E27FC236}">
                <a16:creationId xmlns:a16="http://schemas.microsoft.com/office/drawing/2014/main" id="{A464FEE0-DBF5-1CEE-DE6A-EAE00A7EA374}"/>
              </a:ext>
            </a:extLst>
          </p:cNvPr>
          <p:cNvGrpSpPr/>
          <p:nvPr/>
        </p:nvGrpSpPr>
        <p:grpSpPr>
          <a:xfrm>
            <a:off x="1893676" y="4361686"/>
            <a:ext cx="4757181" cy="1286276"/>
            <a:chOff x="2869861" y="4525661"/>
            <a:chExt cx="4671758" cy="1263179"/>
          </a:xfrm>
        </p:grpSpPr>
        <p:pic>
          <p:nvPicPr>
            <p:cNvPr id="4" name="Imagen 3">
              <a:extLst>
                <a:ext uri="{FF2B5EF4-FFF2-40B4-BE49-F238E27FC236}">
                  <a16:creationId xmlns:a16="http://schemas.microsoft.com/office/drawing/2014/main" id="{268D6BDC-DC2E-32BE-103D-1FD69A1F626F}"/>
                </a:ext>
              </a:extLst>
            </p:cNvPr>
            <p:cNvPicPr>
              <a:picLocks noChangeAspect="1"/>
            </p:cNvPicPr>
            <p:nvPr/>
          </p:nvPicPr>
          <p:blipFill>
            <a:blip r:embed="rId2"/>
            <a:stretch>
              <a:fillRect/>
            </a:stretch>
          </p:blipFill>
          <p:spPr>
            <a:xfrm>
              <a:off x="2869861" y="4525661"/>
              <a:ext cx="903981" cy="1263179"/>
            </a:xfrm>
            <a:prstGeom prst="rect">
              <a:avLst/>
            </a:prstGeom>
          </p:spPr>
        </p:pic>
        <p:pic>
          <p:nvPicPr>
            <p:cNvPr id="3" name="Imagen 2">
              <a:extLst>
                <a:ext uri="{FF2B5EF4-FFF2-40B4-BE49-F238E27FC236}">
                  <a16:creationId xmlns:a16="http://schemas.microsoft.com/office/drawing/2014/main" id="{8C4BA4D8-F902-52FD-6BA6-26C02CBF3D23}"/>
                </a:ext>
              </a:extLst>
            </p:cNvPr>
            <p:cNvPicPr>
              <a:picLocks noChangeAspect="1"/>
            </p:cNvPicPr>
            <p:nvPr/>
          </p:nvPicPr>
          <p:blipFill>
            <a:blip r:embed="rId3"/>
            <a:stretch>
              <a:fillRect/>
            </a:stretch>
          </p:blipFill>
          <p:spPr>
            <a:xfrm>
              <a:off x="4002106" y="4638134"/>
              <a:ext cx="3539513" cy="1150706"/>
            </a:xfrm>
            <a:prstGeom prst="rect">
              <a:avLst/>
            </a:prstGeom>
          </p:spPr>
        </p:pic>
      </p:grpSp>
      <p:sp>
        <p:nvSpPr>
          <p:cNvPr id="5" name="Text Placeholder 1">
            <a:extLst>
              <a:ext uri="{FF2B5EF4-FFF2-40B4-BE49-F238E27FC236}">
                <a16:creationId xmlns:a16="http://schemas.microsoft.com/office/drawing/2014/main" id="{5DDF7198-8E50-7BE2-FDA8-E8387E027259}"/>
              </a:ext>
            </a:extLst>
          </p:cNvPr>
          <p:cNvSpPr txBox="1">
            <a:spLocks/>
          </p:cNvSpPr>
          <p:nvPr/>
        </p:nvSpPr>
        <p:spPr>
          <a:xfrm>
            <a:off x="1893675" y="833359"/>
            <a:ext cx="7503195"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s-MX" altLang="ko-KR" sz="2400" dirty="0">
                <a:solidFill>
                  <a:srgbClr val="003057"/>
                </a:solidFill>
                <a:latin typeface="Arial" panose="020B0604020202020204" pitchFamily="34" charset="0"/>
                <a:cs typeface="Arial" panose="020B0604020202020204" pitchFamily="34" charset="0"/>
              </a:rPr>
              <a:t>Laboratorio de Ciencia de Datos y Métodos Modernos de Producción de Información</a:t>
            </a:r>
          </a:p>
          <a:p>
            <a:pPr marL="0" lvl="0" indent="0">
              <a:buNone/>
              <a:defRPr/>
            </a:pPr>
            <a:endParaRPr kumimoji="0" lang="es-MX" altLang="ko-KR" sz="2400" b="1" i="0" u="none" strike="noStrike" kern="1200" cap="none" spc="0" normalizeH="0" baseline="0" noProof="0" dirty="0">
              <a:ln>
                <a:noFill/>
              </a:ln>
              <a:solidFill>
                <a:srgbClr val="003057"/>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spTree>
    <p:extLst>
      <p:ext uri="{BB962C8B-B14F-4D97-AF65-F5344CB8AC3E}">
        <p14:creationId xmlns:p14="http://schemas.microsoft.com/office/powerpoint/2010/main" val="2894949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4">
            <a:extLst>
              <a:ext uri="{FF2B5EF4-FFF2-40B4-BE49-F238E27FC236}">
                <a16:creationId xmlns:a16="http://schemas.microsoft.com/office/drawing/2014/main" id="{51F69E60-4D4C-E977-AE28-9D517F9633CC}"/>
              </a:ext>
            </a:extLst>
          </p:cNvPr>
          <p:cNvSpPr/>
          <p:nvPr/>
        </p:nvSpPr>
        <p:spPr>
          <a:xfrm>
            <a:off x="0" y="0"/>
            <a:ext cx="6000045" cy="6858000"/>
          </a:xfrm>
          <a:prstGeom prst="rect">
            <a:avLst/>
          </a:prstGeom>
          <a:solidFill>
            <a:srgbClr val="003057"/>
          </a:solidFill>
          <a:ln>
            <a:noFill/>
          </a:ln>
          <a:effectLst>
            <a:outerShdw blurRad="1016000" dist="711200" dir="2700000" sx="90000" sy="9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ID" dirty="0"/>
          </a:p>
        </p:txBody>
      </p:sp>
      <p:sp>
        <p:nvSpPr>
          <p:cNvPr id="45" name="TextBox 3">
            <a:extLst>
              <a:ext uri="{FF2B5EF4-FFF2-40B4-BE49-F238E27FC236}">
                <a16:creationId xmlns:a16="http://schemas.microsoft.com/office/drawing/2014/main" id="{2732C4A6-46F1-D187-AB2B-A8394F8CC010}"/>
              </a:ext>
            </a:extLst>
          </p:cNvPr>
          <p:cNvSpPr txBox="1"/>
          <p:nvPr/>
        </p:nvSpPr>
        <p:spPr>
          <a:xfrm>
            <a:off x="1114784" y="2197003"/>
            <a:ext cx="4341912" cy="2575577"/>
          </a:xfrm>
          <a:prstGeom prst="rect">
            <a:avLst/>
          </a:prstGeom>
          <a:noFill/>
        </p:spPr>
        <p:txBody>
          <a:bodyPr wrap="square" lIns="91440" tIns="45720" rIns="91440" bIns="45720" anchor="t">
            <a:spAutoFit/>
          </a:bodyPr>
          <a:lstStyle/>
          <a:p>
            <a:pPr algn="just">
              <a:lnSpc>
                <a:spcPct val="130000"/>
              </a:lnSpc>
            </a:pPr>
            <a:r>
              <a:rPr lang="es-MX">
                <a:solidFill>
                  <a:schemeClr val="bg1"/>
                </a:solidFill>
                <a:latin typeface="Arial"/>
                <a:cs typeface="Arial"/>
              </a:rPr>
              <a:t>Aprovechar la información disponible en sitios web con dominio mexicano mediante técnicas de web </a:t>
            </a:r>
            <a:r>
              <a:rPr lang="es-MX" err="1">
                <a:solidFill>
                  <a:schemeClr val="bg1"/>
                </a:solidFill>
                <a:latin typeface="Arial"/>
                <a:cs typeface="Arial"/>
              </a:rPr>
              <a:t>scraping</a:t>
            </a:r>
            <a:r>
              <a:rPr lang="es-MX">
                <a:solidFill>
                  <a:schemeClr val="bg1"/>
                </a:solidFill>
                <a:latin typeface="Arial"/>
                <a:cs typeface="Arial"/>
              </a:rPr>
              <a:t>, con el fin de extraer datos para su análisis y vinculación con el RENEM, orientado a la identificación y estudio de la economía digital.</a:t>
            </a:r>
            <a:endParaRPr lang="en-US">
              <a:solidFill>
                <a:schemeClr val="bg1"/>
              </a:solidFill>
              <a:latin typeface="Arial"/>
              <a:cs typeface="Arial"/>
            </a:endParaRPr>
          </a:p>
        </p:txBody>
      </p:sp>
      <p:pic>
        <p:nvPicPr>
          <p:cNvPr id="46" name="Imagen 45">
            <a:extLst>
              <a:ext uri="{FF2B5EF4-FFF2-40B4-BE49-F238E27FC236}">
                <a16:creationId xmlns:a16="http://schemas.microsoft.com/office/drawing/2014/main" id="{9AAF6B5B-1785-7E9D-7A44-6C217DC374B0}"/>
              </a:ext>
            </a:extLst>
          </p:cNvPr>
          <p:cNvPicPr>
            <a:picLocks noChangeAspect="1"/>
          </p:cNvPicPr>
          <p:nvPr/>
        </p:nvPicPr>
        <p:blipFill>
          <a:blip r:embed="rId2"/>
          <a:stretch>
            <a:fillRect/>
          </a:stretch>
        </p:blipFill>
        <p:spPr>
          <a:xfrm>
            <a:off x="1116829" y="1925706"/>
            <a:ext cx="1201762" cy="82041"/>
          </a:xfrm>
          <a:prstGeom prst="rect">
            <a:avLst/>
          </a:prstGeom>
        </p:spPr>
      </p:pic>
      <p:sp>
        <p:nvSpPr>
          <p:cNvPr id="47" name="Text Placeholder 1">
            <a:extLst>
              <a:ext uri="{FF2B5EF4-FFF2-40B4-BE49-F238E27FC236}">
                <a16:creationId xmlns:a16="http://schemas.microsoft.com/office/drawing/2014/main" id="{0FDC8D8C-F534-E883-4DB3-E821D55C2EBB}"/>
              </a:ext>
            </a:extLst>
          </p:cNvPr>
          <p:cNvSpPr txBox="1">
            <a:spLocks/>
          </p:cNvSpPr>
          <p:nvPr/>
        </p:nvSpPr>
        <p:spPr>
          <a:xfrm>
            <a:off x="964587" y="649669"/>
            <a:ext cx="3659010" cy="11314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altLang="ko-KR" sz="4000" b="1" dirty="0">
                <a:solidFill>
                  <a:schemeClr val="bg1"/>
                </a:solidFill>
                <a:latin typeface="Arial" panose="020B0604020202020204" pitchFamily="34" charset="0"/>
                <a:cs typeface="Arial" panose="020B0604020202020204" pitchFamily="34" charset="0"/>
              </a:rPr>
              <a:t>OBJETIVO </a:t>
            </a:r>
            <a:r>
              <a:rPr lang="es-MX" altLang="ko-KR" sz="4000" dirty="0">
                <a:solidFill>
                  <a:schemeClr val="bg1"/>
                </a:solidFill>
                <a:latin typeface="Arial" panose="020B0604020202020204" pitchFamily="34" charset="0"/>
                <a:cs typeface="Arial" panose="020B0604020202020204" pitchFamily="34" charset="0"/>
              </a:rPr>
              <a:t>General</a:t>
            </a:r>
          </a:p>
        </p:txBody>
      </p:sp>
      <p:pic>
        <p:nvPicPr>
          <p:cNvPr id="50" name="Imagen 49">
            <a:extLst>
              <a:ext uri="{FF2B5EF4-FFF2-40B4-BE49-F238E27FC236}">
                <a16:creationId xmlns:a16="http://schemas.microsoft.com/office/drawing/2014/main" id="{6F323B5A-F7A5-E05C-B72E-0A5EAE53EB56}"/>
              </a:ext>
            </a:extLst>
          </p:cNvPr>
          <p:cNvPicPr>
            <a:picLocks noChangeAspect="1"/>
          </p:cNvPicPr>
          <p:nvPr/>
        </p:nvPicPr>
        <p:blipFill>
          <a:blip r:embed="rId3"/>
          <a:stretch>
            <a:fillRect/>
          </a:stretch>
        </p:blipFill>
        <p:spPr>
          <a:xfrm>
            <a:off x="455597" y="4169213"/>
            <a:ext cx="197200" cy="2032356"/>
          </a:xfrm>
          <a:prstGeom prst="rect">
            <a:avLst/>
          </a:prstGeom>
        </p:spPr>
      </p:pic>
      <p:pic>
        <p:nvPicPr>
          <p:cNvPr id="3" name="Gráfico 2">
            <a:extLst>
              <a:ext uri="{FF2B5EF4-FFF2-40B4-BE49-F238E27FC236}">
                <a16:creationId xmlns:a16="http://schemas.microsoft.com/office/drawing/2014/main" id="{44DA6891-7E1B-E3F5-96D9-CFF318B4DF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02446" y="5311570"/>
            <a:ext cx="590550" cy="419100"/>
          </a:xfrm>
          <a:prstGeom prst="rect">
            <a:avLst/>
          </a:prstGeom>
        </p:spPr>
      </p:pic>
      <p:pic>
        <p:nvPicPr>
          <p:cNvPr id="4" name="Gráfico 3">
            <a:extLst>
              <a:ext uri="{FF2B5EF4-FFF2-40B4-BE49-F238E27FC236}">
                <a16:creationId xmlns:a16="http://schemas.microsoft.com/office/drawing/2014/main" id="{4E93A141-2395-D5BB-1498-BA87FF2DEF0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31223" y="5335382"/>
            <a:ext cx="381000" cy="371475"/>
          </a:xfrm>
          <a:prstGeom prst="rect">
            <a:avLst/>
          </a:prstGeom>
        </p:spPr>
      </p:pic>
      <p:pic>
        <p:nvPicPr>
          <p:cNvPr id="5" name="Gráfico 4">
            <a:extLst>
              <a:ext uri="{FF2B5EF4-FFF2-40B4-BE49-F238E27FC236}">
                <a16:creationId xmlns:a16="http://schemas.microsoft.com/office/drawing/2014/main" id="{91BC144C-30CF-D967-74FD-A21428EF524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10987" y="5321095"/>
            <a:ext cx="409575" cy="409575"/>
          </a:xfrm>
          <a:prstGeom prst="rect">
            <a:avLst/>
          </a:prstGeom>
        </p:spPr>
      </p:pic>
      <p:pic>
        <p:nvPicPr>
          <p:cNvPr id="6" name="Gráfico 5">
            <a:extLst>
              <a:ext uri="{FF2B5EF4-FFF2-40B4-BE49-F238E27FC236}">
                <a16:creationId xmlns:a16="http://schemas.microsoft.com/office/drawing/2014/main" id="{D4F74C42-2BFE-207B-2722-3E0016AC3A9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12602" y="5321934"/>
            <a:ext cx="428625" cy="409575"/>
          </a:xfrm>
          <a:prstGeom prst="rect">
            <a:avLst/>
          </a:prstGeom>
        </p:spPr>
      </p:pic>
      <p:pic>
        <p:nvPicPr>
          <p:cNvPr id="7" name="Gráfico 6">
            <a:extLst>
              <a:ext uri="{FF2B5EF4-FFF2-40B4-BE49-F238E27FC236}">
                <a16:creationId xmlns:a16="http://schemas.microsoft.com/office/drawing/2014/main" id="{5D528534-5043-6C43-2EAD-5905FE4A4E7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802458" y="5875259"/>
            <a:ext cx="390525" cy="514350"/>
          </a:xfrm>
          <a:prstGeom prst="rect">
            <a:avLst/>
          </a:prstGeom>
        </p:spPr>
      </p:pic>
      <p:pic>
        <p:nvPicPr>
          <p:cNvPr id="8" name="Gráfico 7">
            <a:extLst>
              <a:ext uri="{FF2B5EF4-FFF2-40B4-BE49-F238E27FC236}">
                <a16:creationId xmlns:a16="http://schemas.microsoft.com/office/drawing/2014/main" id="{5B8DDBDE-0C1A-0369-CD9B-631DB14F9EA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359785" y="5862933"/>
            <a:ext cx="523875" cy="533400"/>
          </a:xfrm>
          <a:prstGeom prst="rect">
            <a:avLst/>
          </a:prstGeom>
        </p:spPr>
      </p:pic>
      <p:pic>
        <p:nvPicPr>
          <p:cNvPr id="9" name="Gráfico 8">
            <a:extLst>
              <a:ext uri="{FF2B5EF4-FFF2-40B4-BE49-F238E27FC236}">
                <a16:creationId xmlns:a16="http://schemas.microsoft.com/office/drawing/2014/main" id="{BD38D293-5BDE-3A04-A7A4-88DD7E095CA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991936" y="5910558"/>
            <a:ext cx="447675" cy="438150"/>
          </a:xfrm>
          <a:prstGeom prst="rect">
            <a:avLst/>
          </a:prstGeom>
        </p:spPr>
      </p:pic>
      <p:pic>
        <p:nvPicPr>
          <p:cNvPr id="10" name="Gráfico 9">
            <a:extLst>
              <a:ext uri="{FF2B5EF4-FFF2-40B4-BE49-F238E27FC236}">
                <a16:creationId xmlns:a16="http://schemas.microsoft.com/office/drawing/2014/main" id="{7241DAD9-ED07-00A9-6949-26BD33E12886}"/>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593551" y="5883281"/>
            <a:ext cx="466725" cy="495300"/>
          </a:xfrm>
          <a:prstGeom prst="rect">
            <a:avLst/>
          </a:prstGeom>
        </p:spPr>
      </p:pic>
      <p:sp>
        <p:nvSpPr>
          <p:cNvPr id="11" name="TextBox 3">
            <a:extLst>
              <a:ext uri="{FF2B5EF4-FFF2-40B4-BE49-F238E27FC236}">
                <a16:creationId xmlns:a16="http://schemas.microsoft.com/office/drawing/2014/main" id="{F3A5116D-F6F8-85D3-DD9A-E0B2774F4BDD}"/>
              </a:ext>
            </a:extLst>
          </p:cNvPr>
          <p:cNvSpPr txBox="1"/>
          <p:nvPr/>
        </p:nvSpPr>
        <p:spPr>
          <a:xfrm>
            <a:off x="6902202" y="2196051"/>
            <a:ext cx="4341912" cy="2584425"/>
          </a:xfrm>
          <a:prstGeom prst="rect">
            <a:avLst/>
          </a:prstGeom>
          <a:noFill/>
        </p:spPr>
        <p:txBody>
          <a:bodyPr wrap="square" lIns="91440" tIns="45720" rIns="91440" bIns="45720" anchor="t">
            <a:spAutoFit/>
          </a:bodyPr>
          <a:lstStyle/>
          <a:p>
            <a:pPr algn="just">
              <a:lnSpc>
                <a:spcPct val="130000"/>
              </a:lnSpc>
            </a:pPr>
            <a:r>
              <a:rPr lang="es-MX">
                <a:solidFill>
                  <a:schemeClr val="bg2">
                    <a:lumMod val="10000"/>
                  </a:schemeClr>
                </a:solidFill>
                <a:latin typeface="Arial"/>
                <a:cs typeface="Arial"/>
              </a:rPr>
              <a:t>Obtener un listado de sitios web de negocios con dominio mexicano, así como sus principales contenidos y características, mediante técnicas de web </a:t>
            </a:r>
            <a:r>
              <a:rPr lang="es-MX" err="1">
                <a:solidFill>
                  <a:schemeClr val="bg2">
                    <a:lumMod val="10000"/>
                  </a:schemeClr>
                </a:solidFill>
                <a:latin typeface="Arial"/>
                <a:cs typeface="Arial"/>
              </a:rPr>
              <a:t>scraping</a:t>
            </a:r>
            <a:r>
              <a:rPr lang="es-MX">
                <a:solidFill>
                  <a:schemeClr val="bg2">
                    <a:lumMod val="10000"/>
                  </a:schemeClr>
                </a:solidFill>
                <a:latin typeface="Arial"/>
                <a:cs typeface="Arial"/>
              </a:rPr>
              <a:t>, con el fin de vincular esta información con el RENEM y apoyar el análisis de la economía digital.</a:t>
            </a:r>
            <a:endParaRPr lang="en-US">
              <a:solidFill>
                <a:schemeClr val="bg2">
                  <a:lumMod val="10000"/>
                </a:schemeClr>
              </a:solidFill>
            </a:endParaRPr>
          </a:p>
        </p:txBody>
      </p:sp>
      <p:sp>
        <p:nvSpPr>
          <p:cNvPr id="13" name="Text Placeholder 1">
            <a:extLst>
              <a:ext uri="{FF2B5EF4-FFF2-40B4-BE49-F238E27FC236}">
                <a16:creationId xmlns:a16="http://schemas.microsoft.com/office/drawing/2014/main" id="{1C5EF813-0D82-87FF-96A8-AEB94E837964}"/>
              </a:ext>
            </a:extLst>
          </p:cNvPr>
          <p:cNvSpPr txBox="1">
            <a:spLocks/>
          </p:cNvSpPr>
          <p:nvPr/>
        </p:nvSpPr>
        <p:spPr>
          <a:xfrm>
            <a:off x="6786673" y="595140"/>
            <a:ext cx="3659010" cy="11314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altLang="ko-KR" sz="4000" b="1" dirty="0">
                <a:latin typeface="Arial" panose="020B0604020202020204" pitchFamily="34" charset="0"/>
                <a:cs typeface="Arial" panose="020B0604020202020204" pitchFamily="34" charset="0"/>
              </a:rPr>
              <a:t>OBJETIVO </a:t>
            </a:r>
            <a:r>
              <a:rPr lang="es-MX" altLang="ko-KR" sz="4000" dirty="0">
                <a:latin typeface="Arial" panose="020B0604020202020204" pitchFamily="34" charset="0"/>
                <a:cs typeface="Arial" panose="020B0604020202020204" pitchFamily="34" charset="0"/>
              </a:rPr>
              <a:t>Específico</a:t>
            </a:r>
          </a:p>
        </p:txBody>
      </p:sp>
      <p:pic>
        <p:nvPicPr>
          <p:cNvPr id="14" name="Imagen 13">
            <a:extLst>
              <a:ext uri="{FF2B5EF4-FFF2-40B4-BE49-F238E27FC236}">
                <a16:creationId xmlns:a16="http://schemas.microsoft.com/office/drawing/2014/main" id="{7F5167E4-DABA-2DBF-8FDD-18010798338C}"/>
              </a:ext>
            </a:extLst>
          </p:cNvPr>
          <p:cNvPicPr>
            <a:picLocks noChangeAspect="1"/>
          </p:cNvPicPr>
          <p:nvPr/>
        </p:nvPicPr>
        <p:blipFill>
          <a:blip r:embed="rId2"/>
          <a:stretch>
            <a:fillRect/>
          </a:stretch>
        </p:blipFill>
        <p:spPr>
          <a:xfrm>
            <a:off x="6900760" y="1856046"/>
            <a:ext cx="1201762" cy="82041"/>
          </a:xfrm>
          <a:prstGeom prst="rect">
            <a:avLst/>
          </a:prstGeom>
        </p:spPr>
      </p:pic>
      <p:pic>
        <p:nvPicPr>
          <p:cNvPr id="15" name="Gráfico 14">
            <a:extLst>
              <a:ext uri="{FF2B5EF4-FFF2-40B4-BE49-F238E27FC236}">
                <a16:creationId xmlns:a16="http://schemas.microsoft.com/office/drawing/2014/main" id="{C3AC6CB8-971E-E9EB-8439-51D6B33509FF}"/>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580896" y="5311570"/>
            <a:ext cx="400050" cy="419100"/>
          </a:xfrm>
          <a:prstGeom prst="rect">
            <a:avLst/>
          </a:prstGeom>
        </p:spPr>
      </p:pic>
      <p:pic>
        <p:nvPicPr>
          <p:cNvPr id="16" name="Gráfico 15">
            <a:extLst>
              <a:ext uri="{FF2B5EF4-FFF2-40B4-BE49-F238E27FC236}">
                <a16:creationId xmlns:a16="http://schemas.microsoft.com/office/drawing/2014/main" id="{DF07091C-5727-6A02-C9F6-3961E916FED6}"/>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8198225" y="5330620"/>
            <a:ext cx="419100" cy="381000"/>
          </a:xfrm>
          <a:prstGeom prst="rect">
            <a:avLst/>
          </a:prstGeom>
        </p:spPr>
      </p:pic>
      <p:pic>
        <p:nvPicPr>
          <p:cNvPr id="17" name="Gráfico 16">
            <a:extLst>
              <a:ext uri="{FF2B5EF4-FFF2-40B4-BE49-F238E27FC236}">
                <a16:creationId xmlns:a16="http://schemas.microsoft.com/office/drawing/2014/main" id="{9872DB91-7A58-6997-6B18-9F427EC3A959}"/>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8800014" y="5311570"/>
            <a:ext cx="400050" cy="419100"/>
          </a:xfrm>
          <a:prstGeom prst="rect">
            <a:avLst/>
          </a:prstGeom>
        </p:spPr>
      </p:pic>
      <p:pic>
        <p:nvPicPr>
          <p:cNvPr id="18" name="Gráfico 17">
            <a:extLst>
              <a:ext uri="{FF2B5EF4-FFF2-40B4-BE49-F238E27FC236}">
                <a16:creationId xmlns:a16="http://schemas.microsoft.com/office/drawing/2014/main" id="{7E37AD16-42A0-BE87-196A-D99202055EE0}"/>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9403115" y="5363957"/>
            <a:ext cx="419100" cy="314325"/>
          </a:xfrm>
          <a:prstGeom prst="rect">
            <a:avLst/>
          </a:prstGeom>
        </p:spPr>
      </p:pic>
      <p:pic>
        <p:nvPicPr>
          <p:cNvPr id="19" name="Gráfico 18">
            <a:extLst>
              <a:ext uri="{FF2B5EF4-FFF2-40B4-BE49-F238E27FC236}">
                <a16:creationId xmlns:a16="http://schemas.microsoft.com/office/drawing/2014/main" id="{3C1423E6-5FB7-330B-EC35-70DA86643F12}"/>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571371" y="5931495"/>
            <a:ext cx="419100" cy="419100"/>
          </a:xfrm>
          <a:prstGeom prst="rect">
            <a:avLst/>
          </a:prstGeom>
        </p:spPr>
      </p:pic>
      <p:pic>
        <p:nvPicPr>
          <p:cNvPr id="20" name="Gráfico 19">
            <a:extLst>
              <a:ext uri="{FF2B5EF4-FFF2-40B4-BE49-F238E27FC236}">
                <a16:creationId xmlns:a16="http://schemas.microsoft.com/office/drawing/2014/main" id="{0B67E0D4-8F21-2B14-D0D1-8BC756113808}"/>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8198225" y="5940350"/>
            <a:ext cx="419100" cy="419100"/>
          </a:xfrm>
          <a:prstGeom prst="rect">
            <a:avLst/>
          </a:prstGeom>
        </p:spPr>
      </p:pic>
      <p:pic>
        <p:nvPicPr>
          <p:cNvPr id="41" name="Gráfico 40">
            <a:extLst>
              <a:ext uri="{FF2B5EF4-FFF2-40B4-BE49-F238E27FC236}">
                <a16:creationId xmlns:a16="http://schemas.microsoft.com/office/drawing/2014/main" id="{BA2FA25B-CEB4-86D5-E5FA-48CAE97114E2}"/>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8826136" y="5933132"/>
            <a:ext cx="342900" cy="419100"/>
          </a:xfrm>
          <a:prstGeom prst="rect">
            <a:avLst/>
          </a:prstGeom>
        </p:spPr>
      </p:pic>
      <p:pic>
        <p:nvPicPr>
          <p:cNvPr id="42" name="Gráfico 41">
            <a:extLst>
              <a:ext uri="{FF2B5EF4-FFF2-40B4-BE49-F238E27FC236}">
                <a16:creationId xmlns:a16="http://schemas.microsoft.com/office/drawing/2014/main" id="{368FCEBF-C6AF-5025-48D5-74738F83C1E0}"/>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9408180" y="5937959"/>
            <a:ext cx="400050" cy="419100"/>
          </a:xfrm>
          <a:prstGeom prst="rect">
            <a:avLst/>
          </a:prstGeom>
        </p:spPr>
      </p:pic>
    </p:spTree>
    <p:extLst>
      <p:ext uri="{BB962C8B-B14F-4D97-AF65-F5344CB8AC3E}">
        <p14:creationId xmlns:p14="http://schemas.microsoft.com/office/powerpoint/2010/main" val="611494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9C93EB3E-BA65-19E3-6702-19E92C01343C}"/>
              </a:ext>
            </a:extLst>
          </p:cNvPr>
          <p:cNvPicPr>
            <a:picLocks noChangeAspect="1"/>
          </p:cNvPicPr>
          <p:nvPr/>
        </p:nvPicPr>
        <p:blipFill>
          <a:blip r:embed="rId3"/>
          <a:stretch>
            <a:fillRect/>
          </a:stretch>
        </p:blipFill>
        <p:spPr>
          <a:xfrm>
            <a:off x="1199961" y="1150207"/>
            <a:ext cx="1201762" cy="82041"/>
          </a:xfrm>
          <a:prstGeom prst="rect">
            <a:avLst/>
          </a:prstGeom>
        </p:spPr>
      </p:pic>
      <p:sp>
        <p:nvSpPr>
          <p:cNvPr id="18" name="Text Placeholder 1">
            <a:extLst>
              <a:ext uri="{FF2B5EF4-FFF2-40B4-BE49-F238E27FC236}">
                <a16:creationId xmlns:a16="http://schemas.microsoft.com/office/drawing/2014/main" id="{A76CF802-7D44-E505-0105-569C8C129E8F}"/>
              </a:ext>
            </a:extLst>
          </p:cNvPr>
          <p:cNvSpPr txBox="1">
            <a:spLocks/>
          </p:cNvSpPr>
          <p:nvPr/>
        </p:nvSpPr>
        <p:spPr>
          <a:xfrm>
            <a:off x="1061685" y="518810"/>
            <a:ext cx="7106956"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altLang="ko-KR" sz="4000" b="0" i="0" u="none" strike="noStrike" kern="1200" cap="none" spc="0" normalizeH="0" baseline="0" noProof="0" dirty="0">
                <a:ln>
                  <a:noFill/>
                </a:ln>
                <a:solidFill>
                  <a:srgbClr val="003057"/>
                </a:solidFill>
                <a:effectLst/>
                <a:uLnTx/>
                <a:uFillTx/>
                <a:latin typeface="Arial" panose="020B0604020202020204" pitchFamily="34" charset="0"/>
                <a:ea typeface="맑은 고딕" panose="020B0503020000020004" pitchFamily="34" charset="-127"/>
                <a:cs typeface="Arial" panose="020B0604020202020204" pitchFamily="34" charset="0"/>
              </a:rPr>
              <a:t>Antecedentes</a:t>
            </a:r>
            <a:endParaRPr kumimoji="0" lang="es-MX" altLang="ko-KR" sz="4000" b="1" i="0" u="none" strike="noStrike" kern="1200" cap="none" spc="0" normalizeH="0" baseline="0" noProof="0" dirty="0">
              <a:ln>
                <a:noFill/>
              </a:ln>
              <a:solidFill>
                <a:srgbClr val="003057"/>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pic>
        <p:nvPicPr>
          <p:cNvPr id="3" name="Imagen 2">
            <a:extLst>
              <a:ext uri="{FF2B5EF4-FFF2-40B4-BE49-F238E27FC236}">
                <a16:creationId xmlns:a16="http://schemas.microsoft.com/office/drawing/2014/main" id="{FE61B03E-2829-D8FF-2608-66AF720ECB03}"/>
              </a:ext>
            </a:extLst>
          </p:cNvPr>
          <p:cNvPicPr>
            <a:picLocks noChangeAspect="1"/>
          </p:cNvPicPr>
          <p:nvPr/>
        </p:nvPicPr>
        <p:blipFill>
          <a:blip r:embed="rId4"/>
          <a:stretch>
            <a:fillRect/>
          </a:stretch>
        </p:blipFill>
        <p:spPr>
          <a:xfrm>
            <a:off x="1493331" y="1369624"/>
            <a:ext cx="7891302" cy="4789878"/>
          </a:xfrm>
          <a:prstGeom prst="rect">
            <a:avLst/>
          </a:prstGeom>
        </p:spPr>
      </p:pic>
    </p:spTree>
    <p:extLst>
      <p:ext uri="{BB962C8B-B14F-4D97-AF65-F5344CB8AC3E}">
        <p14:creationId xmlns:p14="http://schemas.microsoft.com/office/powerpoint/2010/main" val="3899644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9BD4FF62-F23F-10DD-AD39-7DA7D65C6A44}"/>
              </a:ext>
            </a:extLst>
          </p:cNvPr>
          <p:cNvSpPr txBox="1"/>
          <p:nvPr/>
        </p:nvSpPr>
        <p:spPr>
          <a:xfrm>
            <a:off x="1036972" y="1269861"/>
            <a:ext cx="9772838" cy="1495281"/>
          </a:xfrm>
          <a:prstGeom prst="rect">
            <a:avLst/>
          </a:prstGeom>
          <a:noFill/>
          <a:ln>
            <a:noFill/>
          </a:ln>
        </p:spPr>
        <p:txBody>
          <a:bodyPr wrap="square">
            <a:spAutoFit/>
          </a:bodyPr>
          <a:lstStyle/>
          <a:p>
            <a:pPr algn="just">
              <a:lnSpc>
                <a:spcPct val="130000"/>
              </a:lnSpc>
            </a:pPr>
            <a:r>
              <a:rPr lang="es-MX" dirty="0" err="1">
                <a:solidFill>
                  <a:schemeClr val="bg2">
                    <a:lumMod val="10000"/>
                  </a:schemeClr>
                </a:solidFill>
                <a:latin typeface="Arial" panose="020B0604020202020204" pitchFamily="34" charset="0"/>
                <a:cs typeface="Arial" panose="020B0604020202020204" pitchFamily="34" charset="0"/>
              </a:rPr>
              <a:t>Dataprovider</a:t>
            </a:r>
            <a:r>
              <a:rPr lang="es-MX" dirty="0">
                <a:solidFill>
                  <a:schemeClr val="bg2">
                    <a:lumMod val="10000"/>
                  </a:schemeClr>
                </a:solidFill>
                <a:latin typeface="Arial" panose="020B0604020202020204" pitchFamily="34" charset="0"/>
                <a:cs typeface="Arial" panose="020B0604020202020204" pitchFamily="34" charset="0"/>
              </a:rPr>
              <a:t> pone a nuestra disposición un listado de </a:t>
            </a:r>
            <a:r>
              <a:rPr lang="es-MX" b="1" u="sng" dirty="0">
                <a:solidFill>
                  <a:schemeClr val="bg2">
                    <a:lumMod val="10000"/>
                  </a:schemeClr>
                </a:solidFill>
                <a:latin typeface="Arial" panose="020B0604020202020204" pitchFamily="34" charset="0"/>
                <a:cs typeface="Arial" panose="020B0604020202020204" pitchFamily="34" charset="0"/>
              </a:rPr>
              <a:t>sitios de internet</a:t>
            </a:r>
            <a:r>
              <a:rPr lang="es-MX" b="1" dirty="0">
                <a:solidFill>
                  <a:schemeClr val="bg2">
                    <a:lumMod val="10000"/>
                  </a:schemeClr>
                </a:solidFill>
                <a:latin typeface="Arial" panose="020B0604020202020204" pitchFamily="34" charset="0"/>
                <a:cs typeface="Arial" panose="020B0604020202020204" pitchFamily="34" charset="0"/>
              </a:rPr>
              <a:t> </a:t>
            </a:r>
            <a:r>
              <a:rPr lang="es-MX" dirty="0">
                <a:solidFill>
                  <a:schemeClr val="bg2">
                    <a:lumMod val="10000"/>
                  </a:schemeClr>
                </a:solidFill>
                <a:latin typeface="Arial" panose="020B0604020202020204" pitchFamily="34" charset="0"/>
                <a:cs typeface="Arial" panose="020B0604020202020204" pitchFamily="34" charset="0"/>
              </a:rPr>
              <a:t>con aproximadamente 180 características. Estas características cubren un amplio espectro de información, que va desde la información de contacto básica (como direcciones de correo electrónico, números de teléfono) hasta detalles mucho más granulares y específicos.</a:t>
            </a:r>
          </a:p>
        </p:txBody>
      </p:sp>
      <p:sp>
        <p:nvSpPr>
          <p:cNvPr id="3" name="Text Placeholder 1">
            <a:extLst>
              <a:ext uri="{FF2B5EF4-FFF2-40B4-BE49-F238E27FC236}">
                <a16:creationId xmlns:a16="http://schemas.microsoft.com/office/drawing/2014/main" id="{678DBD38-740B-F547-0A02-4DD2E9D5A632}"/>
              </a:ext>
            </a:extLst>
          </p:cNvPr>
          <p:cNvSpPr txBox="1">
            <a:spLocks/>
          </p:cNvSpPr>
          <p:nvPr/>
        </p:nvSpPr>
        <p:spPr>
          <a:xfrm>
            <a:off x="1061685" y="518810"/>
            <a:ext cx="7106956"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altLang="ko-KR" sz="4000" b="0" i="0" u="none" strike="noStrike" kern="1200" cap="none" spc="0" normalizeH="0" baseline="0" noProof="0" dirty="0">
                <a:ln>
                  <a:noFill/>
                </a:ln>
                <a:solidFill>
                  <a:srgbClr val="003057"/>
                </a:solidFill>
                <a:effectLst/>
                <a:uLnTx/>
                <a:uFillTx/>
                <a:latin typeface="Arial" panose="020B0604020202020204" pitchFamily="34" charset="0"/>
                <a:ea typeface="맑은 고딕" panose="020B0503020000020004" pitchFamily="34" charset="-127"/>
                <a:cs typeface="Arial" panose="020B0604020202020204" pitchFamily="34" charset="0"/>
              </a:rPr>
              <a:t>Antecedentes</a:t>
            </a:r>
            <a:endParaRPr kumimoji="0" lang="es-MX" altLang="ko-KR" sz="4000" b="1" i="0" u="none" strike="noStrike" kern="1200" cap="none" spc="0" normalizeH="0" baseline="0" noProof="0" dirty="0">
              <a:ln>
                <a:noFill/>
              </a:ln>
              <a:solidFill>
                <a:srgbClr val="003057"/>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sp>
        <p:nvSpPr>
          <p:cNvPr id="4" name="TextBox 3">
            <a:extLst>
              <a:ext uri="{FF2B5EF4-FFF2-40B4-BE49-F238E27FC236}">
                <a16:creationId xmlns:a16="http://schemas.microsoft.com/office/drawing/2014/main" id="{58D625BA-4258-A81A-D983-F12F39C5ED41}"/>
              </a:ext>
            </a:extLst>
          </p:cNvPr>
          <p:cNvSpPr txBox="1"/>
          <p:nvPr/>
        </p:nvSpPr>
        <p:spPr>
          <a:xfrm>
            <a:off x="1036972" y="3012796"/>
            <a:ext cx="9772838" cy="1135183"/>
          </a:xfrm>
          <a:prstGeom prst="rect">
            <a:avLst/>
          </a:prstGeom>
          <a:noFill/>
          <a:ln>
            <a:noFill/>
          </a:ln>
        </p:spPr>
        <p:txBody>
          <a:bodyPr wrap="square">
            <a:spAutoFit/>
          </a:bodyPr>
          <a:lstStyle/>
          <a:p>
            <a:pPr algn="just">
              <a:lnSpc>
                <a:spcPct val="130000"/>
              </a:lnSpc>
            </a:pPr>
            <a:r>
              <a:rPr lang="es-MX" dirty="0">
                <a:solidFill>
                  <a:schemeClr val="bg2">
                    <a:lumMod val="10000"/>
                  </a:schemeClr>
                </a:solidFill>
                <a:latin typeface="Arial" panose="020B0604020202020204" pitchFamily="34" charset="0"/>
                <a:cs typeface="Arial" panose="020B0604020202020204" pitchFamily="34" charset="0"/>
              </a:rPr>
              <a:t>Total de Sitios: </a:t>
            </a:r>
            <a:r>
              <a:rPr lang="es-MX" b="1" dirty="0">
                <a:solidFill>
                  <a:schemeClr val="bg2">
                    <a:lumMod val="10000"/>
                  </a:schemeClr>
                </a:solidFill>
                <a:latin typeface="Arial" panose="020B0604020202020204" pitchFamily="34" charset="0"/>
                <a:cs typeface="Arial" panose="020B0604020202020204" pitchFamily="34" charset="0"/>
              </a:rPr>
              <a:t>2,199,193 </a:t>
            </a:r>
          </a:p>
          <a:p>
            <a:pPr algn="just">
              <a:lnSpc>
                <a:spcPct val="130000"/>
              </a:lnSpc>
            </a:pPr>
            <a:endParaRPr lang="es-MX" b="1" dirty="0">
              <a:solidFill>
                <a:schemeClr val="bg2">
                  <a:lumMod val="10000"/>
                </a:schemeClr>
              </a:solidFill>
              <a:latin typeface="Arial" panose="020B0604020202020204" pitchFamily="34" charset="0"/>
              <a:cs typeface="Arial" panose="020B0604020202020204" pitchFamily="34" charset="0"/>
            </a:endParaRPr>
          </a:p>
          <a:p>
            <a:pPr algn="just">
              <a:lnSpc>
                <a:spcPct val="130000"/>
              </a:lnSpc>
            </a:pPr>
            <a:r>
              <a:rPr lang="es-MX" dirty="0">
                <a:solidFill>
                  <a:schemeClr val="bg2">
                    <a:lumMod val="10000"/>
                  </a:schemeClr>
                </a:solidFill>
                <a:latin typeface="Arial" panose="020B0604020202020204" pitchFamily="34" charset="0"/>
                <a:cs typeface="Arial" panose="020B0604020202020204" pitchFamily="34" charset="0"/>
              </a:rPr>
              <a:t>Características (</a:t>
            </a:r>
            <a:r>
              <a:rPr lang="es-MX" b="1" dirty="0">
                <a:solidFill>
                  <a:schemeClr val="bg2">
                    <a:lumMod val="10000"/>
                  </a:schemeClr>
                </a:solidFill>
                <a:latin typeface="Arial" panose="020B0604020202020204" pitchFamily="34" charset="0"/>
                <a:cs typeface="Arial" panose="020B0604020202020204" pitchFamily="34" charset="0"/>
              </a:rPr>
              <a:t>Ejemplo</a:t>
            </a:r>
            <a:r>
              <a:rPr lang="es-MX" dirty="0">
                <a:solidFill>
                  <a:schemeClr val="bg2">
                    <a:lumMod val="10000"/>
                  </a:schemeClr>
                </a:solidFill>
                <a:latin typeface="Arial" panose="020B0604020202020204" pitchFamily="34" charset="0"/>
                <a:cs typeface="Arial" panose="020B0604020202020204" pitchFamily="34" charset="0"/>
              </a:rPr>
              <a:t>):</a:t>
            </a:r>
          </a:p>
        </p:txBody>
      </p:sp>
      <p:sp>
        <p:nvSpPr>
          <p:cNvPr id="6" name="CuadroTexto 5">
            <a:extLst>
              <a:ext uri="{FF2B5EF4-FFF2-40B4-BE49-F238E27FC236}">
                <a16:creationId xmlns:a16="http://schemas.microsoft.com/office/drawing/2014/main" id="{06D15EC4-FFFD-4BCE-4AFA-58973FDA9A8C}"/>
              </a:ext>
            </a:extLst>
          </p:cNvPr>
          <p:cNvSpPr txBox="1"/>
          <p:nvPr/>
        </p:nvSpPr>
        <p:spPr>
          <a:xfrm>
            <a:off x="1259393" y="4307865"/>
            <a:ext cx="10603093" cy="2031325"/>
          </a:xfrm>
          <a:prstGeom prst="rect">
            <a:avLst/>
          </a:prstGeom>
          <a:noFill/>
        </p:spPr>
        <p:txBody>
          <a:bodyPr wrap="square" numCol="2">
            <a:spAutoFit/>
          </a:bodyPr>
          <a:lstStyle/>
          <a:p>
            <a:pPr marL="342900" indent="-342900">
              <a:buFont typeface="Arial"/>
              <a:buChar char="•"/>
            </a:pPr>
            <a:r>
              <a:rPr lang="es-MX" sz="1800" dirty="0">
                <a:latin typeface="Times New Roman" panose="02020603050405020304" pitchFamily="18" charset="0"/>
                <a:ea typeface="+mn-lt"/>
                <a:cs typeface="Times New Roman" panose="02020603050405020304" pitchFamily="18" charset="0"/>
              </a:rPr>
              <a:t>Company </a:t>
            </a:r>
            <a:r>
              <a:rPr lang="es-MX" sz="1800" dirty="0" err="1">
                <a:latin typeface="Times New Roman" panose="02020603050405020304" pitchFamily="18" charset="0"/>
                <a:ea typeface="+mn-lt"/>
                <a:cs typeface="Times New Roman" panose="02020603050405020304" pitchFamily="18" charset="0"/>
              </a:rPr>
              <a:t>name</a:t>
            </a:r>
            <a:endParaRPr lang="es-MX" sz="1800" dirty="0">
              <a:latin typeface="Times New Roman" panose="02020603050405020304" pitchFamily="18" charset="0"/>
              <a:ea typeface="Calibri"/>
              <a:cs typeface="Times New Roman" panose="02020603050405020304" pitchFamily="18" charset="0"/>
            </a:endParaRPr>
          </a:p>
          <a:p>
            <a:pPr marL="342900" indent="-342900">
              <a:buFont typeface="Arial"/>
              <a:buChar char="•"/>
            </a:pPr>
            <a:r>
              <a:rPr lang="es-MX" sz="1800" dirty="0">
                <a:latin typeface="Times New Roman" panose="02020603050405020304" pitchFamily="18" charset="0"/>
                <a:ea typeface="+mn-lt"/>
                <a:cs typeface="Times New Roman" panose="02020603050405020304" pitchFamily="18" charset="0"/>
              </a:rPr>
              <a:t>Legal </a:t>
            </a:r>
            <a:r>
              <a:rPr lang="es-MX" sz="1800" dirty="0" err="1">
                <a:latin typeface="Times New Roman" panose="02020603050405020304" pitchFamily="18" charset="0"/>
                <a:ea typeface="+mn-lt"/>
                <a:cs typeface="Times New Roman" panose="02020603050405020304" pitchFamily="18" charset="0"/>
              </a:rPr>
              <a:t>entity</a:t>
            </a:r>
            <a:endParaRPr lang="es-MX" sz="1800" dirty="0">
              <a:latin typeface="Times New Roman" panose="02020603050405020304" pitchFamily="18" charset="0"/>
              <a:ea typeface="Calibri"/>
              <a:cs typeface="Times New Roman" panose="02020603050405020304" pitchFamily="18" charset="0"/>
            </a:endParaRPr>
          </a:p>
          <a:p>
            <a:pPr marL="342900" indent="-342900">
              <a:buFont typeface="Arial"/>
              <a:buChar char="•"/>
            </a:pPr>
            <a:r>
              <a:rPr lang="es-MX" sz="1800" dirty="0">
                <a:latin typeface="Times New Roman" panose="02020603050405020304" pitchFamily="18" charset="0"/>
                <a:ea typeface="+mn-lt"/>
                <a:cs typeface="Times New Roman" panose="02020603050405020304" pitchFamily="18" charset="0"/>
              </a:rPr>
              <a:t>Business </a:t>
            </a:r>
            <a:r>
              <a:rPr lang="es-MX" sz="1800" dirty="0" err="1">
                <a:latin typeface="Times New Roman" panose="02020603050405020304" pitchFamily="18" charset="0"/>
                <a:ea typeface="+mn-lt"/>
                <a:cs typeface="Times New Roman" panose="02020603050405020304" pitchFamily="18" charset="0"/>
              </a:rPr>
              <a:t>registry</a:t>
            </a:r>
            <a:r>
              <a:rPr lang="es-MX" sz="1800" dirty="0">
                <a:latin typeface="Times New Roman" panose="02020603050405020304" pitchFamily="18" charset="0"/>
                <a:ea typeface="+mn-lt"/>
                <a:cs typeface="Times New Roman" panose="02020603050405020304" pitchFamily="18" charset="0"/>
              </a:rPr>
              <a:t> </a:t>
            </a:r>
            <a:r>
              <a:rPr lang="es-MX" sz="1800" dirty="0" err="1">
                <a:latin typeface="Times New Roman" panose="02020603050405020304" pitchFamily="18" charset="0"/>
                <a:ea typeface="+mn-lt"/>
                <a:cs typeface="Times New Roman" panose="02020603050405020304" pitchFamily="18" charset="0"/>
              </a:rPr>
              <a:t>number</a:t>
            </a:r>
            <a:endParaRPr lang="es-MX" sz="1800" dirty="0">
              <a:latin typeface="Times New Roman" panose="02020603050405020304" pitchFamily="18" charset="0"/>
              <a:ea typeface="Calibri"/>
              <a:cs typeface="Times New Roman" panose="02020603050405020304" pitchFamily="18" charset="0"/>
            </a:endParaRPr>
          </a:p>
          <a:p>
            <a:pPr marL="342900" indent="-342900">
              <a:buFont typeface="Arial"/>
              <a:buChar char="•"/>
            </a:pPr>
            <a:r>
              <a:rPr lang="es-MX" sz="1800" dirty="0">
                <a:latin typeface="Times New Roman" panose="02020603050405020304" pitchFamily="18" charset="0"/>
                <a:ea typeface="+mn-lt"/>
                <a:cs typeface="Times New Roman" panose="02020603050405020304" pitchFamily="18" charset="0"/>
              </a:rPr>
              <a:t>Email </a:t>
            </a:r>
            <a:r>
              <a:rPr lang="es-MX" sz="1800" dirty="0" err="1">
                <a:latin typeface="Times New Roman" panose="02020603050405020304" pitchFamily="18" charset="0"/>
                <a:ea typeface="+mn-lt"/>
                <a:cs typeface="Times New Roman" panose="02020603050405020304" pitchFamily="18" charset="0"/>
              </a:rPr>
              <a:t>address</a:t>
            </a:r>
            <a:endParaRPr lang="es-MX" sz="1800" dirty="0">
              <a:latin typeface="Times New Roman" panose="02020603050405020304" pitchFamily="18" charset="0"/>
              <a:ea typeface="+mn-lt"/>
              <a:cs typeface="Times New Roman" panose="02020603050405020304" pitchFamily="18" charset="0"/>
            </a:endParaRPr>
          </a:p>
          <a:p>
            <a:pPr marL="342900" indent="-342900">
              <a:buFont typeface="Arial"/>
              <a:buChar char="•"/>
            </a:pPr>
            <a:r>
              <a:rPr lang="es-MX" sz="1800" dirty="0" err="1">
                <a:latin typeface="Times New Roman" panose="02020603050405020304" pitchFamily="18" charset="0"/>
                <a:ea typeface="+mn-lt"/>
                <a:cs typeface="Times New Roman" panose="02020603050405020304" pitchFamily="18" charset="0"/>
              </a:rPr>
              <a:t>Secondary</a:t>
            </a:r>
            <a:r>
              <a:rPr lang="es-MX" sz="1800" dirty="0">
                <a:latin typeface="Times New Roman" panose="02020603050405020304" pitchFamily="18" charset="0"/>
                <a:ea typeface="+mn-lt"/>
                <a:cs typeface="Times New Roman" panose="02020603050405020304" pitchFamily="18" charset="0"/>
              </a:rPr>
              <a:t> email </a:t>
            </a:r>
            <a:r>
              <a:rPr lang="es-MX" sz="1800" dirty="0" err="1">
                <a:latin typeface="Times New Roman" panose="02020603050405020304" pitchFamily="18" charset="0"/>
                <a:ea typeface="+mn-lt"/>
                <a:cs typeface="Times New Roman" panose="02020603050405020304" pitchFamily="18" charset="0"/>
              </a:rPr>
              <a:t>addresses</a:t>
            </a:r>
            <a:endParaRPr lang="es-MX" sz="1800" dirty="0">
              <a:latin typeface="Times New Roman" panose="02020603050405020304" pitchFamily="18" charset="0"/>
              <a:ea typeface="Calibri"/>
              <a:cs typeface="Times New Roman" panose="02020603050405020304" pitchFamily="18" charset="0"/>
            </a:endParaRPr>
          </a:p>
          <a:p>
            <a:pPr marL="342900" indent="-342900">
              <a:buFont typeface="Arial"/>
              <a:buChar char="•"/>
            </a:pPr>
            <a:r>
              <a:rPr lang="es-MX" sz="1800" dirty="0">
                <a:latin typeface="Times New Roman" panose="02020603050405020304" pitchFamily="18" charset="0"/>
                <a:ea typeface="+mn-lt"/>
                <a:cs typeface="Times New Roman" panose="02020603050405020304" pitchFamily="18" charset="0"/>
              </a:rPr>
              <a:t>Online store</a:t>
            </a:r>
            <a:endParaRPr lang="es-MX" sz="1400" dirty="0">
              <a:latin typeface="Times New Roman" panose="02020603050405020304" pitchFamily="18" charset="0"/>
              <a:ea typeface="Calibri" panose="020F0502020204030204"/>
              <a:cs typeface="Times New Roman" panose="02020603050405020304" pitchFamily="18" charset="0"/>
            </a:endParaRPr>
          </a:p>
          <a:p>
            <a:pPr marL="342900" indent="-342900">
              <a:buFont typeface="Arial"/>
              <a:buChar char="•"/>
            </a:pPr>
            <a:r>
              <a:rPr lang="es-MX" sz="1800" dirty="0">
                <a:latin typeface="Times New Roman" panose="02020603050405020304" pitchFamily="18" charset="0"/>
                <a:ea typeface="+mn-lt"/>
                <a:cs typeface="Times New Roman" panose="02020603050405020304" pitchFamily="18" charset="0"/>
              </a:rPr>
              <a:t>Shopping </a:t>
            </a:r>
            <a:r>
              <a:rPr lang="es-MX" sz="1800" dirty="0" err="1">
                <a:latin typeface="Times New Roman" panose="02020603050405020304" pitchFamily="18" charset="0"/>
                <a:ea typeface="+mn-lt"/>
                <a:cs typeface="Times New Roman" panose="02020603050405020304" pitchFamily="18" charset="0"/>
              </a:rPr>
              <a:t>cart</a:t>
            </a:r>
            <a:r>
              <a:rPr lang="es-MX" sz="1800" dirty="0">
                <a:latin typeface="Times New Roman" panose="02020603050405020304" pitchFamily="18" charset="0"/>
                <a:ea typeface="+mn-lt"/>
                <a:cs typeface="Times New Roman" panose="02020603050405020304" pitchFamily="18" charset="0"/>
              </a:rPr>
              <a:t> </a:t>
            </a:r>
            <a:r>
              <a:rPr lang="es-MX" sz="1800" dirty="0" err="1">
                <a:latin typeface="Times New Roman" panose="02020603050405020304" pitchFamily="18" charset="0"/>
                <a:ea typeface="+mn-lt"/>
                <a:cs typeface="Times New Roman" panose="02020603050405020304" pitchFamily="18" charset="0"/>
              </a:rPr>
              <a:t>system</a:t>
            </a:r>
            <a:endParaRPr lang="es-MX" sz="1800" dirty="0">
              <a:latin typeface="Times New Roman" panose="02020603050405020304" pitchFamily="18" charset="0"/>
              <a:ea typeface="Calibri"/>
              <a:cs typeface="Times New Roman" panose="02020603050405020304" pitchFamily="18" charset="0"/>
            </a:endParaRPr>
          </a:p>
          <a:p>
            <a:pPr marL="342900" indent="-342900">
              <a:buFont typeface="Arial"/>
              <a:buChar char="•"/>
            </a:pPr>
            <a:r>
              <a:rPr lang="es-MX" sz="1800" dirty="0" err="1">
                <a:latin typeface="Times New Roman" panose="02020603050405020304" pitchFamily="18" charset="0"/>
                <a:ea typeface="+mn-lt"/>
                <a:cs typeface="Times New Roman" panose="02020603050405020304" pitchFamily="18" charset="0"/>
              </a:rPr>
              <a:t>Delivery</a:t>
            </a:r>
            <a:r>
              <a:rPr lang="es-MX" sz="1800" dirty="0">
                <a:latin typeface="Times New Roman" panose="02020603050405020304" pitchFamily="18" charset="0"/>
                <a:ea typeface="+mn-lt"/>
                <a:cs typeface="Times New Roman" panose="02020603050405020304" pitchFamily="18" charset="0"/>
              </a:rPr>
              <a:t> </a:t>
            </a:r>
            <a:r>
              <a:rPr lang="es-MX" sz="1800" dirty="0" err="1">
                <a:latin typeface="Times New Roman" panose="02020603050405020304" pitchFamily="18" charset="0"/>
                <a:ea typeface="+mn-lt"/>
                <a:cs typeface="Times New Roman" panose="02020603050405020304" pitchFamily="18" charset="0"/>
              </a:rPr>
              <a:t>services</a:t>
            </a:r>
            <a:endParaRPr lang="es-MX" sz="1800" dirty="0">
              <a:latin typeface="Times New Roman" panose="02020603050405020304" pitchFamily="18" charset="0"/>
              <a:ea typeface="Calibri"/>
              <a:cs typeface="Times New Roman" panose="02020603050405020304" pitchFamily="18" charset="0"/>
            </a:endParaRPr>
          </a:p>
          <a:p>
            <a:pPr marL="342900" indent="-342900">
              <a:buFont typeface="Arial"/>
              <a:buChar char="•"/>
            </a:pPr>
            <a:r>
              <a:rPr lang="es-MX" sz="1800" dirty="0" err="1">
                <a:latin typeface="Times New Roman" panose="02020603050405020304" pitchFamily="18" charset="0"/>
                <a:ea typeface="+mn-lt"/>
                <a:cs typeface="Times New Roman" panose="02020603050405020304" pitchFamily="18" charset="0"/>
              </a:rPr>
              <a:t>Payment</a:t>
            </a:r>
            <a:r>
              <a:rPr lang="es-MX" sz="1800" dirty="0">
                <a:latin typeface="Times New Roman" panose="02020603050405020304" pitchFamily="18" charset="0"/>
                <a:ea typeface="+mn-lt"/>
                <a:cs typeface="Times New Roman" panose="02020603050405020304" pitchFamily="18" charset="0"/>
              </a:rPr>
              <a:t> </a:t>
            </a:r>
            <a:r>
              <a:rPr lang="es-MX" sz="1800" dirty="0" err="1">
                <a:latin typeface="Times New Roman" panose="02020603050405020304" pitchFamily="18" charset="0"/>
                <a:ea typeface="+mn-lt"/>
                <a:cs typeface="Times New Roman" panose="02020603050405020304" pitchFamily="18" charset="0"/>
              </a:rPr>
              <a:t>service</a:t>
            </a:r>
            <a:r>
              <a:rPr lang="es-MX" sz="1800" dirty="0">
                <a:latin typeface="Times New Roman" panose="02020603050405020304" pitchFamily="18" charset="0"/>
                <a:ea typeface="+mn-lt"/>
                <a:cs typeface="Times New Roman" panose="02020603050405020304" pitchFamily="18" charset="0"/>
              </a:rPr>
              <a:t> </a:t>
            </a:r>
            <a:r>
              <a:rPr lang="es-MX" sz="1800" dirty="0" err="1">
                <a:latin typeface="Times New Roman" panose="02020603050405020304" pitchFamily="18" charset="0"/>
                <a:ea typeface="+mn-lt"/>
                <a:cs typeface="Times New Roman" panose="02020603050405020304" pitchFamily="18" charset="0"/>
              </a:rPr>
              <a:t>providers</a:t>
            </a:r>
            <a:endParaRPr lang="es-MX" sz="1800" dirty="0">
              <a:latin typeface="Times New Roman" panose="02020603050405020304" pitchFamily="18" charset="0"/>
              <a:ea typeface="Calibri"/>
              <a:cs typeface="Times New Roman" panose="02020603050405020304" pitchFamily="18" charset="0"/>
            </a:endParaRPr>
          </a:p>
          <a:p>
            <a:pPr marL="342900" indent="-342900">
              <a:buFont typeface="Arial"/>
              <a:buChar char="•"/>
            </a:pPr>
            <a:r>
              <a:rPr lang="es-MX" sz="1800" dirty="0" err="1">
                <a:latin typeface="Times New Roman" panose="02020603050405020304" pitchFamily="18" charset="0"/>
                <a:ea typeface="+mn-lt"/>
                <a:cs typeface="Times New Roman" panose="02020603050405020304" pitchFamily="18" charset="0"/>
              </a:rPr>
              <a:t>Region</a:t>
            </a:r>
            <a:endParaRPr lang="es-MX" sz="1400" dirty="0">
              <a:latin typeface="Times New Roman" panose="02020603050405020304" pitchFamily="18" charset="0"/>
              <a:ea typeface="Calibri" panose="020F0502020204030204"/>
              <a:cs typeface="Times New Roman" panose="02020603050405020304" pitchFamily="18" charset="0"/>
            </a:endParaRPr>
          </a:p>
          <a:p>
            <a:pPr marL="342900" indent="-342900">
              <a:buFont typeface="Arial"/>
              <a:buChar char="•"/>
            </a:pPr>
            <a:r>
              <a:rPr lang="es-MX" sz="1800" dirty="0">
                <a:latin typeface="Times New Roman" panose="02020603050405020304" pitchFamily="18" charset="0"/>
                <a:ea typeface="+mn-lt"/>
                <a:cs typeface="Times New Roman" panose="02020603050405020304" pitchFamily="18" charset="0"/>
              </a:rPr>
              <a:t>City</a:t>
            </a:r>
            <a:endParaRPr lang="es-MX" sz="1400" dirty="0">
              <a:latin typeface="Times New Roman" panose="02020603050405020304" pitchFamily="18" charset="0"/>
              <a:ea typeface="Calibri" panose="020F0502020204030204"/>
              <a:cs typeface="Times New Roman" panose="02020603050405020304" pitchFamily="18" charset="0"/>
            </a:endParaRPr>
          </a:p>
          <a:p>
            <a:pPr marL="342900" indent="-342900">
              <a:buFont typeface="Arial"/>
              <a:buChar char="•"/>
            </a:pPr>
            <a:r>
              <a:rPr lang="es-MX" sz="1800" dirty="0" err="1">
                <a:latin typeface="Times New Roman" panose="02020603050405020304" pitchFamily="18" charset="0"/>
                <a:ea typeface="+mn-lt"/>
                <a:cs typeface="Times New Roman" panose="02020603050405020304" pitchFamily="18" charset="0"/>
              </a:rPr>
              <a:t>Address</a:t>
            </a:r>
            <a:endParaRPr lang="es-MX" sz="1400" dirty="0">
              <a:latin typeface="Times New Roman" panose="02020603050405020304" pitchFamily="18" charset="0"/>
              <a:ea typeface="Calibri" panose="020F0502020204030204"/>
              <a:cs typeface="Times New Roman" panose="02020603050405020304" pitchFamily="18" charset="0"/>
            </a:endParaRPr>
          </a:p>
          <a:p>
            <a:pPr marL="342900" indent="-342900">
              <a:buFont typeface="Arial"/>
              <a:buChar char="•"/>
            </a:pPr>
            <a:r>
              <a:rPr lang="es-MX" sz="1800" dirty="0" err="1">
                <a:latin typeface="Times New Roman" panose="02020603050405020304" pitchFamily="18" charset="0"/>
                <a:ea typeface="+mn-lt"/>
                <a:cs typeface="Times New Roman" panose="02020603050405020304" pitchFamily="18" charset="0"/>
              </a:rPr>
              <a:t>Addresses</a:t>
            </a:r>
            <a:endParaRPr lang="es-MX" sz="1400" dirty="0">
              <a:latin typeface="Times New Roman" panose="02020603050405020304" pitchFamily="18" charset="0"/>
              <a:ea typeface="Calibri" panose="020F0502020204030204"/>
              <a:cs typeface="Times New Roman" panose="02020603050405020304" pitchFamily="18" charset="0"/>
            </a:endParaRPr>
          </a:p>
        </p:txBody>
      </p:sp>
    </p:spTree>
    <p:extLst>
      <p:ext uri="{BB962C8B-B14F-4D97-AF65-F5344CB8AC3E}">
        <p14:creationId xmlns:p14="http://schemas.microsoft.com/office/powerpoint/2010/main" val="1461449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CC37C-044B-2159-C07E-C0E6D60D9D21}"/>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0921B83F-A3DA-7E4A-409A-6472CF2D0710}"/>
              </a:ext>
            </a:extLst>
          </p:cNvPr>
          <p:cNvPicPr>
            <a:picLocks noChangeAspect="1"/>
          </p:cNvPicPr>
          <p:nvPr/>
        </p:nvPicPr>
        <p:blipFill>
          <a:blip r:embed="rId2"/>
          <a:stretch>
            <a:fillRect/>
          </a:stretch>
        </p:blipFill>
        <p:spPr>
          <a:xfrm>
            <a:off x="1199961" y="1150207"/>
            <a:ext cx="1201762" cy="82041"/>
          </a:xfrm>
          <a:prstGeom prst="rect">
            <a:avLst/>
          </a:prstGeom>
        </p:spPr>
      </p:pic>
      <p:sp>
        <p:nvSpPr>
          <p:cNvPr id="18" name="Text Placeholder 1">
            <a:extLst>
              <a:ext uri="{FF2B5EF4-FFF2-40B4-BE49-F238E27FC236}">
                <a16:creationId xmlns:a16="http://schemas.microsoft.com/office/drawing/2014/main" id="{167BF52B-DE49-3432-8195-F5D3B6F2A1F4}"/>
              </a:ext>
            </a:extLst>
          </p:cNvPr>
          <p:cNvSpPr txBox="1">
            <a:spLocks/>
          </p:cNvSpPr>
          <p:nvPr/>
        </p:nvSpPr>
        <p:spPr>
          <a:xfrm>
            <a:off x="1061685" y="518810"/>
            <a:ext cx="7106956"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altLang="ko-KR" sz="4000" b="0" i="0" u="none" strike="noStrike" kern="1200" cap="none" spc="0" normalizeH="0" baseline="0" noProof="0" dirty="0">
                <a:ln>
                  <a:noFill/>
                </a:ln>
                <a:solidFill>
                  <a:srgbClr val="003057"/>
                </a:solidFill>
                <a:effectLst/>
                <a:uLnTx/>
                <a:uFillTx/>
                <a:latin typeface="Arial" panose="020B0604020202020204" pitchFamily="34" charset="0"/>
                <a:ea typeface="맑은 고딕" panose="020B0503020000020004" pitchFamily="34" charset="-127"/>
                <a:cs typeface="Arial" panose="020B0604020202020204" pitchFamily="34" charset="0"/>
              </a:rPr>
              <a:t>Antecedentes</a:t>
            </a:r>
            <a:endParaRPr kumimoji="0" lang="es-MX" altLang="ko-KR" sz="4000" b="1" i="0" u="none" strike="noStrike" kern="1200" cap="none" spc="0" normalizeH="0" baseline="0" noProof="0" dirty="0">
              <a:ln>
                <a:noFill/>
              </a:ln>
              <a:solidFill>
                <a:srgbClr val="003057"/>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sp>
        <p:nvSpPr>
          <p:cNvPr id="2" name="TextBox 3">
            <a:extLst>
              <a:ext uri="{FF2B5EF4-FFF2-40B4-BE49-F238E27FC236}">
                <a16:creationId xmlns:a16="http://schemas.microsoft.com/office/drawing/2014/main" id="{D4C2C670-51A8-EBD5-E37C-9FBE3B0336F4}"/>
              </a:ext>
            </a:extLst>
          </p:cNvPr>
          <p:cNvSpPr txBox="1"/>
          <p:nvPr/>
        </p:nvSpPr>
        <p:spPr>
          <a:xfrm>
            <a:off x="1061685" y="1467569"/>
            <a:ext cx="9772838" cy="1135183"/>
          </a:xfrm>
          <a:prstGeom prst="rect">
            <a:avLst/>
          </a:prstGeom>
          <a:noFill/>
          <a:ln>
            <a:noFill/>
          </a:ln>
        </p:spPr>
        <p:txBody>
          <a:bodyPr wrap="square">
            <a:spAutoFit/>
          </a:bodyPr>
          <a:lstStyle/>
          <a:p>
            <a:pPr algn="just">
              <a:lnSpc>
                <a:spcPct val="130000"/>
              </a:lnSpc>
            </a:pPr>
            <a:r>
              <a:rPr lang="es-MX" dirty="0">
                <a:solidFill>
                  <a:schemeClr val="bg2">
                    <a:lumMod val="10000"/>
                  </a:schemeClr>
                </a:solidFill>
                <a:latin typeface="Arial" panose="020B0604020202020204" pitchFamily="34" charset="0"/>
                <a:cs typeface="Arial" panose="020B0604020202020204" pitchFamily="34" charset="0"/>
              </a:rPr>
              <a:t>Se diseño una estrategia para identificar los sitios que se encuentran activos a partir de la tabla de </a:t>
            </a:r>
            <a:r>
              <a:rPr lang="es-MX" dirty="0" err="1">
                <a:solidFill>
                  <a:schemeClr val="bg2">
                    <a:lumMod val="10000"/>
                  </a:schemeClr>
                </a:solidFill>
                <a:latin typeface="Arial" panose="020B0604020202020204" pitchFamily="34" charset="0"/>
                <a:cs typeface="Arial" panose="020B0604020202020204" pitchFamily="34" charset="0"/>
              </a:rPr>
              <a:t>Dataprovider</a:t>
            </a:r>
            <a:r>
              <a:rPr lang="es-MX" dirty="0">
                <a:solidFill>
                  <a:schemeClr val="bg2">
                    <a:lumMod val="10000"/>
                  </a:schemeClr>
                </a:solidFill>
                <a:latin typeface="Arial" panose="020B0604020202020204" pitchFamily="34" charset="0"/>
                <a:cs typeface="Arial" panose="020B0604020202020204" pitchFamily="34" charset="0"/>
              </a:rPr>
              <a:t> y descargar las páginas </a:t>
            </a:r>
            <a:r>
              <a:rPr lang="es-MX" dirty="0" err="1">
                <a:solidFill>
                  <a:schemeClr val="bg2">
                    <a:lumMod val="10000"/>
                  </a:schemeClr>
                </a:solidFill>
                <a:latin typeface="Arial" panose="020B0604020202020204" pitchFamily="34" charset="0"/>
                <a:cs typeface="Arial" panose="020B0604020202020204" pitchFamily="34" charset="0"/>
              </a:rPr>
              <a:t>html</a:t>
            </a:r>
            <a:r>
              <a:rPr lang="es-MX" dirty="0">
                <a:solidFill>
                  <a:schemeClr val="bg2">
                    <a:lumMod val="10000"/>
                  </a:schemeClr>
                </a:solidFill>
                <a:latin typeface="Arial" panose="020B0604020202020204" pitchFamily="34" charset="0"/>
                <a:cs typeface="Arial" panose="020B0604020202020204" pitchFamily="34" charset="0"/>
              </a:rPr>
              <a:t> de los sitios basados en un nivel de profundidad</a:t>
            </a:r>
          </a:p>
        </p:txBody>
      </p:sp>
      <p:sp>
        <p:nvSpPr>
          <p:cNvPr id="6" name="Rectángulo 5">
            <a:extLst>
              <a:ext uri="{FF2B5EF4-FFF2-40B4-BE49-F238E27FC236}">
                <a16:creationId xmlns:a16="http://schemas.microsoft.com/office/drawing/2014/main" id="{DF22D599-C23E-D068-6AD1-C87D443FB60C}"/>
              </a:ext>
            </a:extLst>
          </p:cNvPr>
          <p:cNvSpPr/>
          <p:nvPr/>
        </p:nvSpPr>
        <p:spPr>
          <a:xfrm>
            <a:off x="1061685" y="3132022"/>
            <a:ext cx="1720013" cy="781047"/>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MX" sz="1400" dirty="0"/>
              <a:t>Sitios Base “</a:t>
            </a:r>
            <a:r>
              <a:rPr lang="es-MX" sz="1400" dirty="0" err="1"/>
              <a:t>Dataprovider</a:t>
            </a:r>
            <a:r>
              <a:rPr lang="es-MX" sz="1400" dirty="0"/>
              <a:t>”</a:t>
            </a:r>
          </a:p>
        </p:txBody>
      </p:sp>
      <p:sp>
        <p:nvSpPr>
          <p:cNvPr id="7" name="Rombo 6">
            <a:extLst>
              <a:ext uri="{FF2B5EF4-FFF2-40B4-BE49-F238E27FC236}">
                <a16:creationId xmlns:a16="http://schemas.microsoft.com/office/drawing/2014/main" id="{A4CEFB8C-13C2-9796-FC84-9E115E3D517B}"/>
              </a:ext>
            </a:extLst>
          </p:cNvPr>
          <p:cNvSpPr/>
          <p:nvPr/>
        </p:nvSpPr>
        <p:spPr>
          <a:xfrm>
            <a:off x="3531950" y="2987804"/>
            <a:ext cx="1654127" cy="1063304"/>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200" dirty="0"/>
              <a:t>¿Activo?</a:t>
            </a:r>
          </a:p>
        </p:txBody>
      </p:sp>
      <p:cxnSp>
        <p:nvCxnSpPr>
          <p:cNvPr id="9" name="Conector recto de flecha 8">
            <a:extLst>
              <a:ext uri="{FF2B5EF4-FFF2-40B4-BE49-F238E27FC236}">
                <a16:creationId xmlns:a16="http://schemas.microsoft.com/office/drawing/2014/main" id="{1A050EC5-A6CE-C280-DBE0-E6A3EBCC87EA}"/>
              </a:ext>
            </a:extLst>
          </p:cNvPr>
          <p:cNvCxnSpPr>
            <a:cxnSpLocks/>
            <a:stCxn id="6" idx="3"/>
            <a:endCxn id="7" idx="1"/>
          </p:cNvCxnSpPr>
          <p:nvPr/>
        </p:nvCxnSpPr>
        <p:spPr>
          <a:xfrm flipV="1">
            <a:off x="2781698" y="3519456"/>
            <a:ext cx="750252" cy="30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CuadroTexto 9">
            <a:extLst>
              <a:ext uri="{FF2B5EF4-FFF2-40B4-BE49-F238E27FC236}">
                <a16:creationId xmlns:a16="http://schemas.microsoft.com/office/drawing/2014/main" id="{D84AA204-3CCD-03B5-2B0A-2F83152C859B}"/>
              </a:ext>
            </a:extLst>
          </p:cNvPr>
          <p:cNvSpPr txBox="1"/>
          <p:nvPr/>
        </p:nvSpPr>
        <p:spPr>
          <a:xfrm>
            <a:off x="2806635" y="3163019"/>
            <a:ext cx="838607" cy="261610"/>
          </a:xfrm>
          <a:prstGeom prst="rect">
            <a:avLst/>
          </a:prstGeom>
          <a:noFill/>
        </p:spPr>
        <p:txBody>
          <a:bodyPr wrap="square" rtlCol="0">
            <a:spAutoFit/>
          </a:bodyPr>
          <a:lstStyle/>
          <a:p>
            <a:r>
              <a:rPr lang="es-MX" sz="1100"/>
              <a:t>Solicitud</a:t>
            </a:r>
            <a:endParaRPr lang="es-MX"/>
          </a:p>
        </p:txBody>
      </p:sp>
      <p:sp>
        <p:nvSpPr>
          <p:cNvPr id="11" name="Diagrama de flujo: disco magnético 10">
            <a:extLst>
              <a:ext uri="{FF2B5EF4-FFF2-40B4-BE49-F238E27FC236}">
                <a16:creationId xmlns:a16="http://schemas.microsoft.com/office/drawing/2014/main" id="{F0311D54-A4B6-EABF-11D7-9073A931607D}"/>
              </a:ext>
            </a:extLst>
          </p:cNvPr>
          <p:cNvSpPr/>
          <p:nvPr/>
        </p:nvSpPr>
        <p:spPr>
          <a:xfrm>
            <a:off x="5621592" y="3163019"/>
            <a:ext cx="1172095" cy="719051"/>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200"/>
              <a:t>BD Activos</a:t>
            </a:r>
          </a:p>
        </p:txBody>
      </p:sp>
      <p:cxnSp>
        <p:nvCxnSpPr>
          <p:cNvPr id="12" name="Conector recto de flecha 11">
            <a:extLst>
              <a:ext uri="{FF2B5EF4-FFF2-40B4-BE49-F238E27FC236}">
                <a16:creationId xmlns:a16="http://schemas.microsoft.com/office/drawing/2014/main" id="{290BE12D-D051-445E-08F6-84204D7818E9}"/>
              </a:ext>
            </a:extLst>
          </p:cNvPr>
          <p:cNvCxnSpPr>
            <a:cxnSpLocks/>
            <a:stCxn id="7" idx="3"/>
            <a:endCxn id="11" idx="2"/>
          </p:cNvCxnSpPr>
          <p:nvPr/>
        </p:nvCxnSpPr>
        <p:spPr>
          <a:xfrm>
            <a:off x="5186077" y="3519456"/>
            <a:ext cx="435515" cy="30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Diagrama de flujo: disco magnético 12">
            <a:extLst>
              <a:ext uri="{FF2B5EF4-FFF2-40B4-BE49-F238E27FC236}">
                <a16:creationId xmlns:a16="http://schemas.microsoft.com/office/drawing/2014/main" id="{C3EAB498-BA20-31B3-7C5E-E86B46E64CB6}"/>
              </a:ext>
            </a:extLst>
          </p:cNvPr>
          <p:cNvSpPr/>
          <p:nvPr/>
        </p:nvSpPr>
        <p:spPr>
          <a:xfrm>
            <a:off x="3776647" y="4544928"/>
            <a:ext cx="1172095" cy="719051"/>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200" dirty="0"/>
              <a:t>BD No Activos</a:t>
            </a:r>
          </a:p>
        </p:txBody>
      </p:sp>
      <p:cxnSp>
        <p:nvCxnSpPr>
          <p:cNvPr id="14" name="Conector recto de flecha 13">
            <a:extLst>
              <a:ext uri="{FF2B5EF4-FFF2-40B4-BE49-F238E27FC236}">
                <a16:creationId xmlns:a16="http://schemas.microsoft.com/office/drawing/2014/main" id="{00E28823-2BF3-CF59-516C-754D763DDAFB}"/>
              </a:ext>
            </a:extLst>
          </p:cNvPr>
          <p:cNvCxnSpPr>
            <a:cxnSpLocks/>
            <a:stCxn id="7" idx="2"/>
            <a:endCxn id="13" idx="1"/>
          </p:cNvCxnSpPr>
          <p:nvPr/>
        </p:nvCxnSpPr>
        <p:spPr>
          <a:xfrm>
            <a:off x="4359014" y="4051108"/>
            <a:ext cx="3681" cy="4938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Rectángulo 14">
            <a:extLst>
              <a:ext uri="{FF2B5EF4-FFF2-40B4-BE49-F238E27FC236}">
                <a16:creationId xmlns:a16="http://schemas.microsoft.com/office/drawing/2014/main" id="{3FE61FE4-1DFD-25BF-BCC6-007AC37BE87D}"/>
              </a:ext>
            </a:extLst>
          </p:cNvPr>
          <p:cNvSpPr/>
          <p:nvPr/>
        </p:nvSpPr>
        <p:spPr>
          <a:xfrm>
            <a:off x="7347130" y="3132021"/>
            <a:ext cx="1536031" cy="7810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MX" sz="1200" dirty="0"/>
              <a:t>Descarga de Páginas</a:t>
            </a:r>
          </a:p>
        </p:txBody>
      </p:sp>
      <p:sp>
        <p:nvSpPr>
          <p:cNvPr id="16" name="Rectángulo 15">
            <a:extLst>
              <a:ext uri="{FF2B5EF4-FFF2-40B4-BE49-F238E27FC236}">
                <a16:creationId xmlns:a16="http://schemas.microsoft.com/office/drawing/2014/main" id="{47B1EAD8-B9EE-DDC5-6D37-24EBCF648918}"/>
              </a:ext>
            </a:extLst>
          </p:cNvPr>
          <p:cNvSpPr/>
          <p:nvPr/>
        </p:nvSpPr>
        <p:spPr>
          <a:xfrm>
            <a:off x="9373780" y="3148647"/>
            <a:ext cx="1917358" cy="7417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200"/>
              <a:t>Proceso de recuperación de información</a:t>
            </a:r>
          </a:p>
        </p:txBody>
      </p:sp>
      <p:cxnSp>
        <p:nvCxnSpPr>
          <p:cNvPr id="17" name="Conector recto de flecha 16">
            <a:extLst>
              <a:ext uri="{FF2B5EF4-FFF2-40B4-BE49-F238E27FC236}">
                <a16:creationId xmlns:a16="http://schemas.microsoft.com/office/drawing/2014/main" id="{4A022A34-EEBE-D51A-4D2F-A4C9C8B56787}"/>
              </a:ext>
            </a:extLst>
          </p:cNvPr>
          <p:cNvCxnSpPr>
            <a:cxnSpLocks/>
            <a:stCxn id="15" idx="3"/>
            <a:endCxn id="16" idx="1"/>
          </p:cNvCxnSpPr>
          <p:nvPr/>
        </p:nvCxnSpPr>
        <p:spPr>
          <a:xfrm flipV="1">
            <a:off x="8883161" y="3519537"/>
            <a:ext cx="490619" cy="30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Rectángulo 18">
            <a:extLst>
              <a:ext uri="{FF2B5EF4-FFF2-40B4-BE49-F238E27FC236}">
                <a16:creationId xmlns:a16="http://schemas.microsoft.com/office/drawing/2014/main" id="{43FADC10-E6D7-61E6-5695-ADD609590165}"/>
              </a:ext>
            </a:extLst>
          </p:cNvPr>
          <p:cNvSpPr/>
          <p:nvPr/>
        </p:nvSpPr>
        <p:spPr>
          <a:xfrm>
            <a:off x="7357177" y="4196822"/>
            <a:ext cx="1527711" cy="1010846"/>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es-MX" sz="1200" dirty="0"/>
              <a:t>Descarga de páginas HTML basado en nivel de profundidad</a:t>
            </a:r>
          </a:p>
        </p:txBody>
      </p:sp>
      <p:cxnSp>
        <p:nvCxnSpPr>
          <p:cNvPr id="21" name="Conector: angular 20">
            <a:extLst>
              <a:ext uri="{FF2B5EF4-FFF2-40B4-BE49-F238E27FC236}">
                <a16:creationId xmlns:a16="http://schemas.microsoft.com/office/drawing/2014/main" id="{810F9F8C-D065-C086-0FA6-81894A2DFFA1}"/>
              </a:ext>
            </a:extLst>
          </p:cNvPr>
          <p:cNvCxnSpPr>
            <a:cxnSpLocks/>
            <a:stCxn id="15" idx="2"/>
            <a:endCxn id="19" idx="0"/>
          </p:cNvCxnSpPr>
          <p:nvPr/>
        </p:nvCxnSpPr>
        <p:spPr>
          <a:xfrm rot="16200000" flipH="1">
            <a:off x="7976212" y="4052001"/>
            <a:ext cx="283754" cy="5887"/>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Conector recto de flecha 22">
            <a:extLst>
              <a:ext uri="{FF2B5EF4-FFF2-40B4-BE49-F238E27FC236}">
                <a16:creationId xmlns:a16="http://schemas.microsoft.com/office/drawing/2014/main" id="{0DD33ACE-9742-5FCA-8685-2029EE726831}"/>
              </a:ext>
            </a:extLst>
          </p:cNvPr>
          <p:cNvCxnSpPr>
            <a:cxnSpLocks/>
            <a:stCxn id="11" idx="4"/>
            <a:endCxn id="15" idx="1"/>
          </p:cNvCxnSpPr>
          <p:nvPr/>
        </p:nvCxnSpPr>
        <p:spPr>
          <a:xfrm>
            <a:off x="6793687" y="3522545"/>
            <a:ext cx="55344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CuadroTexto 23">
            <a:extLst>
              <a:ext uri="{FF2B5EF4-FFF2-40B4-BE49-F238E27FC236}">
                <a16:creationId xmlns:a16="http://schemas.microsoft.com/office/drawing/2014/main" id="{65BEB4C4-C758-CE0A-EE85-178AD80306F8}"/>
              </a:ext>
            </a:extLst>
          </p:cNvPr>
          <p:cNvSpPr txBox="1"/>
          <p:nvPr/>
        </p:nvSpPr>
        <p:spPr>
          <a:xfrm>
            <a:off x="1334294" y="4012156"/>
            <a:ext cx="1192462" cy="307777"/>
          </a:xfrm>
          <a:prstGeom prst="rect">
            <a:avLst/>
          </a:prstGeom>
          <a:noFill/>
        </p:spPr>
        <p:txBody>
          <a:bodyPr wrap="square">
            <a:spAutoFit/>
          </a:bodyPr>
          <a:lstStyle/>
          <a:p>
            <a:r>
              <a:rPr lang="es-MX" sz="1400" b="1" dirty="0"/>
              <a:t>2,199,193</a:t>
            </a:r>
            <a:endParaRPr lang="es-MX" sz="2000" dirty="0"/>
          </a:p>
        </p:txBody>
      </p:sp>
      <p:sp>
        <p:nvSpPr>
          <p:cNvPr id="25" name="CuadroTexto 24">
            <a:extLst>
              <a:ext uri="{FF2B5EF4-FFF2-40B4-BE49-F238E27FC236}">
                <a16:creationId xmlns:a16="http://schemas.microsoft.com/office/drawing/2014/main" id="{36F4CEF2-825E-BDB6-2B37-77C6E5F29551}"/>
              </a:ext>
            </a:extLst>
          </p:cNvPr>
          <p:cNvSpPr txBox="1"/>
          <p:nvPr/>
        </p:nvSpPr>
        <p:spPr>
          <a:xfrm>
            <a:off x="5822066" y="3933819"/>
            <a:ext cx="1057793" cy="307777"/>
          </a:xfrm>
          <a:prstGeom prst="rect">
            <a:avLst/>
          </a:prstGeom>
          <a:noFill/>
        </p:spPr>
        <p:txBody>
          <a:bodyPr wrap="square">
            <a:spAutoFit/>
          </a:bodyPr>
          <a:lstStyle/>
          <a:p>
            <a:r>
              <a:rPr lang="es-MX" sz="1400" b="1" dirty="0"/>
              <a:t>732,921</a:t>
            </a:r>
            <a:endParaRPr lang="es-MX" dirty="0"/>
          </a:p>
        </p:txBody>
      </p:sp>
      <p:sp>
        <p:nvSpPr>
          <p:cNvPr id="26" name="CuadroTexto 25">
            <a:extLst>
              <a:ext uri="{FF2B5EF4-FFF2-40B4-BE49-F238E27FC236}">
                <a16:creationId xmlns:a16="http://schemas.microsoft.com/office/drawing/2014/main" id="{8B4A90B0-455B-6CE5-E9E7-6719E23A32EF}"/>
              </a:ext>
            </a:extLst>
          </p:cNvPr>
          <p:cNvSpPr txBox="1"/>
          <p:nvPr/>
        </p:nvSpPr>
        <p:spPr>
          <a:xfrm>
            <a:off x="7658839" y="5270787"/>
            <a:ext cx="1019604" cy="307777"/>
          </a:xfrm>
          <a:prstGeom prst="rect">
            <a:avLst/>
          </a:prstGeom>
          <a:noFill/>
        </p:spPr>
        <p:txBody>
          <a:bodyPr wrap="square">
            <a:spAutoFit/>
          </a:bodyPr>
          <a:lstStyle/>
          <a:p>
            <a:r>
              <a:rPr lang="es-MX" sz="1400" b="1" dirty="0">
                <a:ea typeface="+mn-lt"/>
                <a:cs typeface="+mn-lt"/>
              </a:rPr>
              <a:t>6,315,810</a:t>
            </a:r>
            <a:endParaRPr lang="es-MX" sz="1600" dirty="0"/>
          </a:p>
        </p:txBody>
      </p:sp>
      <p:sp>
        <p:nvSpPr>
          <p:cNvPr id="27" name="Cerrar llave 26">
            <a:extLst>
              <a:ext uri="{FF2B5EF4-FFF2-40B4-BE49-F238E27FC236}">
                <a16:creationId xmlns:a16="http://schemas.microsoft.com/office/drawing/2014/main" id="{06A7D498-AEAC-92C5-05D4-FFF62F45887F}"/>
              </a:ext>
            </a:extLst>
          </p:cNvPr>
          <p:cNvSpPr/>
          <p:nvPr/>
        </p:nvSpPr>
        <p:spPr>
          <a:xfrm rot="5400000">
            <a:off x="4955046" y="1730490"/>
            <a:ext cx="223171" cy="8009894"/>
          </a:xfrm>
          <a:prstGeom prst="rightBrace">
            <a:avLst>
              <a:gd name="adj1" fmla="val 8333"/>
              <a:gd name="adj2" fmla="val 51624"/>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MX"/>
          </a:p>
        </p:txBody>
      </p:sp>
      <p:sp>
        <p:nvSpPr>
          <p:cNvPr id="28" name="CuadroTexto 27">
            <a:extLst>
              <a:ext uri="{FF2B5EF4-FFF2-40B4-BE49-F238E27FC236}">
                <a16:creationId xmlns:a16="http://schemas.microsoft.com/office/drawing/2014/main" id="{8F746E59-36E9-C147-1F4A-D0047D873AE3}"/>
              </a:ext>
            </a:extLst>
          </p:cNvPr>
          <p:cNvSpPr txBox="1"/>
          <p:nvPr/>
        </p:nvSpPr>
        <p:spPr>
          <a:xfrm>
            <a:off x="3045950" y="5877502"/>
            <a:ext cx="4041361" cy="307777"/>
          </a:xfrm>
          <a:prstGeom prst="rect">
            <a:avLst/>
          </a:prstGeom>
          <a:noFill/>
        </p:spPr>
        <p:txBody>
          <a:bodyPr wrap="square">
            <a:spAutoFit/>
          </a:bodyPr>
          <a:lstStyle/>
          <a:p>
            <a:pPr algn="ctr"/>
            <a:r>
              <a:rPr lang="es-MX" sz="1400" b="1" dirty="0">
                <a:latin typeface="Arial" panose="020B0604020202020204" pitchFamily="34" charset="0"/>
                <a:cs typeface="Arial" panose="020B0604020202020204" pitchFamily="34" charset="0"/>
              </a:rPr>
              <a:t>Proceso de identificación y descarga de Sitos</a:t>
            </a:r>
            <a:endParaRPr lang="es-MX" sz="1400" dirty="0">
              <a:latin typeface="Arial" panose="020B0604020202020204" pitchFamily="34" charset="0"/>
              <a:cs typeface="Arial" panose="020B0604020202020204" pitchFamily="34" charset="0"/>
            </a:endParaRPr>
          </a:p>
        </p:txBody>
      </p:sp>
      <p:sp>
        <p:nvSpPr>
          <p:cNvPr id="29" name="Cerrar llave 28">
            <a:extLst>
              <a:ext uri="{FF2B5EF4-FFF2-40B4-BE49-F238E27FC236}">
                <a16:creationId xmlns:a16="http://schemas.microsoft.com/office/drawing/2014/main" id="{3ACA82AF-C9C7-FE7E-585B-27DDBACAD860}"/>
              </a:ext>
            </a:extLst>
          </p:cNvPr>
          <p:cNvSpPr/>
          <p:nvPr/>
        </p:nvSpPr>
        <p:spPr>
          <a:xfrm rot="5400000">
            <a:off x="10292562" y="4715624"/>
            <a:ext cx="223171" cy="2004530"/>
          </a:xfrm>
          <a:prstGeom prst="rightBrace">
            <a:avLst>
              <a:gd name="adj1" fmla="val 8333"/>
              <a:gd name="adj2" fmla="val 51624"/>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MX"/>
          </a:p>
        </p:txBody>
      </p:sp>
      <p:sp>
        <p:nvSpPr>
          <p:cNvPr id="30" name="CuadroTexto 29">
            <a:extLst>
              <a:ext uri="{FF2B5EF4-FFF2-40B4-BE49-F238E27FC236}">
                <a16:creationId xmlns:a16="http://schemas.microsoft.com/office/drawing/2014/main" id="{9B921493-E229-A8AA-C553-ECA46AC7B508}"/>
              </a:ext>
            </a:extLst>
          </p:cNvPr>
          <p:cNvSpPr txBox="1"/>
          <p:nvPr/>
        </p:nvSpPr>
        <p:spPr>
          <a:xfrm>
            <a:off x="8892580" y="5905489"/>
            <a:ext cx="3039691" cy="523220"/>
          </a:xfrm>
          <a:prstGeom prst="rect">
            <a:avLst/>
          </a:prstGeom>
          <a:noFill/>
        </p:spPr>
        <p:txBody>
          <a:bodyPr wrap="square">
            <a:spAutoFit/>
          </a:bodyPr>
          <a:lstStyle/>
          <a:p>
            <a:pPr algn="ctr"/>
            <a:r>
              <a:rPr lang="es-MX" sz="1400" b="1" dirty="0">
                <a:latin typeface="Arial" panose="020B0604020202020204" pitchFamily="34" charset="0"/>
                <a:cs typeface="Arial" panose="020B0604020202020204" pitchFamily="34" charset="0"/>
              </a:rPr>
              <a:t>Proceso de recuperación de información</a:t>
            </a:r>
          </a:p>
        </p:txBody>
      </p:sp>
    </p:spTree>
    <p:extLst>
      <p:ext uri="{BB962C8B-B14F-4D97-AF65-F5344CB8AC3E}">
        <p14:creationId xmlns:p14="http://schemas.microsoft.com/office/powerpoint/2010/main" val="3573300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4538A-FCFB-4F72-D60F-1A5FE3D868DD}"/>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F95390D-4F39-C739-5EFD-A66121FCC7E1}"/>
              </a:ext>
            </a:extLst>
          </p:cNvPr>
          <p:cNvSpPr txBox="1">
            <a:spLocks/>
          </p:cNvSpPr>
          <p:nvPr/>
        </p:nvSpPr>
        <p:spPr>
          <a:xfrm>
            <a:off x="1053415" y="1572318"/>
            <a:ext cx="5368801" cy="4983793"/>
          </a:xfr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1800" dirty="0">
                <a:solidFill>
                  <a:schemeClr val="bg2">
                    <a:lumMod val="10000"/>
                  </a:schemeClr>
                </a:solidFill>
                <a:latin typeface="Arial" panose="020B0604020202020204" pitchFamily="34" charset="0"/>
                <a:cs typeface="Arial" panose="020B0604020202020204" pitchFamily="34" charset="0"/>
              </a:rPr>
              <a:t>Se desarrolló un prototipo de extracción para leer por completo una página web y, en caso de existir, registrar elementos clave:</a:t>
            </a:r>
          </a:p>
          <a:p>
            <a:pPr marL="0" indent="0">
              <a:buFont typeface="Arial" panose="020B0604020202020204" pitchFamily="34" charset="0"/>
              <a:buNone/>
            </a:pPr>
            <a:endParaRPr lang="es-MX" sz="1800" dirty="0">
              <a:solidFill>
                <a:schemeClr val="bg2">
                  <a:lumMod val="10000"/>
                </a:schemeClr>
              </a:solidFill>
              <a:latin typeface="Arial" panose="020B0604020202020204" pitchFamily="34" charset="0"/>
              <a:cs typeface="Arial" panose="020B0604020202020204" pitchFamily="34" charset="0"/>
            </a:endParaRPr>
          </a:p>
          <a:p>
            <a:pPr lvl="1"/>
            <a:r>
              <a:rPr lang="es-MX" sz="1800" dirty="0">
                <a:solidFill>
                  <a:schemeClr val="bg2">
                    <a:lumMod val="10000"/>
                  </a:schemeClr>
                </a:solidFill>
                <a:latin typeface="Arial" panose="020B0604020202020204" pitchFamily="34" charset="0"/>
                <a:cs typeface="Arial" panose="020B0604020202020204" pitchFamily="34" charset="0"/>
              </a:rPr>
              <a:t>Nombre de la empresa</a:t>
            </a:r>
          </a:p>
          <a:p>
            <a:pPr lvl="1"/>
            <a:r>
              <a:rPr lang="es-MX" sz="1800" dirty="0">
                <a:solidFill>
                  <a:schemeClr val="bg2">
                    <a:lumMod val="10000"/>
                  </a:schemeClr>
                </a:solidFill>
                <a:latin typeface="Arial" panose="020B0604020202020204" pitchFamily="34" charset="0"/>
                <a:cs typeface="Arial" panose="020B0604020202020204" pitchFamily="34" charset="0"/>
              </a:rPr>
              <a:t>Tipo de actividad</a:t>
            </a:r>
          </a:p>
          <a:p>
            <a:pPr lvl="1"/>
            <a:r>
              <a:rPr lang="es-MX" sz="1800" dirty="0">
                <a:solidFill>
                  <a:schemeClr val="bg2">
                    <a:lumMod val="10000"/>
                  </a:schemeClr>
                </a:solidFill>
                <a:latin typeface="Arial" panose="020B0604020202020204" pitchFamily="34" charset="0"/>
                <a:cs typeface="Arial" panose="020B0604020202020204" pitchFamily="34" charset="0"/>
              </a:rPr>
              <a:t>RCF</a:t>
            </a:r>
          </a:p>
          <a:p>
            <a:pPr lvl="1"/>
            <a:r>
              <a:rPr lang="es-MX" sz="1800" dirty="0">
                <a:solidFill>
                  <a:schemeClr val="bg2">
                    <a:lumMod val="10000"/>
                  </a:schemeClr>
                </a:solidFill>
                <a:latin typeface="Arial" panose="020B0604020202020204" pitchFamily="34" charset="0"/>
                <a:cs typeface="Arial" panose="020B0604020202020204" pitchFamily="34" charset="0"/>
              </a:rPr>
              <a:t>Teléfono</a:t>
            </a:r>
          </a:p>
          <a:p>
            <a:pPr lvl="1"/>
            <a:r>
              <a:rPr lang="es-MX" sz="1800" dirty="0">
                <a:solidFill>
                  <a:schemeClr val="bg2">
                    <a:lumMod val="10000"/>
                  </a:schemeClr>
                </a:solidFill>
                <a:latin typeface="Arial" panose="020B0604020202020204" pitchFamily="34" charset="0"/>
                <a:cs typeface="Arial" panose="020B0604020202020204" pitchFamily="34" charset="0"/>
              </a:rPr>
              <a:t>Código Postal</a:t>
            </a:r>
          </a:p>
          <a:p>
            <a:pPr lvl="1"/>
            <a:r>
              <a:rPr lang="es-MX" sz="1800" dirty="0">
                <a:solidFill>
                  <a:schemeClr val="bg2">
                    <a:lumMod val="10000"/>
                  </a:schemeClr>
                </a:solidFill>
                <a:latin typeface="Arial" panose="020B0604020202020204" pitchFamily="34" charset="0"/>
                <a:cs typeface="Arial" panose="020B0604020202020204" pitchFamily="34" charset="0"/>
              </a:rPr>
              <a:t>Dirección</a:t>
            </a:r>
          </a:p>
          <a:p>
            <a:pPr lvl="1"/>
            <a:r>
              <a:rPr lang="es-MX" sz="1800" dirty="0">
                <a:solidFill>
                  <a:schemeClr val="bg2">
                    <a:lumMod val="10000"/>
                  </a:schemeClr>
                </a:solidFill>
                <a:latin typeface="Arial" panose="020B0604020202020204" pitchFamily="34" charset="0"/>
                <a:cs typeface="Arial" panose="020B0604020202020204" pitchFamily="34" charset="0"/>
              </a:rPr>
              <a:t>E-Mail</a:t>
            </a:r>
          </a:p>
          <a:p>
            <a:pPr lvl="1"/>
            <a:r>
              <a:rPr lang="es-MX" sz="1800" dirty="0">
                <a:solidFill>
                  <a:schemeClr val="bg2">
                    <a:lumMod val="10000"/>
                  </a:schemeClr>
                </a:solidFill>
                <a:latin typeface="Arial" panose="020B0604020202020204" pitchFamily="34" charset="0"/>
                <a:cs typeface="Arial" panose="020B0604020202020204" pitchFamily="34" charset="0"/>
              </a:rPr>
              <a:t>Método de pago</a:t>
            </a:r>
          </a:p>
          <a:p>
            <a:pPr lvl="1"/>
            <a:r>
              <a:rPr lang="es-MX" sz="1800" dirty="0">
                <a:solidFill>
                  <a:schemeClr val="bg2">
                    <a:lumMod val="10000"/>
                  </a:schemeClr>
                </a:solidFill>
                <a:latin typeface="Arial" panose="020B0604020202020204" pitchFamily="34" charset="0"/>
                <a:cs typeface="Arial" panose="020B0604020202020204" pitchFamily="34" charset="0"/>
              </a:rPr>
              <a:t>Paquetería usada</a:t>
            </a:r>
          </a:p>
          <a:p>
            <a:pPr lvl="1"/>
            <a:endParaRPr lang="es-MX" dirty="0"/>
          </a:p>
        </p:txBody>
      </p:sp>
      <p:sp>
        <p:nvSpPr>
          <p:cNvPr id="4" name="Rectángulo 12">
            <a:extLst>
              <a:ext uri="{FF2B5EF4-FFF2-40B4-BE49-F238E27FC236}">
                <a16:creationId xmlns:a16="http://schemas.microsoft.com/office/drawing/2014/main" id="{38D8531E-777E-6E01-F4D2-604B5663C06D}"/>
              </a:ext>
            </a:extLst>
          </p:cNvPr>
          <p:cNvSpPr/>
          <p:nvPr/>
        </p:nvSpPr>
        <p:spPr>
          <a:xfrm>
            <a:off x="8006288" y="1773707"/>
            <a:ext cx="2372383" cy="6598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MX" sz="1400" dirty="0"/>
              <a:t>Proceso de recuperación de información</a:t>
            </a:r>
          </a:p>
        </p:txBody>
      </p:sp>
      <p:sp>
        <p:nvSpPr>
          <p:cNvPr id="22" name="Rectángulo 33">
            <a:extLst>
              <a:ext uri="{FF2B5EF4-FFF2-40B4-BE49-F238E27FC236}">
                <a16:creationId xmlns:a16="http://schemas.microsoft.com/office/drawing/2014/main" id="{0DEE073E-D146-EB10-6F95-FBF54B2B071B}"/>
              </a:ext>
            </a:extLst>
          </p:cNvPr>
          <p:cNvSpPr/>
          <p:nvPr/>
        </p:nvSpPr>
        <p:spPr>
          <a:xfrm>
            <a:off x="10489882" y="4410083"/>
            <a:ext cx="1297405" cy="1025506"/>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lIns="91440" tIns="45720" rIns="91440" bIns="45720" rtlCol="0" anchor="ctr"/>
          <a:lstStyle/>
          <a:p>
            <a:pPr algn="ctr"/>
            <a:r>
              <a:rPr lang="es-MX" sz="1400" b="1" dirty="0"/>
              <a:t>Lectura completa con modelo LLM</a:t>
            </a:r>
            <a:endParaRPr lang="en-US" b="1" dirty="0"/>
          </a:p>
        </p:txBody>
      </p:sp>
      <p:sp>
        <p:nvSpPr>
          <p:cNvPr id="32" name="Rectángulo 33">
            <a:extLst>
              <a:ext uri="{FF2B5EF4-FFF2-40B4-BE49-F238E27FC236}">
                <a16:creationId xmlns:a16="http://schemas.microsoft.com/office/drawing/2014/main" id="{15D8DEFC-9B3D-5480-1419-85C689271F1D}"/>
              </a:ext>
            </a:extLst>
          </p:cNvPr>
          <p:cNvSpPr/>
          <p:nvPr/>
        </p:nvSpPr>
        <p:spPr>
          <a:xfrm>
            <a:off x="8543775" y="4410083"/>
            <a:ext cx="1297405" cy="1025506"/>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lIns="91440" tIns="45720" rIns="91440" bIns="45720" rtlCol="0" anchor="ctr"/>
          <a:lstStyle/>
          <a:p>
            <a:pPr algn="ctr"/>
            <a:r>
              <a:rPr lang="es-MX" sz="1400" b="1" strike="sngStrike" dirty="0"/>
              <a:t>Expresiones Regulares</a:t>
            </a:r>
            <a:endParaRPr lang="en-US" b="1" strike="sngStrike" dirty="0"/>
          </a:p>
        </p:txBody>
      </p:sp>
      <p:sp>
        <p:nvSpPr>
          <p:cNvPr id="33" name="Rectángulo 33">
            <a:extLst>
              <a:ext uri="{FF2B5EF4-FFF2-40B4-BE49-F238E27FC236}">
                <a16:creationId xmlns:a16="http://schemas.microsoft.com/office/drawing/2014/main" id="{FE18569A-2AB5-9A3E-3A8D-04C196D85EDA}"/>
              </a:ext>
            </a:extLst>
          </p:cNvPr>
          <p:cNvSpPr/>
          <p:nvPr/>
        </p:nvSpPr>
        <p:spPr>
          <a:xfrm>
            <a:off x="6597668" y="4410083"/>
            <a:ext cx="1297405" cy="1025506"/>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lIns="91440" tIns="45720" rIns="91440" bIns="45720" rtlCol="0" anchor="ctr"/>
          <a:lstStyle/>
          <a:p>
            <a:pPr algn="ctr"/>
            <a:r>
              <a:rPr lang="es-MX" sz="1400" b="1" strike="sngStrike" dirty="0"/>
              <a:t>Etiquetas HTML</a:t>
            </a:r>
            <a:endParaRPr lang="en-US" b="1" strike="sngStrike" dirty="0"/>
          </a:p>
        </p:txBody>
      </p:sp>
      <p:cxnSp>
        <p:nvCxnSpPr>
          <p:cNvPr id="34" name="Conector: angular 48">
            <a:extLst>
              <a:ext uri="{FF2B5EF4-FFF2-40B4-BE49-F238E27FC236}">
                <a16:creationId xmlns:a16="http://schemas.microsoft.com/office/drawing/2014/main" id="{8B2D300B-9830-58A3-2A09-E77ACD518177}"/>
              </a:ext>
            </a:extLst>
          </p:cNvPr>
          <p:cNvCxnSpPr>
            <a:cxnSpLocks/>
            <a:stCxn id="4" idx="2"/>
            <a:endCxn id="33" idx="0"/>
          </p:cNvCxnSpPr>
          <p:nvPr/>
        </p:nvCxnSpPr>
        <p:spPr>
          <a:xfrm rot="5400000">
            <a:off x="7231178" y="2448780"/>
            <a:ext cx="1976497" cy="1946109"/>
          </a:xfrm>
          <a:prstGeom prst="bentConnector3">
            <a:avLst>
              <a:gd name="adj1" fmla="val 11939"/>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Conector: angular 48">
            <a:extLst>
              <a:ext uri="{FF2B5EF4-FFF2-40B4-BE49-F238E27FC236}">
                <a16:creationId xmlns:a16="http://schemas.microsoft.com/office/drawing/2014/main" id="{D9DCF8E8-9B3E-5A33-2B50-41BB1C82739B}"/>
              </a:ext>
            </a:extLst>
          </p:cNvPr>
          <p:cNvCxnSpPr>
            <a:cxnSpLocks/>
            <a:stCxn id="4" idx="2"/>
            <a:endCxn id="32" idx="0"/>
          </p:cNvCxnSpPr>
          <p:nvPr/>
        </p:nvCxnSpPr>
        <p:spPr>
          <a:xfrm rot="5400000">
            <a:off x="8204231" y="3421833"/>
            <a:ext cx="1976497" cy="2"/>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pic>
        <p:nvPicPr>
          <p:cNvPr id="36" name="Imagen 35">
            <a:extLst>
              <a:ext uri="{FF2B5EF4-FFF2-40B4-BE49-F238E27FC236}">
                <a16:creationId xmlns:a16="http://schemas.microsoft.com/office/drawing/2014/main" id="{388DBE01-9CC4-E114-F9AA-2C691BEC740E}"/>
              </a:ext>
            </a:extLst>
          </p:cNvPr>
          <p:cNvPicPr>
            <a:picLocks noChangeAspect="1"/>
          </p:cNvPicPr>
          <p:nvPr/>
        </p:nvPicPr>
        <p:blipFill>
          <a:blip r:embed="rId2"/>
          <a:stretch>
            <a:fillRect/>
          </a:stretch>
        </p:blipFill>
        <p:spPr>
          <a:xfrm>
            <a:off x="1199961" y="1150207"/>
            <a:ext cx="1201762" cy="82041"/>
          </a:xfrm>
          <a:prstGeom prst="rect">
            <a:avLst/>
          </a:prstGeom>
        </p:spPr>
      </p:pic>
      <p:sp>
        <p:nvSpPr>
          <p:cNvPr id="37" name="Text Placeholder 1">
            <a:extLst>
              <a:ext uri="{FF2B5EF4-FFF2-40B4-BE49-F238E27FC236}">
                <a16:creationId xmlns:a16="http://schemas.microsoft.com/office/drawing/2014/main" id="{20EE6C27-B1DB-0B70-5EC2-DC58F5013784}"/>
              </a:ext>
            </a:extLst>
          </p:cNvPr>
          <p:cNvSpPr txBox="1">
            <a:spLocks/>
          </p:cNvSpPr>
          <p:nvPr/>
        </p:nvSpPr>
        <p:spPr>
          <a:xfrm>
            <a:off x="1061685" y="518810"/>
            <a:ext cx="7106956"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altLang="ko-KR" sz="4000" b="0" i="0" u="none" strike="noStrike" kern="1200" cap="none" spc="0" normalizeH="0" baseline="0" noProof="0" dirty="0">
                <a:ln>
                  <a:noFill/>
                </a:ln>
                <a:solidFill>
                  <a:srgbClr val="003057"/>
                </a:solidFill>
                <a:effectLst/>
                <a:uLnTx/>
                <a:uFillTx/>
                <a:latin typeface="Arial" panose="020B0604020202020204" pitchFamily="34" charset="0"/>
                <a:ea typeface="맑은 고딕" panose="020B0503020000020004" pitchFamily="34" charset="-127"/>
                <a:cs typeface="Arial" panose="020B0604020202020204" pitchFamily="34" charset="0"/>
              </a:rPr>
              <a:t>Antecedentes</a:t>
            </a:r>
            <a:endParaRPr kumimoji="0" lang="es-MX" altLang="ko-KR" sz="4000" b="1" i="0" u="none" strike="noStrike" kern="1200" cap="none" spc="0" normalizeH="0" baseline="0" noProof="0" dirty="0">
              <a:ln>
                <a:noFill/>
              </a:ln>
              <a:solidFill>
                <a:srgbClr val="003057"/>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cxnSp>
        <p:nvCxnSpPr>
          <p:cNvPr id="6" name="Conector: angular 48">
            <a:extLst>
              <a:ext uri="{FF2B5EF4-FFF2-40B4-BE49-F238E27FC236}">
                <a16:creationId xmlns:a16="http://schemas.microsoft.com/office/drawing/2014/main" id="{D93BBF7E-5132-ABAB-D798-1A0FA07A64AB}"/>
              </a:ext>
            </a:extLst>
          </p:cNvPr>
          <p:cNvCxnSpPr>
            <a:cxnSpLocks/>
            <a:stCxn id="4" idx="2"/>
            <a:endCxn id="22" idx="0"/>
          </p:cNvCxnSpPr>
          <p:nvPr/>
        </p:nvCxnSpPr>
        <p:spPr>
          <a:xfrm rot="16200000" flipH="1">
            <a:off x="9177284" y="2448781"/>
            <a:ext cx="1976497" cy="1946105"/>
          </a:xfrm>
          <a:prstGeom prst="bentConnector3">
            <a:avLst>
              <a:gd name="adj1" fmla="val 11939"/>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7267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C17416C-27EF-8313-E8C9-7552DE593DDB}"/>
              </a:ext>
            </a:extLst>
          </p:cNvPr>
          <p:cNvPicPr>
            <a:picLocks noChangeAspect="1"/>
          </p:cNvPicPr>
          <p:nvPr/>
        </p:nvPicPr>
        <p:blipFill>
          <a:blip r:embed="rId2"/>
          <a:stretch>
            <a:fillRect/>
          </a:stretch>
        </p:blipFill>
        <p:spPr>
          <a:xfrm>
            <a:off x="1174561" y="1213707"/>
            <a:ext cx="1201762" cy="82041"/>
          </a:xfrm>
          <a:prstGeom prst="rect">
            <a:avLst/>
          </a:prstGeom>
        </p:spPr>
      </p:pic>
      <p:sp>
        <p:nvSpPr>
          <p:cNvPr id="3" name="Text Placeholder 1">
            <a:extLst>
              <a:ext uri="{FF2B5EF4-FFF2-40B4-BE49-F238E27FC236}">
                <a16:creationId xmlns:a16="http://schemas.microsoft.com/office/drawing/2014/main" id="{0DD9488A-AC89-8A77-7A28-176DFF3E6A90}"/>
              </a:ext>
            </a:extLst>
          </p:cNvPr>
          <p:cNvSpPr txBox="1">
            <a:spLocks/>
          </p:cNvSpPr>
          <p:nvPr/>
        </p:nvSpPr>
        <p:spPr>
          <a:xfrm>
            <a:off x="1061685" y="518810"/>
            <a:ext cx="7106956"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altLang="ko-KR" sz="4000" b="0" i="0" u="none" strike="noStrike" kern="1200" cap="none" spc="0" normalizeH="0" baseline="0" noProof="0" dirty="0">
                <a:ln>
                  <a:noFill/>
                </a:ln>
                <a:solidFill>
                  <a:srgbClr val="003057"/>
                </a:solidFill>
                <a:effectLst/>
                <a:uLnTx/>
                <a:uFillTx/>
                <a:latin typeface="Arial" panose="020B0604020202020204" pitchFamily="34" charset="0"/>
                <a:ea typeface="맑은 고딕" panose="020B0503020000020004" pitchFamily="34" charset="-127"/>
                <a:cs typeface="Arial" panose="020B0604020202020204" pitchFamily="34" charset="0"/>
              </a:rPr>
              <a:t>DENUE</a:t>
            </a:r>
            <a:endParaRPr kumimoji="0" lang="es-MX" altLang="ko-KR" sz="4000" b="1" i="0" u="none" strike="noStrike" kern="1200" cap="none" spc="0" normalizeH="0" baseline="0" noProof="0" dirty="0">
              <a:ln>
                <a:noFill/>
              </a:ln>
              <a:solidFill>
                <a:srgbClr val="003057"/>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sp>
        <p:nvSpPr>
          <p:cNvPr id="4" name="TextBox 3">
            <a:extLst>
              <a:ext uri="{FF2B5EF4-FFF2-40B4-BE49-F238E27FC236}">
                <a16:creationId xmlns:a16="http://schemas.microsoft.com/office/drawing/2014/main" id="{CA5BBFD0-CC87-7977-1CBD-012BEF430EDF}"/>
              </a:ext>
            </a:extLst>
          </p:cNvPr>
          <p:cNvSpPr txBox="1"/>
          <p:nvPr/>
        </p:nvSpPr>
        <p:spPr>
          <a:xfrm>
            <a:off x="1061685" y="1414581"/>
            <a:ext cx="9772838" cy="414985"/>
          </a:xfrm>
          <a:prstGeom prst="rect">
            <a:avLst/>
          </a:prstGeom>
          <a:noFill/>
          <a:ln>
            <a:noFill/>
          </a:ln>
        </p:spPr>
        <p:txBody>
          <a:bodyPr wrap="square">
            <a:spAutoFit/>
          </a:bodyPr>
          <a:lstStyle/>
          <a:p>
            <a:pPr algn="just">
              <a:lnSpc>
                <a:spcPct val="130000"/>
              </a:lnSpc>
            </a:pPr>
            <a:r>
              <a:rPr lang="es-MX" dirty="0" err="1">
                <a:solidFill>
                  <a:schemeClr val="bg2">
                    <a:lumMod val="10000"/>
                  </a:schemeClr>
                </a:solidFill>
                <a:latin typeface="Arial" panose="020B0604020202020204" pitchFamily="34" charset="0"/>
                <a:cs typeface="Arial" panose="020B0604020202020204" pitchFamily="34" charset="0"/>
              </a:rPr>
              <a:t>Denue</a:t>
            </a:r>
            <a:r>
              <a:rPr lang="es-MX" dirty="0">
                <a:solidFill>
                  <a:schemeClr val="bg2">
                    <a:lumMod val="10000"/>
                  </a:schemeClr>
                </a:solidFill>
                <a:latin typeface="Arial" panose="020B0604020202020204" pitchFamily="34" charset="0"/>
                <a:cs typeface="Arial" panose="020B0604020202020204" pitchFamily="34" charset="0"/>
              </a:rPr>
              <a:t> como fuente de datos base para la búsqueda de nuevos sitios</a:t>
            </a:r>
          </a:p>
        </p:txBody>
      </p:sp>
      <p:graphicFrame>
        <p:nvGraphicFramePr>
          <p:cNvPr id="6" name="Gráfico 5">
            <a:extLst>
              <a:ext uri="{FF2B5EF4-FFF2-40B4-BE49-F238E27FC236}">
                <a16:creationId xmlns:a16="http://schemas.microsoft.com/office/drawing/2014/main" id="{EEA26C93-8F8A-FAA8-4EA5-4C6FB1847902}"/>
              </a:ext>
            </a:extLst>
          </p:cNvPr>
          <p:cNvGraphicFramePr>
            <a:graphicFrameLocks/>
          </p:cNvGraphicFramePr>
          <p:nvPr>
            <p:extLst>
              <p:ext uri="{D42A27DB-BD31-4B8C-83A1-F6EECF244321}">
                <p14:modId xmlns:p14="http://schemas.microsoft.com/office/powerpoint/2010/main" val="775945115"/>
              </p:ext>
            </p:extLst>
          </p:nvPr>
        </p:nvGraphicFramePr>
        <p:xfrm>
          <a:off x="5834842" y="2218186"/>
          <a:ext cx="6197138" cy="33444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a:extLst>
              <a:ext uri="{FF2B5EF4-FFF2-40B4-BE49-F238E27FC236}">
                <a16:creationId xmlns:a16="http://schemas.microsoft.com/office/drawing/2014/main" id="{7CB43D92-EC43-03EC-FD79-2F92F3AB14AB}"/>
              </a:ext>
            </a:extLst>
          </p:cNvPr>
          <p:cNvGraphicFramePr>
            <a:graphicFrameLocks/>
          </p:cNvGraphicFramePr>
          <p:nvPr>
            <p:extLst>
              <p:ext uri="{D42A27DB-BD31-4B8C-83A1-F6EECF244321}">
                <p14:modId xmlns:p14="http://schemas.microsoft.com/office/powerpoint/2010/main" val="3935350973"/>
              </p:ext>
            </p:extLst>
          </p:nvPr>
        </p:nvGraphicFramePr>
        <p:xfrm>
          <a:off x="377124" y="2218186"/>
          <a:ext cx="5225513" cy="30977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09190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9D184D1-A3C3-077E-2515-50D4F01CB3BB}"/>
              </a:ext>
            </a:extLst>
          </p:cNvPr>
          <p:cNvPicPr>
            <a:picLocks noChangeAspect="1"/>
          </p:cNvPicPr>
          <p:nvPr/>
        </p:nvPicPr>
        <p:blipFill>
          <a:blip r:embed="rId2"/>
          <a:stretch>
            <a:fillRect/>
          </a:stretch>
        </p:blipFill>
        <p:spPr>
          <a:xfrm>
            <a:off x="1174561" y="1213707"/>
            <a:ext cx="1201762" cy="82041"/>
          </a:xfrm>
          <a:prstGeom prst="rect">
            <a:avLst/>
          </a:prstGeom>
        </p:spPr>
      </p:pic>
      <p:sp>
        <p:nvSpPr>
          <p:cNvPr id="3" name="Text Placeholder 1">
            <a:extLst>
              <a:ext uri="{FF2B5EF4-FFF2-40B4-BE49-F238E27FC236}">
                <a16:creationId xmlns:a16="http://schemas.microsoft.com/office/drawing/2014/main" id="{43FE1EBF-0B8B-E61C-0686-4C31F6D85F23}"/>
              </a:ext>
            </a:extLst>
          </p:cNvPr>
          <p:cNvSpPr txBox="1">
            <a:spLocks/>
          </p:cNvSpPr>
          <p:nvPr/>
        </p:nvSpPr>
        <p:spPr>
          <a:xfrm>
            <a:off x="1061685" y="518810"/>
            <a:ext cx="7106956"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altLang="ko-KR" sz="4000" b="0" i="0" u="none" strike="noStrike" kern="1200" cap="none" spc="0" normalizeH="0" baseline="0" noProof="0" dirty="0">
                <a:ln>
                  <a:noFill/>
                </a:ln>
                <a:solidFill>
                  <a:srgbClr val="003057"/>
                </a:solidFill>
                <a:effectLst/>
                <a:uLnTx/>
                <a:uFillTx/>
                <a:latin typeface="Arial" panose="020B0604020202020204" pitchFamily="34" charset="0"/>
                <a:ea typeface="맑은 고딕" panose="020B0503020000020004" pitchFamily="34" charset="-127"/>
                <a:cs typeface="Arial" panose="020B0604020202020204" pitchFamily="34" charset="0"/>
              </a:rPr>
              <a:t>Scraping</a:t>
            </a:r>
            <a:endParaRPr kumimoji="0" lang="es-MX" altLang="ko-KR" sz="4000" b="1" i="0" u="none" strike="noStrike" kern="1200" cap="none" spc="0" normalizeH="0" baseline="0" noProof="0" dirty="0">
              <a:ln>
                <a:noFill/>
              </a:ln>
              <a:solidFill>
                <a:srgbClr val="003057"/>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sp>
        <p:nvSpPr>
          <p:cNvPr id="4" name="TextBox 3">
            <a:extLst>
              <a:ext uri="{FF2B5EF4-FFF2-40B4-BE49-F238E27FC236}">
                <a16:creationId xmlns:a16="http://schemas.microsoft.com/office/drawing/2014/main" id="{ACD95DFE-EE5C-AE9E-44DC-D7DE243E61F3}"/>
              </a:ext>
            </a:extLst>
          </p:cNvPr>
          <p:cNvSpPr txBox="1"/>
          <p:nvPr/>
        </p:nvSpPr>
        <p:spPr>
          <a:xfrm>
            <a:off x="1061684" y="1414581"/>
            <a:ext cx="10170195" cy="369332"/>
          </a:xfrm>
          <a:prstGeom prst="rect">
            <a:avLst/>
          </a:prstGeom>
          <a:noFill/>
          <a:ln>
            <a:noFill/>
          </a:ln>
        </p:spPr>
        <p:txBody>
          <a:bodyPr wrap="square">
            <a:spAutoFit/>
          </a:bodyPr>
          <a:lstStyle/>
          <a:p>
            <a:r>
              <a:rPr lang="es-MX" dirty="0"/>
              <a:t>Scraping a buscadores partiendo de los nombres de unidades económicas (ejemplo)</a:t>
            </a:r>
          </a:p>
        </p:txBody>
      </p:sp>
      <p:pic>
        <p:nvPicPr>
          <p:cNvPr id="5" name="Imagen 4" descr="Interfaz de usuario gráfica, Texto, Aplicación, Correo electrónico&#10;&#10;El contenido generado por inteligencia artificial puede ser incorrecto.">
            <a:extLst>
              <a:ext uri="{FF2B5EF4-FFF2-40B4-BE49-F238E27FC236}">
                <a16:creationId xmlns:a16="http://schemas.microsoft.com/office/drawing/2014/main" id="{0BE64F1A-8BC1-F808-B3BA-7DBDA20722C3}"/>
              </a:ext>
            </a:extLst>
          </p:cNvPr>
          <p:cNvPicPr>
            <a:picLocks noChangeAspect="1"/>
          </p:cNvPicPr>
          <p:nvPr/>
        </p:nvPicPr>
        <p:blipFill>
          <a:blip r:embed="rId3"/>
          <a:stretch>
            <a:fillRect/>
          </a:stretch>
        </p:blipFill>
        <p:spPr>
          <a:xfrm>
            <a:off x="273519" y="1902746"/>
            <a:ext cx="5873262" cy="4392669"/>
          </a:xfrm>
          <a:prstGeom prst="rect">
            <a:avLst/>
          </a:prstGeom>
        </p:spPr>
      </p:pic>
      <p:pic>
        <p:nvPicPr>
          <p:cNvPr id="6" name="Marcador de contenido 4">
            <a:extLst>
              <a:ext uri="{FF2B5EF4-FFF2-40B4-BE49-F238E27FC236}">
                <a16:creationId xmlns:a16="http://schemas.microsoft.com/office/drawing/2014/main" id="{D9A6E498-F480-5A83-E8C9-F145C96ACD3D}"/>
              </a:ext>
            </a:extLst>
          </p:cNvPr>
          <p:cNvPicPr>
            <a:picLocks noChangeAspect="1"/>
          </p:cNvPicPr>
          <p:nvPr/>
        </p:nvPicPr>
        <p:blipFill>
          <a:blip r:embed="rId4"/>
          <a:stretch>
            <a:fillRect/>
          </a:stretch>
        </p:blipFill>
        <p:spPr>
          <a:xfrm>
            <a:off x="6246188" y="2103620"/>
            <a:ext cx="5801032" cy="4065129"/>
          </a:xfrm>
          <a:prstGeom prst="rect">
            <a:avLst/>
          </a:prstGeom>
        </p:spPr>
      </p:pic>
    </p:spTree>
    <p:extLst>
      <p:ext uri="{BB962C8B-B14F-4D97-AF65-F5344CB8AC3E}">
        <p14:creationId xmlns:p14="http://schemas.microsoft.com/office/powerpoint/2010/main" val="1490044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8DBA29-FA1A-73C1-385B-6297DE345215}"/>
              </a:ext>
            </a:extLst>
          </p:cNvPr>
          <p:cNvSpPr txBox="1">
            <a:spLocks/>
          </p:cNvSpPr>
          <p:nvPr/>
        </p:nvSpPr>
        <p:spPr>
          <a:xfrm>
            <a:off x="1061684" y="518810"/>
            <a:ext cx="7503195"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altLang="ko-KR" sz="4000" b="0" i="0" u="none" strike="noStrike" kern="1200" cap="none" spc="0" normalizeH="0" baseline="0" noProof="0" dirty="0">
                <a:ln>
                  <a:noFill/>
                </a:ln>
                <a:solidFill>
                  <a:srgbClr val="003057"/>
                </a:solidFill>
                <a:effectLst/>
                <a:uLnTx/>
                <a:uFillTx/>
                <a:latin typeface="Arial" panose="020B0604020202020204" pitchFamily="34" charset="0"/>
                <a:ea typeface="맑은 고딕" panose="020B0503020000020004" pitchFamily="34" charset="-127"/>
                <a:cs typeface="Arial" panose="020B0604020202020204" pitchFamily="34" charset="0"/>
              </a:rPr>
              <a:t>Consideraciones / Desventajas</a:t>
            </a:r>
            <a:endParaRPr kumimoji="0" lang="es-MX" altLang="ko-KR" sz="4000" b="1" i="0" u="none" strike="noStrike" kern="1200" cap="none" spc="0" normalizeH="0" baseline="0" noProof="0" dirty="0">
              <a:ln>
                <a:noFill/>
              </a:ln>
              <a:solidFill>
                <a:srgbClr val="003057"/>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pic>
        <p:nvPicPr>
          <p:cNvPr id="3" name="Imagen 2">
            <a:extLst>
              <a:ext uri="{FF2B5EF4-FFF2-40B4-BE49-F238E27FC236}">
                <a16:creationId xmlns:a16="http://schemas.microsoft.com/office/drawing/2014/main" id="{749D41C9-3895-1613-CE79-CF9C2A227880}"/>
              </a:ext>
            </a:extLst>
          </p:cNvPr>
          <p:cNvPicPr>
            <a:picLocks noChangeAspect="1"/>
          </p:cNvPicPr>
          <p:nvPr/>
        </p:nvPicPr>
        <p:blipFill>
          <a:blip r:embed="rId2"/>
          <a:stretch>
            <a:fillRect/>
          </a:stretch>
        </p:blipFill>
        <p:spPr>
          <a:xfrm>
            <a:off x="1174561" y="1213707"/>
            <a:ext cx="1201762" cy="82041"/>
          </a:xfrm>
          <a:prstGeom prst="rect">
            <a:avLst/>
          </a:prstGeom>
        </p:spPr>
      </p:pic>
      <p:sp>
        <p:nvSpPr>
          <p:cNvPr id="5" name="CuadroTexto 4">
            <a:extLst>
              <a:ext uri="{FF2B5EF4-FFF2-40B4-BE49-F238E27FC236}">
                <a16:creationId xmlns:a16="http://schemas.microsoft.com/office/drawing/2014/main" id="{2A3FDA89-CFFF-AC0E-24D4-1F32B358D0AE}"/>
              </a:ext>
            </a:extLst>
          </p:cNvPr>
          <p:cNvSpPr txBox="1"/>
          <p:nvPr/>
        </p:nvSpPr>
        <p:spPr>
          <a:xfrm>
            <a:off x="800100" y="1568653"/>
            <a:ext cx="10782300" cy="4770537"/>
          </a:xfrm>
          <a:prstGeom prst="rect">
            <a:avLst/>
          </a:prstGeom>
          <a:noFill/>
        </p:spPr>
        <p:txBody>
          <a:bodyPr wrap="square">
            <a:spAutoFit/>
          </a:bodyPr>
          <a:lstStyle/>
          <a:p>
            <a:pPr marL="285750" indent="-285750" algn="just">
              <a:buFont typeface="Arial" panose="020B0604020202020204" pitchFamily="34" charset="0"/>
              <a:buChar char="•"/>
            </a:pPr>
            <a:r>
              <a:rPr lang="es-MX" sz="1600" b="1" dirty="0"/>
              <a:t>Términos de uso</a:t>
            </a:r>
            <a:r>
              <a:rPr lang="es-MX" sz="1600" dirty="0"/>
              <a:t>: Muchos motores de búsqueda, como Google, </a:t>
            </a:r>
            <a:r>
              <a:rPr lang="es-MX" sz="1600" dirty="0" err="1"/>
              <a:t>Yahoo</a:t>
            </a:r>
            <a:r>
              <a:rPr lang="es-MX" sz="1600" dirty="0"/>
              <a:t> o Bing, prohíben explícitamente el scraping en sus términos de servicio.</a:t>
            </a:r>
          </a:p>
          <a:p>
            <a:pPr marL="285750" indent="-285750" algn="just">
              <a:buFont typeface="Arial" panose="020B0604020202020204" pitchFamily="34" charset="0"/>
              <a:buChar char="•"/>
            </a:pPr>
            <a:endParaRPr lang="es-MX" sz="1600" dirty="0"/>
          </a:p>
          <a:p>
            <a:pPr marL="285750" indent="-285750" algn="just">
              <a:buFont typeface="Arial" panose="020B0604020202020204" pitchFamily="34" charset="0"/>
              <a:buChar char="•"/>
            </a:pPr>
            <a:r>
              <a:rPr lang="es-MX" sz="1600" b="1" dirty="0"/>
              <a:t>Privacidad y protección de datos</a:t>
            </a:r>
            <a:r>
              <a:rPr lang="es-MX" sz="1600" dirty="0"/>
              <a:t>: Extraer información sin consentimiento podría violar regulaciones o leyes nacionales de protección de datos.</a:t>
            </a:r>
          </a:p>
          <a:p>
            <a:pPr algn="just"/>
            <a:endParaRPr lang="es-MX" sz="1600" dirty="0"/>
          </a:p>
          <a:p>
            <a:pPr marL="285750" indent="-285750" algn="just">
              <a:buFont typeface="Arial" panose="020B0604020202020204" pitchFamily="34" charset="0"/>
              <a:buChar char="•"/>
            </a:pPr>
            <a:r>
              <a:rPr lang="es-MX" sz="1600" b="1" dirty="0"/>
              <a:t>Propiedad intelectual</a:t>
            </a:r>
            <a:r>
              <a:rPr lang="es-MX" sz="1600" dirty="0"/>
              <a:t>: Los resultados de búsqueda pueden estar protegidos por derechos de autor.</a:t>
            </a:r>
          </a:p>
          <a:p>
            <a:pPr marL="285750" indent="-285750" algn="just">
              <a:buFont typeface="Arial" panose="020B0604020202020204" pitchFamily="34" charset="0"/>
              <a:buChar char="•"/>
            </a:pPr>
            <a:endParaRPr lang="es-MX" sz="1600" dirty="0"/>
          </a:p>
          <a:p>
            <a:pPr marL="285750" indent="-285750" algn="just">
              <a:buFont typeface="Arial" panose="020B0604020202020204" pitchFamily="34" charset="0"/>
              <a:buChar char="•"/>
            </a:pPr>
            <a:r>
              <a:rPr lang="es-MX" sz="1600" b="1" dirty="0"/>
              <a:t>Resultados no verificables</a:t>
            </a:r>
            <a:r>
              <a:rPr lang="es-MX" sz="1600" dirty="0"/>
              <a:t>: Los algoritmos de búsqueda priorizan ciertos contenidos basados en criterios comerciales o personalizados, lo que puede sesgar los datos.</a:t>
            </a:r>
          </a:p>
          <a:p>
            <a:pPr marL="285750" indent="-285750" algn="just">
              <a:buFont typeface="Arial" panose="020B0604020202020204" pitchFamily="34" charset="0"/>
              <a:buChar char="•"/>
            </a:pPr>
            <a:endParaRPr lang="es-MX" sz="1600" dirty="0"/>
          </a:p>
          <a:p>
            <a:pPr marL="285750" indent="-285750" algn="just">
              <a:buFont typeface="Arial" panose="020B0604020202020204" pitchFamily="34" charset="0"/>
              <a:buChar char="•"/>
            </a:pPr>
            <a:r>
              <a:rPr lang="es-MX" sz="1600" b="1" dirty="0" err="1"/>
              <a:t>CAPTCHAs</a:t>
            </a:r>
            <a:r>
              <a:rPr lang="es-MX" sz="1600" b="1" dirty="0"/>
              <a:t> y bloqueos</a:t>
            </a:r>
            <a:r>
              <a:rPr lang="es-MX" sz="1600" dirty="0"/>
              <a:t>: Los buscadores tienen medidas de seguridad como </a:t>
            </a:r>
            <a:r>
              <a:rPr lang="es-MX" sz="1600" dirty="0" err="1"/>
              <a:t>CAPTCHAs</a:t>
            </a:r>
            <a:r>
              <a:rPr lang="es-MX" sz="1600" dirty="0"/>
              <a:t>, restricciones de IP y detección de tráfico automatizado que pueden impedir el scraping.</a:t>
            </a:r>
          </a:p>
          <a:p>
            <a:pPr marL="285750" indent="-285750" algn="just">
              <a:buFont typeface="Arial" panose="020B0604020202020204" pitchFamily="34" charset="0"/>
              <a:buChar char="•"/>
            </a:pPr>
            <a:endParaRPr lang="es-MX" sz="1600" dirty="0"/>
          </a:p>
          <a:p>
            <a:pPr marL="285750" indent="-285750" algn="just">
              <a:buFont typeface="Arial" panose="020B0604020202020204" pitchFamily="34" charset="0"/>
              <a:buChar char="•"/>
            </a:pPr>
            <a:r>
              <a:rPr lang="es-MX" sz="1600" b="1" dirty="0"/>
              <a:t>Mantenimiento constante</a:t>
            </a:r>
            <a:r>
              <a:rPr lang="es-MX" sz="1600" dirty="0"/>
              <a:t>: Los buscadores actualizan sus algoritmos y estructuras de HTML con frecuencia, lo que obliga a mantener y ajustar los </a:t>
            </a:r>
            <a:r>
              <a:rPr lang="es-MX" sz="1600" dirty="0" err="1"/>
              <a:t>scrapers</a:t>
            </a:r>
            <a:r>
              <a:rPr lang="es-MX" sz="1600" dirty="0"/>
              <a:t> regularmente.</a:t>
            </a:r>
          </a:p>
          <a:p>
            <a:pPr algn="just"/>
            <a:endParaRPr lang="es-MX" sz="1600" dirty="0"/>
          </a:p>
          <a:p>
            <a:pPr marL="285750" indent="-285750" algn="just">
              <a:buFont typeface="Arial" panose="020B0604020202020204" pitchFamily="34" charset="0"/>
              <a:buChar char="•"/>
            </a:pPr>
            <a:r>
              <a:rPr lang="es-MX" sz="1600" b="1" dirty="0"/>
              <a:t>Datos dinámicos</a:t>
            </a:r>
            <a:r>
              <a:rPr lang="es-MX" sz="1600" dirty="0"/>
              <a:t>: Los resultados de búsqueda pueden cambiar según la ubicación, historial de usuario o personalización, lo que dificulta obtener datos estandarizados.</a:t>
            </a:r>
          </a:p>
        </p:txBody>
      </p:sp>
    </p:spTree>
    <p:extLst>
      <p:ext uri="{BB962C8B-B14F-4D97-AF65-F5344CB8AC3E}">
        <p14:creationId xmlns:p14="http://schemas.microsoft.com/office/powerpoint/2010/main" val="36291642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Elegance Digital Business">
      <a:dk1>
        <a:srgbClr val="000000"/>
      </a:dk1>
      <a:lt1>
        <a:srgbClr val="FFFFFF"/>
      </a:lt1>
      <a:dk2>
        <a:srgbClr val="44546A"/>
      </a:dk2>
      <a:lt2>
        <a:srgbClr val="E7E6E6"/>
      </a:lt2>
      <a:accent1>
        <a:srgbClr val="4356AC"/>
      </a:accent1>
      <a:accent2>
        <a:srgbClr val="F46036"/>
      </a:accent2>
      <a:accent3>
        <a:srgbClr val="E2D26F"/>
      </a:accent3>
      <a:accent4>
        <a:srgbClr val="66D6D0"/>
      </a:accent4>
      <a:accent5>
        <a:srgbClr val="56E1E4"/>
      </a:accent5>
      <a:accent6>
        <a:srgbClr val="F7003D"/>
      </a:accent6>
      <a:hlink>
        <a:srgbClr val="0563C1"/>
      </a:hlink>
      <a:folHlink>
        <a:srgbClr val="954F72"/>
      </a:folHlink>
    </a:clrScheme>
    <a:fontScheme name="Poppins">
      <a:majorFont>
        <a:latin typeface="Poppins"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oppins"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54A9518CF05474AB6462ECBD197DAB8" ma:contentTypeVersion="10" ma:contentTypeDescription="Crear nuevo documento." ma:contentTypeScope="" ma:versionID="27208a76fa2f55a98d97c73050f916eb">
  <xsd:schema xmlns:xsd="http://www.w3.org/2001/XMLSchema" xmlns:xs="http://www.w3.org/2001/XMLSchema" xmlns:p="http://schemas.microsoft.com/office/2006/metadata/properties" xmlns:ns2="45bb59de-9704-432d-bec3-dc8b221ffba5" xmlns:ns3="bcc1e82b-ca09-43ad-88a8-c1c64ce950e8" targetNamespace="http://schemas.microsoft.com/office/2006/metadata/properties" ma:root="true" ma:fieldsID="0990007e6ae0aadf5fb0ffda9f903901" ns2:_="" ns3:_="">
    <xsd:import namespace="45bb59de-9704-432d-bec3-dc8b221ffba5"/>
    <xsd:import namespace="bcc1e82b-ca09-43ad-88a8-c1c64ce950e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bb59de-9704-432d-bec3-dc8b221ffb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c1e82b-ca09-43ad-88a8-c1c64ce950e8"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41AB72-FF57-4C61-9EDC-62C41DC899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bb59de-9704-432d-bec3-dc8b221ffba5"/>
    <ds:schemaRef ds:uri="bcc1e82b-ca09-43ad-88a8-c1c64ce950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D9665D-492C-4FA6-985D-BADE053BB203}">
  <ds:schemaRefs>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c351ec7f-cf93-4656-9214-a009e5fceaf9"/>
    <ds:schemaRef ds:uri="http://purl.org/dc/dcmitype/"/>
    <ds:schemaRef ds:uri="71dca602-ebd3-48ba-9851-145ac4773f45"/>
    <ds:schemaRef ds:uri="http://www.w3.org/XML/1998/namespace"/>
    <ds:schemaRef ds:uri="http://purl.org/dc/terms/"/>
  </ds:schemaRefs>
</ds:datastoreItem>
</file>

<file path=customXml/itemProps3.xml><?xml version="1.0" encoding="utf-8"?>
<ds:datastoreItem xmlns:ds="http://schemas.openxmlformats.org/officeDocument/2006/customXml" ds:itemID="{4201E070-92DC-4E24-AFD9-B25F021F37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7278</TotalTime>
  <Words>953</Words>
  <Application>Microsoft Office PowerPoint</Application>
  <PresentationFormat>Panorámica</PresentationFormat>
  <Paragraphs>161</Paragraphs>
  <Slides>18</Slides>
  <Notes>2</Notes>
  <HiddenSlides>0</HiddenSlides>
  <MMClips>0</MMClips>
  <ScaleCrop>false</ScaleCrop>
  <HeadingPairs>
    <vt:vector size="4" baseType="variant">
      <vt:variant>
        <vt:lpstr>Tema</vt:lpstr>
      </vt:variant>
      <vt:variant>
        <vt:i4>2</vt:i4>
      </vt:variant>
      <vt:variant>
        <vt:lpstr>Títulos de diapositiva</vt:lpstr>
      </vt:variant>
      <vt:variant>
        <vt:i4>18</vt:i4>
      </vt:variant>
    </vt:vector>
  </HeadingPairs>
  <TitlesOfParts>
    <vt:vector size="20" baseType="lpstr">
      <vt:lpstr>Tema de Office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SILVA CUEVAS VICTOR</dc:creator>
  <cp:lastModifiedBy>SILVA CUEVAS VICTOR</cp:lastModifiedBy>
  <cp:revision>2</cp:revision>
  <dcterms:created xsi:type="dcterms:W3CDTF">2025-06-19T20:51:19Z</dcterms:created>
  <dcterms:modified xsi:type="dcterms:W3CDTF">2025-06-30T17:38:36Z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0x010100C54A9518CF05474AB6462ECBD197DAB8</vt:lpwstr>
  </property>
</Properties>
</file>